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0.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69" r:id="rId5"/>
    <p:sldMasterId id="2147483690" r:id="rId6"/>
    <p:sldMasterId id="2147483712" r:id="rId7"/>
    <p:sldMasterId id="2147483743" r:id="rId8"/>
    <p:sldMasterId id="2147483775" r:id="rId9"/>
  </p:sldMasterIdLst>
  <p:notesMasterIdLst>
    <p:notesMasterId r:id="rId10"/>
  </p:notesMasterIdLst>
  <p:sldIdLst>
    <p:sldId id="256" r:id="rId11"/>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Lst>
  <p:sldSz cy="5143500" cx="9144000"/>
  <p:notesSz cx="6858000" cy="9144000"/>
  <p:embeddedFontLst>
    <p:embeddedFont>
      <p:font typeface="Inter"/>
      <p:regular r:id="rId31"/>
      <p:bold r:id="rId32"/>
      <p:italic r:id="rId33"/>
      <p:boldItalic r:id="rId34"/>
    </p:embeddedFont>
    <p:embeddedFont>
      <p:font typeface="Roboto Condensed"/>
      <p:regular r:id="rId35"/>
      <p:bold r:id="rId36"/>
      <p:italic r:id="rId37"/>
      <p:boldItalic r:id="rId38"/>
    </p:embeddedFont>
    <p:embeddedFont>
      <p:font typeface="Inter ExtraBold"/>
      <p:bold r:id="rId39"/>
      <p:boldItalic r:id="rId40"/>
    </p:embeddedFont>
    <p:embeddedFont>
      <p:font typeface="Inter Medium"/>
      <p:regular r:id="rId41"/>
      <p:bold r:id="rId42"/>
      <p:italic r:id="rId43"/>
      <p:boldItalic r:id="rId44"/>
    </p:embeddedFont>
    <p:embeddedFont>
      <p:font typeface="Inter Black"/>
      <p:bold r:id="rId45"/>
      <p:boldItalic r:id="rId46"/>
    </p:embeddedFont>
    <p:embeddedFont>
      <p:font typeface="Open Sans"/>
      <p:regular r:id="rId47"/>
      <p:bold r:id="rId48"/>
      <p:italic r:id="rId49"/>
      <p:boldItalic r:id="rId5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51" roundtripDataSignature="AMtx7mj9xl+I64pT4vwNS8SbbFqXm3wugQ=="/>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InterExtraBold-boldItalic.fntdata"/><Relationship Id="rId42" Type="http://schemas.openxmlformats.org/officeDocument/2006/relationships/font" Target="fonts/InterMedium-bold.fntdata"/><Relationship Id="rId41" Type="http://schemas.openxmlformats.org/officeDocument/2006/relationships/font" Target="fonts/InterMedium-regular.fntdata"/><Relationship Id="rId44" Type="http://schemas.openxmlformats.org/officeDocument/2006/relationships/font" Target="fonts/InterMedium-boldItalic.fntdata"/><Relationship Id="rId43" Type="http://schemas.openxmlformats.org/officeDocument/2006/relationships/font" Target="fonts/InterMedium-italic.fntdata"/><Relationship Id="rId46" Type="http://schemas.openxmlformats.org/officeDocument/2006/relationships/font" Target="fonts/InterBlack-boldItalic.fntdata"/><Relationship Id="rId45" Type="http://schemas.openxmlformats.org/officeDocument/2006/relationships/font" Target="fonts/InterBlack-bold.fntdata"/><Relationship Id="rId1" Type="http://schemas.openxmlformats.org/officeDocument/2006/relationships/theme" Target="theme/theme6.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48" Type="http://schemas.openxmlformats.org/officeDocument/2006/relationships/font" Target="fonts/OpenSans-bold.fntdata"/><Relationship Id="rId47" Type="http://schemas.openxmlformats.org/officeDocument/2006/relationships/font" Target="fonts/OpenSans-regular.fntdata"/><Relationship Id="rId49" Type="http://schemas.openxmlformats.org/officeDocument/2006/relationships/font" Target="fonts/OpenSans-italic.fntdata"/><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slideMaster" Target="slideMasters/slideMaster5.xml"/><Relationship Id="rId31" Type="http://schemas.openxmlformats.org/officeDocument/2006/relationships/font" Target="fonts/Inter-regular.fntdata"/><Relationship Id="rId30" Type="http://schemas.openxmlformats.org/officeDocument/2006/relationships/slide" Target="slides/slide20.xml"/><Relationship Id="rId33" Type="http://schemas.openxmlformats.org/officeDocument/2006/relationships/font" Target="fonts/Inter-italic.fntdata"/><Relationship Id="rId32" Type="http://schemas.openxmlformats.org/officeDocument/2006/relationships/font" Target="fonts/Inter-bold.fntdata"/><Relationship Id="rId35" Type="http://schemas.openxmlformats.org/officeDocument/2006/relationships/font" Target="fonts/RobotoCondensed-regular.fntdata"/><Relationship Id="rId34" Type="http://schemas.openxmlformats.org/officeDocument/2006/relationships/font" Target="fonts/Inter-boldItalic.fntdata"/><Relationship Id="rId37" Type="http://schemas.openxmlformats.org/officeDocument/2006/relationships/font" Target="fonts/RobotoCondensed-italic.fntdata"/><Relationship Id="rId36" Type="http://schemas.openxmlformats.org/officeDocument/2006/relationships/font" Target="fonts/RobotoCondensed-bold.fntdata"/><Relationship Id="rId39" Type="http://schemas.openxmlformats.org/officeDocument/2006/relationships/font" Target="fonts/InterExtraBold-bold.fntdata"/><Relationship Id="rId38" Type="http://schemas.openxmlformats.org/officeDocument/2006/relationships/font" Target="fonts/RobotoCondensed-boldItalic.fntdata"/><Relationship Id="rId20" Type="http://schemas.openxmlformats.org/officeDocument/2006/relationships/slide" Target="slides/slide10.xml"/><Relationship Id="rId22" Type="http://schemas.openxmlformats.org/officeDocument/2006/relationships/slide" Target="slides/slide12.xml"/><Relationship Id="rId21" Type="http://schemas.openxmlformats.org/officeDocument/2006/relationships/slide" Target="slides/slide11.xml"/><Relationship Id="rId24" Type="http://schemas.openxmlformats.org/officeDocument/2006/relationships/slide" Target="slides/slide14.xml"/><Relationship Id="rId23" Type="http://schemas.openxmlformats.org/officeDocument/2006/relationships/slide" Target="slides/slide13.xml"/><Relationship Id="rId26" Type="http://schemas.openxmlformats.org/officeDocument/2006/relationships/slide" Target="slides/slide16.xml"/><Relationship Id="rId25" Type="http://schemas.openxmlformats.org/officeDocument/2006/relationships/slide" Target="slides/slide15.xml"/><Relationship Id="rId28" Type="http://schemas.openxmlformats.org/officeDocument/2006/relationships/slide" Target="slides/slide18.xml"/><Relationship Id="rId27" Type="http://schemas.openxmlformats.org/officeDocument/2006/relationships/slide" Target="slides/slide17.xml"/><Relationship Id="rId29" Type="http://schemas.openxmlformats.org/officeDocument/2006/relationships/slide" Target="slides/slide19.xml"/><Relationship Id="rId51" Type="http://customschemas.google.com/relationships/presentationmetadata" Target="metadata"/><Relationship Id="rId50" Type="http://schemas.openxmlformats.org/officeDocument/2006/relationships/font" Target="fonts/OpenSans-boldItalic.fntdata"/><Relationship Id="rId11" Type="http://schemas.openxmlformats.org/officeDocument/2006/relationships/slide" Target="slides/slide1.xml"/><Relationship Id="rId10" Type="http://schemas.openxmlformats.org/officeDocument/2006/relationships/notesMaster" Target="notesMasters/notesMaster1.xml"/><Relationship Id="rId13" Type="http://schemas.openxmlformats.org/officeDocument/2006/relationships/slide" Target="slides/slide3.xml"/><Relationship Id="rId12" Type="http://schemas.openxmlformats.org/officeDocument/2006/relationships/slide" Target="slides/slide2.xml"/><Relationship Id="rId15" Type="http://schemas.openxmlformats.org/officeDocument/2006/relationships/slide" Target="slides/slide5.xml"/><Relationship Id="rId14" Type="http://schemas.openxmlformats.org/officeDocument/2006/relationships/slide" Target="slides/slide4.xml"/><Relationship Id="rId17" Type="http://schemas.openxmlformats.org/officeDocument/2006/relationships/slide" Target="slides/slide7.xml"/><Relationship Id="rId16" Type="http://schemas.openxmlformats.org/officeDocument/2006/relationships/slide" Target="slides/slide6.xml"/><Relationship Id="rId19" Type="http://schemas.openxmlformats.org/officeDocument/2006/relationships/slide" Target="slides/slide9.xml"/><Relationship Id="rId18"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www.wexinc.com" TargetMode="External"/><Relationship Id="rId3" Type="http://schemas.openxmlformats.org/officeDocument/2006/relationships/hyperlink" Target="http://www.wexinc.com" TargetMode="External"/><Relationship Id="rId4" Type="http://schemas.openxmlformats.org/officeDocument/2006/relationships/hyperlink" Target="https://url.us.m.mimecastprotect.com/s/8bJ3CKrkXQSDvmLZPcMf0C54Bab?domain=wexhealthinc.my.site.com/" TargetMode="External"/><Relationship Id="rId5" Type="http://schemas.openxmlformats.org/officeDocument/2006/relationships/hyperlink" Target="https://wexhealthinc.my.site.com/WEXbenefitscontactus/s/" TargetMode="Externa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5" name="Shape 10645"/>
        <p:cNvGrpSpPr/>
        <p:nvPr/>
      </p:nvGrpSpPr>
      <p:grpSpPr>
        <a:xfrm>
          <a:off x="0" y="0"/>
          <a:ext cx="0" cy="0"/>
          <a:chOff x="0" y="0"/>
          <a:chExt cx="0" cy="0"/>
        </a:xfrm>
      </p:grpSpPr>
      <p:sp>
        <p:nvSpPr>
          <p:cNvPr id="10646" name="Google Shape;10646;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47" name="Google Shape;10647;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Health Savings Account.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6" name="Shape 10776"/>
        <p:cNvGrpSpPr/>
        <p:nvPr/>
      </p:nvGrpSpPr>
      <p:grpSpPr>
        <a:xfrm>
          <a:off x="0" y="0"/>
          <a:ext cx="0" cy="0"/>
          <a:chOff x="0" y="0"/>
          <a:chExt cx="0" cy="0"/>
        </a:xfrm>
      </p:grpSpPr>
      <p:sp>
        <p:nvSpPr>
          <p:cNvPr id="10777" name="Google Shape;10777;g280d82a52a6_0_756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To help demonstrate what an HSA is, let</a:t>
            </a:r>
            <a:r>
              <a:rPr lang="en" sz="1200"/>
              <a:t> u</a:t>
            </a:r>
            <a:r>
              <a:rPr i="0" lang="en" sz="1200" u="none" cap="none" strike="noStrike">
                <a:solidFill>
                  <a:srgbClr val="000000"/>
                </a:solidFill>
              </a:rPr>
              <a:t>s compare it to a standard flexible spending account.</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FSA – an FSA is employer owned  and you forfeit any unused money back at the end of a plan year vs. an HSA – that is employee owned and you can take all money in the account with you even if you leave the company.</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Both can receive Employer and Employee contributions</a:t>
            </a:r>
            <a:r>
              <a:rPr lang="en" sz="1200"/>
              <a:t>. </a:t>
            </a:r>
            <a:endParaRPr b="1"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To be eligible for the FSA –a group health plan must be offered by the Employer</a:t>
            </a:r>
            <a:endParaRPr sz="1200"/>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Where as with the HSA – an individual must be enrolled in a high deductible health plan to be considered eligible.</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t/>
            </a:r>
            <a:endParaRPr sz="1200"/>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And, only the HSA provides participants with investment options </a:t>
            </a:r>
            <a:endParaRPr i="0" sz="1200" u="none" cap="none" strike="noStrike">
              <a:solidFill>
                <a:srgbClr val="000000"/>
              </a:solidFill>
            </a:endParaRPr>
          </a:p>
        </p:txBody>
      </p:sp>
      <p:sp>
        <p:nvSpPr>
          <p:cNvPr id="10778" name="Google Shape;10778;g280d82a52a6_0_756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03" name="Shape 10803"/>
        <p:cNvGrpSpPr/>
        <p:nvPr/>
      </p:nvGrpSpPr>
      <p:grpSpPr>
        <a:xfrm>
          <a:off x="0" y="0"/>
          <a:ext cx="0" cy="0"/>
          <a:chOff x="0" y="0"/>
          <a:chExt cx="0" cy="0"/>
        </a:xfrm>
      </p:grpSpPr>
      <p:sp>
        <p:nvSpPr>
          <p:cNvPr id="10804" name="Google Shape;10804;g280d82a52a6_0_782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05" name="Google Shape;10805;g280d82a52a6_0_78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So let us talk a little more about investment options.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After you have met your minimum cash balance you can start investing your HSA funds.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even keep track of your HSA portfolio right from your benefits mobile app!</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29" name="Shape 10829"/>
        <p:cNvGrpSpPr/>
        <p:nvPr/>
      </p:nvGrpSpPr>
      <p:grpSpPr>
        <a:xfrm>
          <a:off x="0" y="0"/>
          <a:ext cx="0" cy="0"/>
          <a:chOff x="0" y="0"/>
          <a:chExt cx="0" cy="0"/>
        </a:xfrm>
      </p:grpSpPr>
      <p:sp>
        <p:nvSpPr>
          <p:cNvPr id="10830" name="Google Shape;10830;g280d82a52a6_0_778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1" name="Google Shape;10831;g280d82a52a6_0_778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So what do you need to do when it comes to your HSA?</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WEX will make it easy for you to manage your HSA with an online account, free benefits mobile app as well as text and email alerts.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All you have to do is make sure you use your HSA for eligible health care expenses.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We recommend saving your documentation such as itemized receipts and EOBs for tax purposes.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Then at the end of the year we will provide you with the necessary tax forms for you to file your taxes. But it is still your responsibility to report your HSA contributions and distributions at tax time.</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6" name="Shape 10836"/>
        <p:cNvGrpSpPr/>
        <p:nvPr/>
      </p:nvGrpSpPr>
      <p:grpSpPr>
        <a:xfrm>
          <a:off x="0" y="0"/>
          <a:ext cx="0" cy="0"/>
          <a:chOff x="0" y="0"/>
          <a:chExt cx="0" cy="0"/>
        </a:xfrm>
      </p:grpSpPr>
      <p:sp>
        <p:nvSpPr>
          <p:cNvPr id="10837" name="Google Shape;10837;p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8" name="Google Shape;10838;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enrollment in an HSA includes our free benefits debit card. This allows you to easily access your HSA funds right from your wallet to help you minimize the amount of out of pocket spending.</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If you already have our debit card, they are good for three years, so if you received one within the last two years you will not get a new one again next year. We will mail you a new debit card 90 days before the expiration date of your current debit card. All new cards will be good for 4 years.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Regardless if you are enrolled in an HSA or other WEX benefits you will use the same card.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If your card is lost or stolen, you can order a new card free of charge from the benefits mobile app or by going through your online account.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The WEX Benefits Debit Card is the most common way that distributions are made from your HSA. </a:t>
            </a:r>
            <a:endParaRPr sz="1200">
              <a:solidFill>
                <a:schemeClr val="dk1"/>
              </a:solidFill>
            </a:endParaRPr>
          </a:p>
          <a:p>
            <a:pPr indent="-95250" lvl="0" marL="17145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95250" lvl="0" marL="17145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8" name="Shape 10848"/>
        <p:cNvGrpSpPr/>
        <p:nvPr/>
      </p:nvGrpSpPr>
      <p:grpSpPr>
        <a:xfrm>
          <a:off x="0" y="0"/>
          <a:ext cx="0" cy="0"/>
          <a:chOff x="0" y="0"/>
          <a:chExt cx="0" cy="0"/>
        </a:xfrm>
      </p:grpSpPr>
      <p:sp>
        <p:nvSpPr>
          <p:cNvPr id="10849" name="Google Shape;10849;g280d82a52a6_0_77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50" name="Google Shape;10850;g280d82a52a6_0_77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In addition to using your debit card you can also submit a distribution request from your HSA at anytime.</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login to your online account or use your mobile app to request a payment to be sent directly to your provider or request a distribution directly to yourself for an expense you paid out of pocket.</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And do not forget about direct deposit! You can set up direct deposit directly from your online account allowing us to automatically distribute funds directly to your bank account!</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1" name="Shape 10881"/>
        <p:cNvGrpSpPr/>
        <p:nvPr/>
      </p:nvGrpSpPr>
      <p:grpSpPr>
        <a:xfrm>
          <a:off x="0" y="0"/>
          <a:ext cx="0" cy="0"/>
          <a:chOff x="0" y="0"/>
          <a:chExt cx="0" cy="0"/>
        </a:xfrm>
      </p:grpSpPr>
      <p:sp>
        <p:nvSpPr>
          <p:cNvPr id="10882" name="Google Shape;10882;g280d82a52a6_1_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83" name="Google Shape;10883;g280d82a52a6_1_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chemeClr val="dk1"/>
                </a:solidFill>
              </a:rPr>
              <a:t>WEX also provides you with a variety of tools to help you manage your health care expenses including:</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Your online account has an investment guidance tool – just follow the series of questions about your HSA goals and we will provide you with recommendations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We also have an HSA calculator to help you estimate how much to contribute into your HSA each year.</a:t>
            </a:r>
            <a:endParaRPr sz="1200">
              <a:solidFill>
                <a:schemeClr val="dk1"/>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8" name="Shape 10888"/>
        <p:cNvGrpSpPr/>
        <p:nvPr/>
      </p:nvGrpSpPr>
      <p:grpSpPr>
        <a:xfrm>
          <a:off x="0" y="0"/>
          <a:ext cx="0" cy="0"/>
          <a:chOff x="0" y="0"/>
          <a:chExt cx="0" cy="0"/>
        </a:xfrm>
      </p:grpSpPr>
      <p:sp>
        <p:nvSpPr>
          <p:cNvPr id="10889" name="Google Shape;10889;p18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90" name="Google Shape;10890;p1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Now let’s end with a highlight of how you can access all of your accounts with us.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get access your account information by logging into your online account. Here you see details and balances of any accounts with us, transactions, and complete any tasks you’d like or need to take on your account. We also have the free WEX benefits mobile app. </a:t>
            </a:r>
            <a:endParaRPr sz="1200">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t/>
            </a:r>
            <a:endParaRPr>
              <a:latin typeface="Calibri"/>
              <a:ea typeface="Calibri"/>
              <a:cs typeface="Calibri"/>
              <a:sym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1" name="Shape 10921"/>
        <p:cNvGrpSpPr/>
        <p:nvPr/>
      </p:nvGrpSpPr>
      <p:grpSpPr>
        <a:xfrm>
          <a:off x="0" y="0"/>
          <a:ext cx="0" cy="0"/>
          <a:chOff x="0" y="0"/>
          <a:chExt cx="0" cy="0"/>
        </a:xfrm>
      </p:grpSpPr>
      <p:sp>
        <p:nvSpPr>
          <p:cNvPr id="10922" name="Google Shape;10922;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23" name="Google Shape;10923;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SzPts val="1100"/>
              <a:buNone/>
            </a:pPr>
            <a:r>
              <a:rPr lang="en" sz="1200">
                <a:solidFill>
                  <a:schemeClr val="dk1"/>
                </a:solidFill>
              </a:rPr>
              <a:t>The WEX mobile app provides you with quick easy access to your online account. After logging in the first time, you can set up fingerprint access right from your phone. </a:t>
            </a:r>
            <a:endParaRPr sz="1200">
              <a:solidFill>
                <a:schemeClr val="dk1"/>
              </a:solidFill>
            </a:endParaRPr>
          </a:p>
          <a:p>
            <a:pPr indent="0" lvl="0" marL="0" rtl="0" algn="l">
              <a:lnSpc>
                <a:spcPct val="115000"/>
              </a:lnSpc>
              <a:spcBef>
                <a:spcPts val="0"/>
              </a:spcBef>
              <a:spcAft>
                <a:spcPts val="0"/>
              </a:spcAft>
              <a:buSzPts val="1100"/>
              <a:buNone/>
            </a:pPr>
            <a:r>
              <a:t/>
            </a:r>
            <a:endParaRPr sz="1200">
              <a:solidFill>
                <a:schemeClr val="dk1"/>
              </a:solidFill>
            </a:endParaRPr>
          </a:p>
          <a:p>
            <a:pPr indent="0" lvl="0" marL="0" rtl="0" algn="l">
              <a:lnSpc>
                <a:spcPct val="115000"/>
              </a:lnSpc>
              <a:spcBef>
                <a:spcPts val="0"/>
              </a:spcBef>
              <a:spcAft>
                <a:spcPts val="0"/>
              </a:spcAft>
              <a:buSzPts val="1100"/>
              <a:buNone/>
            </a:pPr>
            <a:r>
              <a:rPr lang="en" sz="1200">
                <a:solidFill>
                  <a:schemeClr val="dk1"/>
                </a:solidFill>
              </a:rPr>
              <a:t>Other great features include: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An eligible expense scanner – scan barcodes of items to see if they qualify as an eligible expense. — </a:t>
            </a:r>
            <a:r>
              <a:rPr b="1" lang="en" sz="1200">
                <a:solidFill>
                  <a:schemeClr val="dk1"/>
                </a:solidFill>
              </a:rPr>
              <a:t>(Remove if not applicable)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Take a photo of your explanation of benefits or itemized receipt in order to submit documentation for any outstanding claims. This saves a ton of time since you don’t have to scan an email receipt and upload it manually.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Easily check your account balance while standing in line at the store, making it easy to decide if I want to use my FSA dollars to cover a purchase.</a:t>
            </a:r>
            <a:endParaRPr sz="1200">
              <a:solidFill>
                <a:schemeClr val="dk1"/>
              </a:solidFill>
              <a:latin typeface="Calibri"/>
              <a:ea typeface="Calibri"/>
              <a:cs typeface="Calibri"/>
              <a:sym typeface="Calibri"/>
            </a:endParaRPr>
          </a:p>
        </p:txBody>
      </p:sp>
      <p:sp>
        <p:nvSpPr>
          <p:cNvPr id="10924" name="Google Shape;10924;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2" name="Shape 10962"/>
        <p:cNvGrpSpPr/>
        <p:nvPr/>
      </p:nvGrpSpPr>
      <p:grpSpPr>
        <a:xfrm>
          <a:off x="0" y="0"/>
          <a:ext cx="0" cy="0"/>
          <a:chOff x="0" y="0"/>
          <a:chExt cx="0" cy="0"/>
        </a:xfrm>
      </p:grpSpPr>
      <p:sp>
        <p:nvSpPr>
          <p:cNvPr id="10963" name="Google Shape;10963;g2f8901c3363_1_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64" name="Google Shape;10964;g2f8901c3363_1_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rPr i="1" lang="en"/>
              <a:t>If participates ask for instructions…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Live Chat: from your online account, select Need Help? in the bottom right corner, which will open a virtual assistant window, then follow prompts.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Support on Website: </a:t>
            </a:r>
            <a:r>
              <a:rPr i="1" lang="en">
                <a:solidFill>
                  <a:schemeClr val="dk1"/>
                </a:solidFill>
              </a:rPr>
              <a:t>To access the form, follow the below steps: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Navigate to</a:t>
            </a:r>
            <a:r>
              <a:rPr i="1" lang="en">
                <a:solidFill>
                  <a:schemeClr val="dk1"/>
                </a:solidFill>
                <a:uFill>
                  <a:noFill/>
                </a:uFill>
                <a:hlinkClick r:id="rId2">
                  <a:extLst>
                    <a:ext uri="{A12FA001-AC4F-418D-AE19-62706E023703}">
                      <ahyp:hlinkClr val="tx"/>
                    </a:ext>
                  </a:extLst>
                </a:hlinkClick>
              </a:rPr>
              <a:t> </a:t>
            </a:r>
            <a:r>
              <a:rPr i="1" lang="en">
                <a:solidFill>
                  <a:schemeClr val="hlink"/>
                </a:solidFill>
                <a:uFill>
                  <a:noFill/>
                </a:uFill>
                <a:hlinkClick r:id="rId3"/>
              </a:rPr>
              <a:t>www.wexinc.com</a:t>
            </a:r>
            <a:r>
              <a:rPr i="1" lang="en">
                <a:solidFill>
                  <a:schemeClr val="dk1"/>
                </a:solidFill>
              </a:rPr>
              <a:t> &gt; Support &gt; Contact customer service team &gt; Contact WEX benefits.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Select the following:</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a.</a:t>
            </a:r>
            <a:r>
              <a:rPr i="1" lang="en" sz="700">
                <a:solidFill>
                  <a:schemeClr val="dk1"/>
                </a:solidFill>
                <a:latin typeface="Times New Roman"/>
                <a:ea typeface="Times New Roman"/>
                <a:cs typeface="Times New Roman"/>
                <a:sym typeface="Times New Roman"/>
              </a:rPr>
              <a:t>            </a:t>
            </a:r>
            <a:r>
              <a:rPr i="1" lang="en">
                <a:solidFill>
                  <a:schemeClr val="dk1"/>
                </a:solidFill>
              </a:rPr>
              <a:t>Type of Inquiry: Customer Service</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b.</a:t>
            </a:r>
            <a:r>
              <a:rPr i="1" lang="en" sz="700">
                <a:solidFill>
                  <a:schemeClr val="dk1"/>
                </a:solidFill>
                <a:latin typeface="Times New Roman"/>
                <a:ea typeface="Times New Roman"/>
                <a:cs typeface="Times New Roman"/>
                <a:sym typeface="Times New Roman"/>
              </a:rPr>
              <a:t>            </a:t>
            </a:r>
            <a:r>
              <a:rPr i="1" lang="en">
                <a:solidFill>
                  <a:schemeClr val="dk1"/>
                </a:solidFill>
              </a:rPr>
              <a:t>I am a: Employee/Participant</a:t>
            </a:r>
            <a:endParaRPr i="1">
              <a:solidFill>
                <a:schemeClr val="dk1"/>
              </a:solidFill>
            </a:endParaRPr>
          </a:p>
          <a:p>
            <a:pPr indent="-298450" lvl="0" marL="457200" rtl="0" algn="l">
              <a:lnSpc>
                <a:spcPct val="115000"/>
              </a:lnSpc>
              <a:spcBef>
                <a:spcPts val="1200"/>
              </a:spcBef>
              <a:spcAft>
                <a:spcPts val="0"/>
              </a:spcAft>
              <a:buClr>
                <a:schemeClr val="dk1"/>
              </a:buClr>
              <a:buSzPts val="1100"/>
              <a:buAutoNum type="arabicPeriod" startAt="3"/>
            </a:pPr>
            <a:r>
              <a:rPr i="1" lang="en">
                <a:solidFill>
                  <a:schemeClr val="dk1"/>
                </a:solidFill>
              </a:rPr>
              <a:t>Select “</a:t>
            </a:r>
            <a:r>
              <a:rPr i="1" lang="en">
                <a:solidFill>
                  <a:schemeClr val="hlink"/>
                </a:solidFill>
                <a:uFill>
                  <a:noFill/>
                </a:uFill>
                <a:hlinkClick r:id="rId4"/>
              </a:rPr>
              <a:t>WEX Benefits Support Center</a:t>
            </a:r>
            <a:r>
              <a:rPr i="1" lang="en">
                <a:solidFill>
                  <a:schemeClr val="dk1"/>
                </a:solidFill>
              </a:rPr>
              <a:t>”.</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Complete the form.</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A successful submission message will appear indicating that we'll be in touch.</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The employee/participant will receive an email response with additional details or resolution to their inquiry.</a:t>
            </a:r>
            <a:endParaRPr/>
          </a:p>
          <a:p>
            <a:pPr indent="0" lvl="0" marL="0" rtl="0" algn="l">
              <a:lnSpc>
                <a:spcPct val="100000"/>
              </a:lnSpc>
              <a:spcBef>
                <a:spcPts val="1200"/>
              </a:spcBef>
              <a:spcAft>
                <a:spcPts val="0"/>
              </a:spcAft>
              <a:buClr>
                <a:schemeClr val="dk1"/>
              </a:buClr>
              <a:buSzPts val="1200"/>
              <a:buFont typeface="Calibri"/>
              <a:buNone/>
            </a:pPr>
            <a:r>
              <a:rPr i="1" lang="en"/>
              <a:t>Form URL: </a:t>
            </a:r>
            <a:r>
              <a:rPr i="1" lang="en" u="sng">
                <a:solidFill>
                  <a:schemeClr val="hlink"/>
                </a:solidFill>
                <a:hlinkClick r:id="rId5"/>
              </a:rPr>
              <a:t>https://wexhealthinc.my.site.com/WEXbenefitscontactus/s/</a:t>
            </a:r>
            <a:endParaRPr i="1"/>
          </a:p>
          <a:p>
            <a:pPr indent="0" lvl="0" marL="0" rtl="0" algn="l">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99" name="Shape 10999"/>
        <p:cNvGrpSpPr/>
        <p:nvPr/>
      </p:nvGrpSpPr>
      <p:grpSpPr>
        <a:xfrm>
          <a:off x="0" y="0"/>
          <a:ext cx="0" cy="0"/>
          <a:chOff x="0" y="0"/>
          <a:chExt cx="0" cy="0"/>
        </a:xfrm>
      </p:grpSpPr>
      <p:sp>
        <p:nvSpPr>
          <p:cNvPr id="11000" name="Google Shape;11000;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001" name="Google Shape;11001;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0" name="Shape 10650"/>
        <p:cNvGrpSpPr/>
        <p:nvPr/>
      </p:nvGrpSpPr>
      <p:grpSpPr>
        <a:xfrm>
          <a:off x="0" y="0"/>
          <a:ext cx="0" cy="0"/>
          <a:chOff x="0" y="0"/>
          <a:chExt cx="0" cy="0"/>
        </a:xfrm>
      </p:grpSpPr>
      <p:sp>
        <p:nvSpPr>
          <p:cNvPr id="10651" name="Google Shape;10651;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2" name="Google Shape;10652;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During our presentation today, I will be reviewing what a health savings account, or HSA, is and why you should consider enrolling in an HSA.</a:t>
            </a:r>
            <a:endParaRPr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a:solidFill>
                <a:schemeClr val="dk1"/>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03" name="Shape 11003"/>
        <p:cNvGrpSpPr/>
        <p:nvPr/>
      </p:nvGrpSpPr>
      <p:grpSpPr>
        <a:xfrm>
          <a:off x="0" y="0"/>
          <a:ext cx="0" cy="0"/>
          <a:chOff x="0" y="0"/>
          <a:chExt cx="0" cy="0"/>
        </a:xfrm>
      </p:grpSpPr>
      <p:sp>
        <p:nvSpPr>
          <p:cNvPr id="11004" name="Google Shape;11004;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005" name="Google Shape;11005;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6" name="Shape 10656"/>
        <p:cNvGrpSpPr/>
        <p:nvPr/>
      </p:nvGrpSpPr>
      <p:grpSpPr>
        <a:xfrm>
          <a:off x="0" y="0"/>
          <a:ext cx="0" cy="0"/>
          <a:chOff x="0" y="0"/>
          <a:chExt cx="0" cy="0"/>
        </a:xfrm>
      </p:grpSpPr>
      <p:sp>
        <p:nvSpPr>
          <p:cNvPr id="10657" name="Google Shape;10657;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8" name="Google Shape;10658;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 health savings account is a benefit that allows you to choose how much of your paycheck you’d like to set aside, before taxes are taken out, for eligible healthcare expenses that we’ll look at in just a moment, or use as a retirement savings tool.</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Just some of the benefits are that it is YOURS and an individually owned account. Think of your HSA as a personal savings account. Any unspent money in your HSA remains yours and rolls over year after year, allowing you to grow your balance over time.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br>
              <a:rPr lang="en" sz="1200">
                <a:solidFill>
                  <a:schemeClr val="dk1"/>
                </a:solidFill>
              </a:rPr>
            </a:br>
            <a:r>
              <a:rPr lang="en" sz="1200">
                <a:solidFill>
                  <a:schemeClr val="dk1"/>
                </a:solidFill>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It is flexible and helps you save for a rainy day, Invest for your future retirement, Or simply spend your funds on qualified expenses, tax free. </a:t>
            </a:r>
            <a:endParaRPr sz="1200">
              <a:solidFill>
                <a:schemeClr val="dk1"/>
              </a:solidFill>
            </a:endParaRPr>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0" name="Shape 10670"/>
        <p:cNvGrpSpPr/>
        <p:nvPr/>
      </p:nvGrpSpPr>
      <p:grpSpPr>
        <a:xfrm>
          <a:off x="0" y="0"/>
          <a:ext cx="0" cy="0"/>
          <a:chOff x="0" y="0"/>
          <a:chExt cx="0" cy="0"/>
        </a:xfrm>
      </p:grpSpPr>
      <p:sp>
        <p:nvSpPr>
          <p:cNvPr id="10671" name="Google Shape;10671;g280d82a52a6_0_18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72" name="Google Shape;10672;g280d82a52a6_0_18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In order to be eligible for an HSA you must be enrolled in a high-deductible health plan (HDHP).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This means you cannot be covered by a PPO or HMO health plan regardless if you are enrolled in the plan or you are covered by your spouse’s or guardian’s PPO or HMO health plan.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For reference a PPO or HMO plan would have co-pays, and a HDHP would not.  In order to qualify as a HDHP (in </a:t>
            </a:r>
            <a:r>
              <a:rPr b="1" lang="en" sz="1200">
                <a:solidFill>
                  <a:schemeClr val="dk1"/>
                </a:solidFill>
              </a:rPr>
              <a:t>2025</a:t>
            </a:r>
            <a:r>
              <a:rPr lang="en" sz="1200">
                <a:solidFill>
                  <a:schemeClr val="dk1"/>
                </a:solidFill>
              </a:rPr>
              <a:t>), the health plan must have a deductible of at least </a:t>
            </a:r>
            <a:r>
              <a:rPr b="1" lang="en" sz="1200">
                <a:solidFill>
                  <a:schemeClr val="dk1"/>
                </a:solidFill>
              </a:rPr>
              <a:t>$1650</a:t>
            </a:r>
            <a:r>
              <a:rPr lang="en" sz="1200">
                <a:solidFill>
                  <a:schemeClr val="dk1"/>
                </a:solidFill>
              </a:rPr>
              <a:t> for individual coverage and </a:t>
            </a:r>
            <a:r>
              <a:rPr b="1" lang="en" sz="1200">
                <a:solidFill>
                  <a:schemeClr val="dk1"/>
                </a:solidFill>
              </a:rPr>
              <a:t>$3300</a:t>
            </a:r>
            <a:r>
              <a:rPr lang="en" sz="1200">
                <a:solidFill>
                  <a:schemeClr val="dk1"/>
                </a:solidFill>
              </a:rPr>
              <a:t> for family coverage. </a:t>
            </a:r>
            <a:endParaRPr b="1"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b="1"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b="1" lang="en" sz="1200">
                <a:solidFill>
                  <a:schemeClr val="dk1"/>
                </a:solidFill>
              </a:rPr>
              <a:t>Did you know you can enroll in an HSA and still enroll in a Limited or Combination FSA, and Dependent care FSA? —(Remove or edit SCRIPT and SLIDE if not applicable) </a:t>
            </a:r>
            <a:endParaRPr b="1" sz="1200">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8" name="Shape 10678"/>
        <p:cNvGrpSpPr/>
        <p:nvPr/>
      </p:nvGrpSpPr>
      <p:grpSpPr>
        <a:xfrm>
          <a:off x="0" y="0"/>
          <a:ext cx="0" cy="0"/>
          <a:chOff x="0" y="0"/>
          <a:chExt cx="0" cy="0"/>
        </a:xfrm>
      </p:grpSpPr>
      <p:sp>
        <p:nvSpPr>
          <p:cNvPr id="10679" name="Google Shape;10679;g280d82a52a6_0_75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80" name="Google Shape;10680;g280d82a52a6_0_75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sz="1200">
                <a:solidFill>
                  <a:schemeClr val="dk1"/>
                </a:solidFill>
              </a:rPr>
              <a:t>Health Savings Accounts offer a unique, triple-tax savings. This means that the money you contribute, earnings from investments and withdrawals for eligible expenses are all tax-free, offering more tax savings than a traditional Roth 401(k) and IRA, making it a powerful savings and retirement tool. </a:t>
            </a:r>
            <a:endParaRPr sz="1200">
              <a:solidFill>
                <a:schemeClr val="dk1"/>
              </a:solidFill>
            </a:endParaRPr>
          </a:p>
          <a:p>
            <a:pPr indent="0" lvl="0" marL="0" rtl="0" algn="l">
              <a:lnSpc>
                <a:spcPct val="100000"/>
              </a:lnSpc>
              <a:spcBef>
                <a:spcPts val="0"/>
              </a:spcBef>
              <a:spcAft>
                <a:spcPts val="0"/>
              </a:spcAft>
              <a:buSzPts val="1200"/>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Arial"/>
              <a:buNone/>
            </a:pPr>
            <a:r>
              <a:t/>
            </a:r>
            <a:endParaRPr>
              <a:solidFill>
                <a:schemeClr val="dk1"/>
              </a:solidFill>
            </a:endParaRPr>
          </a:p>
          <a:p>
            <a:pPr indent="0" lvl="0" marL="15875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09" name="Shape 10709"/>
        <p:cNvGrpSpPr/>
        <p:nvPr/>
      </p:nvGrpSpPr>
      <p:grpSpPr>
        <a:xfrm>
          <a:off x="0" y="0"/>
          <a:ext cx="0" cy="0"/>
          <a:chOff x="0" y="0"/>
          <a:chExt cx="0" cy="0"/>
        </a:xfrm>
      </p:grpSpPr>
      <p:sp>
        <p:nvSpPr>
          <p:cNvPr id="10710" name="Google Shape;10710;g280d82a52a6_0_565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11" name="Google Shape;10711;g280d82a52a6_0_565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Now what is eligible under an HSA? There are thousands of eligible items including but not limited to: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Copays, coinsurance, insurance premiums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Doctor visits and surgeries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Over-the-counter medications (first-aid, allergy, asthma, cold/flu, heartburn, etc.)</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Prescription drugs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Birthing and lamaze classes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Dental and orthodontia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Vision expenses, such as frames, contacts, prescription sunglasses, etc</a:t>
            </a:r>
            <a:endParaRPr i="1"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7" name="Shape 10717"/>
        <p:cNvGrpSpPr/>
        <p:nvPr/>
      </p:nvGrpSpPr>
      <p:grpSpPr>
        <a:xfrm>
          <a:off x="0" y="0"/>
          <a:ext cx="0" cy="0"/>
          <a:chOff x="0" y="0"/>
          <a:chExt cx="0" cy="0"/>
        </a:xfrm>
      </p:grpSpPr>
      <p:sp>
        <p:nvSpPr>
          <p:cNvPr id="10718" name="Google Shape;10718;g280d82a52a6_0_377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19" name="Google Shape;10719;g280d82a52a6_0_377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chemeClr val="dk1"/>
                </a:solidFill>
              </a:rPr>
              <a:t>When you reach age 65, you can withdraw money (without penalty) and use it for anything, including non-healthcare expenses. You are eligible to contribute to an HSA after you turn 65 if you meet the following criteria:</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 remain enrolled in a qualified high-deductible health plan (HDHP).</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 do not enroll in Medicare.</a:t>
            </a:r>
            <a:endParaRPr sz="1200">
              <a:solidFill>
                <a:schemeClr val="dk1"/>
              </a:solidFill>
            </a:endParaRPr>
          </a:p>
          <a:p>
            <a:pPr indent="0" lvl="0" marL="0" rtl="0" algn="l">
              <a:lnSpc>
                <a:spcPct val="100000"/>
              </a:lnSpc>
              <a:spcBef>
                <a:spcPts val="0"/>
              </a:spcBef>
              <a:spcAft>
                <a:spcPts val="0"/>
              </a:spcAft>
              <a:buSzPts val="1100"/>
              <a:buNone/>
            </a:pPr>
            <a:br>
              <a:rPr lang="en" sz="1200">
                <a:solidFill>
                  <a:schemeClr val="dk1"/>
                </a:solidFill>
              </a:rPr>
            </a:br>
            <a:r>
              <a:rPr lang="en" sz="1200" u="sng">
                <a:solidFill>
                  <a:schemeClr val="dk1"/>
                </a:solidFill>
              </a:rPr>
              <a:t>Note</a:t>
            </a:r>
            <a:r>
              <a:rPr lang="en" sz="1200">
                <a:solidFill>
                  <a:schemeClr val="dk1"/>
                </a:solidFill>
              </a:rPr>
              <a:t>: If you sign up for Social Security, you are automatically enrolled in Medicare Part A.</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If you are enrolled in Medicare, you are not eligible to contribute to your HSA. However, you may continue to withdraw funds from your HSA without penalty. Distributions remain tax deductible if they are used to pay for qualified medical expenses.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Your spouse’s enrollment in Medicare doesn’t provide coverage for you, so you remain eligible to contribute to your HSA as long as you are not covered by a non-high-deductible health plan (non-HDHP). Your spouse’s qualified medical expenses are still eligible for reimbursement from your HSA even though your spouse is enrolled in Medicare.</a:t>
            </a:r>
            <a:br>
              <a:rPr lang="en" sz="1200">
                <a:solidFill>
                  <a:schemeClr val="dk1"/>
                </a:solidFill>
              </a:rPr>
            </a:b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25" name="Shape 10725"/>
        <p:cNvGrpSpPr/>
        <p:nvPr/>
      </p:nvGrpSpPr>
      <p:grpSpPr>
        <a:xfrm>
          <a:off x="0" y="0"/>
          <a:ext cx="0" cy="0"/>
          <a:chOff x="0" y="0"/>
          <a:chExt cx="0" cy="0"/>
        </a:xfrm>
      </p:grpSpPr>
      <p:sp>
        <p:nvSpPr>
          <p:cNvPr id="10726" name="Google Shape;10726;g280d82a52a6_0_767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27" name="Google Shape;10727;g280d82a52a6_0_767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This slide represents the </a:t>
            </a:r>
            <a:r>
              <a:rPr b="1" lang="en" sz="1200">
                <a:solidFill>
                  <a:schemeClr val="dk1"/>
                </a:solidFill>
                <a:extLst>
                  <a:ext uri="http://customooxmlschemas.google.com/">
                    <go:slidesCustomData xmlns:go="http://customooxmlschemas.google.com/" textRoundtripDataId="1"/>
                  </a:ext>
                </a:extLst>
              </a:rPr>
              <a:t>202</a:t>
            </a:r>
            <a:r>
              <a:rPr b="1" lang="en" sz="1200">
                <a:solidFill>
                  <a:schemeClr val="dk1"/>
                </a:solidFill>
              </a:rPr>
              <a:t>5 </a:t>
            </a:r>
            <a:r>
              <a:rPr lang="en" sz="1200">
                <a:solidFill>
                  <a:schemeClr val="dk1"/>
                </a:solidFill>
              </a:rPr>
              <a:t>HSA annual contribution limits which ar </a:t>
            </a:r>
            <a:r>
              <a:rPr b="1" lang="en" sz="1200">
                <a:solidFill>
                  <a:schemeClr val="dk1"/>
                </a:solidFill>
              </a:rPr>
              <a:t>$4300 </a:t>
            </a:r>
            <a:r>
              <a:rPr lang="en" sz="1200">
                <a:solidFill>
                  <a:schemeClr val="dk1"/>
                </a:solidFill>
              </a:rPr>
              <a:t>for individual and </a:t>
            </a:r>
            <a:r>
              <a:rPr b="1" lang="en" sz="1200">
                <a:solidFill>
                  <a:schemeClr val="dk1"/>
                </a:solidFill>
              </a:rPr>
              <a:t>$8550</a:t>
            </a:r>
            <a:r>
              <a:rPr lang="en" sz="1200">
                <a:solidFill>
                  <a:schemeClr val="dk1"/>
                </a:solidFill>
              </a:rPr>
              <a:t> family.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b="1" lang="en" sz="1200">
                <a:solidFill>
                  <a:schemeClr val="dk1"/>
                </a:solidFill>
              </a:rPr>
              <a:t>Your employer is contributing, $X,XXX for Individual plans and $X,XXX for family plans </a:t>
            </a:r>
            <a:r>
              <a:rPr lang="en" sz="1200">
                <a:solidFill>
                  <a:schemeClr val="dk1"/>
                </a:solidFill>
              </a:rPr>
              <a:t>—</a:t>
            </a:r>
            <a:r>
              <a:rPr b="1" lang="en" sz="1200">
                <a:solidFill>
                  <a:schemeClr val="dk1"/>
                </a:solidFill>
              </a:rPr>
              <a:t>(Remove or edit SCRIPT and SLIDE if not applicable)</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contribute pre-tax via payroll contributions as well as post tax contributions, and contributions can be changed at any time throughout the year.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annual contributions should not exceed the annual limits or you may be fined by the IRS, and WEX will alert you via email if you contribute more than the IRS maximum with us. You can also set up text alerts so you receive a notification once you meet an established contribution threshold.</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Any individual age 55 or older, who is </a:t>
            </a:r>
            <a:r>
              <a:rPr lang="en" sz="1200" u="sng">
                <a:solidFill>
                  <a:schemeClr val="dk1"/>
                </a:solidFill>
              </a:rPr>
              <a:t>currently</a:t>
            </a:r>
            <a:r>
              <a:rPr lang="en" sz="1200">
                <a:solidFill>
                  <a:schemeClr val="dk1"/>
                </a:solidFill>
              </a:rPr>
              <a:t> enrolled </a:t>
            </a:r>
            <a:r>
              <a:rPr lang="en" sz="1200" u="sng">
                <a:solidFill>
                  <a:schemeClr val="dk1"/>
                </a:solidFill>
              </a:rPr>
              <a:t>and</a:t>
            </a:r>
            <a:r>
              <a:rPr lang="en" sz="1200">
                <a:solidFill>
                  <a:schemeClr val="dk1"/>
                </a:solidFill>
              </a:rPr>
              <a:t> eligible for the HSA may contribute an additional $1000 (above and beyond the IRS maximum) annually to their account.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sz="1200">
              <a:solidFill>
                <a:schemeClr val="dk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3" name="Shape 10753"/>
        <p:cNvGrpSpPr/>
        <p:nvPr/>
      </p:nvGrpSpPr>
      <p:grpSpPr>
        <a:xfrm>
          <a:off x="0" y="0"/>
          <a:ext cx="0" cy="0"/>
          <a:chOff x="0" y="0"/>
          <a:chExt cx="0" cy="0"/>
        </a:xfrm>
      </p:grpSpPr>
      <p:sp>
        <p:nvSpPr>
          <p:cNvPr id="10754" name="Google Shape;10754;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55" name="Google Shape;10755;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Let us review a real life example of how having an HSA can save you money.</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Meet Angela. Angela is a 38 year old mother of 3 kids and has a full time career.</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She is enrolled in an HSA and makes an annual contribution of $6,750</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Since her HSA contributions are taken out pre-tax her actual taxable income is lowered which means she has more take-home pay then if she didn’t have an HSA.</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For Angela this means an additional $1,215 dollars to use for expenses or maybe even for a fun trip with her family. </a:t>
            </a:r>
            <a:endParaRPr sz="12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6.png"/><Relationship Id="rId5" Type="http://schemas.openxmlformats.org/officeDocument/2006/relationships/image" Target="../media/image5.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6.png"/><Relationship Id="rId5" Type="http://schemas.openxmlformats.org/officeDocument/2006/relationships/image" Target="../media/image5.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6.png"/><Relationship Id="rId5" Type="http://schemas.openxmlformats.org/officeDocument/2006/relationships/image" Target="../media/image5.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6.png"/><Relationship Id="rId5" Type="http://schemas.openxmlformats.org/officeDocument/2006/relationships/image" Target="../media/image5.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2.jpg"/><Relationship Id="rId3" Type="http://schemas.openxmlformats.org/officeDocument/2006/relationships/image" Target="../media/image11.png"/><Relationship Id="rId4" Type="http://schemas.openxmlformats.org/officeDocument/2006/relationships/image" Target="../media/image15.jp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4.jpg"/><Relationship Id="rId3" Type="http://schemas.openxmlformats.org/officeDocument/2006/relationships/image" Target="../media/image20.png"/><Relationship Id="rId4" Type="http://schemas.openxmlformats.org/officeDocument/2006/relationships/image" Target="../media/image13.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6.png"/><Relationship Id="rId5" Type="http://schemas.openxmlformats.org/officeDocument/2006/relationships/image" Target="../media/image5.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6.png"/><Relationship Id="rId5" Type="http://schemas.openxmlformats.org/officeDocument/2006/relationships/image" Target="../media/image5.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6.png"/><Relationship Id="rId5" Type="http://schemas.openxmlformats.org/officeDocument/2006/relationships/image" Target="../media/image5.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6.png"/><Relationship Id="rId5" Type="http://schemas.openxmlformats.org/officeDocument/2006/relationships/image" Target="../media/image5.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2.jpg"/><Relationship Id="rId3" Type="http://schemas.openxmlformats.org/officeDocument/2006/relationships/image" Target="../media/image11.png"/><Relationship Id="rId4" Type="http://schemas.openxmlformats.org/officeDocument/2006/relationships/image" Target="../media/image15.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4.jpg"/><Relationship Id="rId3" Type="http://schemas.openxmlformats.org/officeDocument/2006/relationships/image" Target="../media/image17.png"/><Relationship Id="rId4" Type="http://schemas.openxmlformats.org/officeDocument/2006/relationships/image" Target="../media/image13.jp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6.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00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004" name="Google Shape;100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005" name="Google Shape;100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006" name="Google Shape;100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671" name="Shape 7671"/>
        <p:cNvGrpSpPr/>
        <p:nvPr/>
      </p:nvGrpSpPr>
      <p:grpSpPr>
        <a:xfrm>
          <a:off x="0" y="0"/>
          <a:ext cx="0" cy="0"/>
          <a:chOff x="0" y="0"/>
          <a:chExt cx="0" cy="0"/>
        </a:xfrm>
      </p:grpSpPr>
      <p:sp>
        <p:nvSpPr>
          <p:cNvPr id="7672" name="Google Shape;7672;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673" name="Google Shape;7673;p200"/>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7674" name="Google Shape;7674;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675" name="Google Shape;7675;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676" name="Google Shape;7676;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679" name="Google Shape;7679;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7680" name="Google Shape;7680;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7681" name="Google Shape;7681;p200"/>
          <p:cNvGrpSpPr/>
          <p:nvPr/>
        </p:nvGrpSpPr>
        <p:grpSpPr>
          <a:xfrm>
            <a:off x="5825945" y="3085919"/>
            <a:ext cx="1376700" cy="330600"/>
            <a:chOff x="5457350" y="2701375"/>
            <a:chExt cx="1376700" cy="330600"/>
          </a:xfrm>
        </p:grpSpPr>
        <p:sp>
          <p:nvSpPr>
            <p:cNvPr id="7682" name="Google Shape;7682;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7683" name="Google Shape;7683;p200"/>
            <p:cNvGrpSpPr/>
            <p:nvPr/>
          </p:nvGrpSpPr>
          <p:grpSpPr>
            <a:xfrm>
              <a:off x="5541202" y="2774463"/>
              <a:ext cx="183000" cy="183000"/>
              <a:chOff x="5541202" y="2774463"/>
              <a:chExt cx="183000" cy="183000"/>
            </a:xfrm>
          </p:grpSpPr>
          <p:sp>
            <p:nvSpPr>
              <p:cNvPr id="7684" name="Google Shape;7684;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686" name="Google Shape;7686;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87" name="Google Shape;7687;p200"/>
          <p:cNvGrpSpPr/>
          <p:nvPr/>
        </p:nvGrpSpPr>
        <p:grpSpPr>
          <a:xfrm>
            <a:off x="2446251" y="4626183"/>
            <a:ext cx="845188" cy="162953"/>
            <a:chOff x="3701600" y="2570125"/>
            <a:chExt cx="1503625" cy="289900"/>
          </a:xfrm>
        </p:grpSpPr>
        <p:sp>
          <p:nvSpPr>
            <p:cNvPr id="7688" name="Google Shape;7688;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00" name="Google Shape;7700;p200"/>
          <p:cNvGrpSpPr/>
          <p:nvPr/>
        </p:nvGrpSpPr>
        <p:grpSpPr>
          <a:xfrm>
            <a:off x="5267232" y="4595310"/>
            <a:ext cx="908377" cy="201300"/>
            <a:chOff x="5577025" y="2564875"/>
            <a:chExt cx="1764525" cy="390950"/>
          </a:xfrm>
        </p:grpSpPr>
        <p:sp>
          <p:nvSpPr>
            <p:cNvPr id="7701" name="Google Shape;7701;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17" name="Google Shape;7717;p200"/>
          <p:cNvGrpSpPr/>
          <p:nvPr/>
        </p:nvGrpSpPr>
        <p:grpSpPr>
          <a:xfrm>
            <a:off x="3882459" y="4590170"/>
            <a:ext cx="682107" cy="266863"/>
            <a:chOff x="238125" y="2500825"/>
            <a:chExt cx="1678825" cy="656650"/>
          </a:xfrm>
        </p:grpSpPr>
        <p:sp>
          <p:nvSpPr>
            <p:cNvPr id="7718" name="Google Shape;7718;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37" name="Google Shape;7737;p200"/>
          <p:cNvGrpSpPr/>
          <p:nvPr/>
        </p:nvGrpSpPr>
        <p:grpSpPr>
          <a:xfrm>
            <a:off x="6779579" y="4626183"/>
            <a:ext cx="845188" cy="162953"/>
            <a:chOff x="3701600" y="2570125"/>
            <a:chExt cx="1503625" cy="289900"/>
          </a:xfrm>
        </p:grpSpPr>
        <p:sp>
          <p:nvSpPr>
            <p:cNvPr id="7738" name="Google Shape;7738;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50" name="Google Shape;7750;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7752" name="Google Shape;7752;p200"/>
          <p:cNvGrpSpPr/>
          <p:nvPr/>
        </p:nvGrpSpPr>
        <p:grpSpPr>
          <a:xfrm>
            <a:off x="6292189" y="1426141"/>
            <a:ext cx="1425849" cy="1425202"/>
            <a:chOff x="1189450" y="238125"/>
            <a:chExt cx="5177375" cy="5175025"/>
          </a:xfrm>
        </p:grpSpPr>
        <p:sp>
          <p:nvSpPr>
            <p:cNvPr id="7753" name="Google Shape;7753;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21" name="Google Shape;8321;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22" name="Google Shape;8322;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8323" name="Shape 8323"/>
        <p:cNvGrpSpPr/>
        <p:nvPr/>
      </p:nvGrpSpPr>
      <p:grpSpPr>
        <a:xfrm>
          <a:off x="0" y="0"/>
          <a:ext cx="0" cy="0"/>
          <a:chOff x="0" y="0"/>
          <a:chExt cx="0" cy="0"/>
        </a:xfrm>
      </p:grpSpPr>
      <p:sp>
        <p:nvSpPr>
          <p:cNvPr id="8324" name="Google Shape;8324;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25" name="Google Shape;8325;p201"/>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8326" name="Google Shape;8326;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8327" name="Google Shape;8327;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8328" name="Google Shape;8328;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30" name="Google Shape;8330;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8331" name="Google Shape;8331;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8332" name="Google Shape;8332;p201"/>
          <p:cNvGrpSpPr/>
          <p:nvPr/>
        </p:nvGrpSpPr>
        <p:grpSpPr>
          <a:xfrm>
            <a:off x="5714586" y="1714973"/>
            <a:ext cx="1714747" cy="1713968"/>
            <a:chOff x="1189450" y="238125"/>
            <a:chExt cx="5177375" cy="5175025"/>
          </a:xfrm>
        </p:grpSpPr>
        <p:sp>
          <p:nvSpPr>
            <p:cNvPr id="8333" name="Google Shape;8333;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8901" name="Google Shape;8901;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902" name="Shape 8902"/>
        <p:cNvGrpSpPr/>
        <p:nvPr/>
      </p:nvGrpSpPr>
      <p:grpSpPr>
        <a:xfrm>
          <a:off x="0" y="0"/>
          <a:ext cx="0" cy="0"/>
          <a:chOff x="0" y="0"/>
          <a:chExt cx="0" cy="0"/>
        </a:xfrm>
      </p:grpSpPr>
      <p:sp>
        <p:nvSpPr>
          <p:cNvPr id="8903" name="Google Shape;8903;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904" name="Google Shape;8904;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05" name="Google Shape;8905;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906" name="Shape 8906"/>
        <p:cNvGrpSpPr/>
        <p:nvPr/>
      </p:nvGrpSpPr>
      <p:grpSpPr>
        <a:xfrm>
          <a:off x="0" y="0"/>
          <a:ext cx="0" cy="0"/>
          <a:chOff x="0" y="0"/>
          <a:chExt cx="0" cy="0"/>
        </a:xfrm>
      </p:grpSpPr>
      <p:grpSp>
        <p:nvGrpSpPr>
          <p:cNvPr id="8907" name="Google Shape;8907;p203"/>
          <p:cNvGrpSpPr/>
          <p:nvPr/>
        </p:nvGrpSpPr>
        <p:grpSpPr>
          <a:xfrm>
            <a:off x="2693441" y="10"/>
            <a:ext cx="3757132" cy="5143716"/>
            <a:chOff x="1895100" y="238125"/>
            <a:chExt cx="3826000" cy="5238000"/>
          </a:xfrm>
        </p:grpSpPr>
        <p:sp>
          <p:nvSpPr>
            <p:cNvPr id="8908" name="Google Shape;8908;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10" name="Google Shape;8910;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911" name="Google Shape;8911;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12" name="Google Shape;8912;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8913" name="Shape 8913"/>
        <p:cNvGrpSpPr/>
        <p:nvPr/>
      </p:nvGrpSpPr>
      <p:grpSpPr>
        <a:xfrm>
          <a:off x="0" y="0"/>
          <a:ext cx="0" cy="0"/>
          <a:chOff x="0" y="0"/>
          <a:chExt cx="0" cy="0"/>
        </a:xfrm>
      </p:grpSpPr>
      <p:sp>
        <p:nvSpPr>
          <p:cNvPr id="8914" name="Google Shape;8914;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915" name="Google Shape;8915;p204"/>
          <p:cNvGrpSpPr/>
          <p:nvPr/>
        </p:nvGrpSpPr>
        <p:grpSpPr>
          <a:xfrm>
            <a:off x="8041173" y="4778596"/>
            <a:ext cx="598277" cy="170409"/>
            <a:chOff x="238125" y="1822850"/>
            <a:chExt cx="7080200" cy="2016675"/>
          </a:xfrm>
        </p:grpSpPr>
        <p:sp>
          <p:nvSpPr>
            <p:cNvPr id="8916" name="Google Shape;8916;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23" name="Google Shape;8923;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924" name="Google Shape;8924;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925" name="Google Shape;8925;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927" name="Google Shape;8927;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8928" name="Shape 8928"/>
        <p:cNvGrpSpPr/>
        <p:nvPr/>
      </p:nvGrpSpPr>
      <p:grpSpPr>
        <a:xfrm>
          <a:off x="0" y="0"/>
          <a:ext cx="0" cy="0"/>
          <a:chOff x="0" y="0"/>
          <a:chExt cx="0" cy="0"/>
        </a:xfrm>
      </p:grpSpPr>
      <p:grpSp>
        <p:nvGrpSpPr>
          <p:cNvPr id="8929" name="Google Shape;8929;p205"/>
          <p:cNvGrpSpPr/>
          <p:nvPr/>
        </p:nvGrpSpPr>
        <p:grpSpPr>
          <a:xfrm>
            <a:off x="1936602" y="6"/>
            <a:ext cx="3697033" cy="5143642"/>
            <a:chOff x="1926275" y="238125"/>
            <a:chExt cx="3765950" cy="5239525"/>
          </a:xfrm>
        </p:grpSpPr>
        <p:sp>
          <p:nvSpPr>
            <p:cNvPr id="8930" name="Google Shape;8930;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90" name="Google Shape;8990;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991" name="Google Shape;8991;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92" name="Google Shape;8992;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993" name="Google Shape;8993;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94" name="Google Shape;8994;p205"/>
          <p:cNvGrpSpPr/>
          <p:nvPr/>
        </p:nvGrpSpPr>
        <p:grpSpPr>
          <a:xfrm>
            <a:off x="8041173" y="4778596"/>
            <a:ext cx="598277" cy="170409"/>
            <a:chOff x="238125" y="1822850"/>
            <a:chExt cx="7080200" cy="2016675"/>
          </a:xfrm>
        </p:grpSpPr>
        <p:sp>
          <p:nvSpPr>
            <p:cNvPr id="8995" name="Google Shape;8995;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02" name="Google Shape;9002;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003" name="Google Shape;9003;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9004" name="Shape 9004"/>
        <p:cNvGrpSpPr/>
        <p:nvPr/>
      </p:nvGrpSpPr>
      <p:grpSpPr>
        <a:xfrm>
          <a:off x="0" y="0"/>
          <a:ext cx="0" cy="0"/>
          <a:chOff x="0" y="0"/>
          <a:chExt cx="0" cy="0"/>
        </a:xfrm>
      </p:grpSpPr>
      <p:sp>
        <p:nvSpPr>
          <p:cNvPr id="9005" name="Google Shape;9005;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9006" name="Google Shape;9006;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007" name="Google Shape;9007;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008" name="Google Shape;9008;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09" name="Google Shape;9009;p206"/>
          <p:cNvGrpSpPr/>
          <p:nvPr/>
        </p:nvGrpSpPr>
        <p:grpSpPr>
          <a:xfrm>
            <a:off x="8041173" y="4778596"/>
            <a:ext cx="598277" cy="170409"/>
            <a:chOff x="238125" y="1822850"/>
            <a:chExt cx="7080200" cy="2016675"/>
          </a:xfrm>
        </p:grpSpPr>
        <p:sp>
          <p:nvSpPr>
            <p:cNvPr id="9010" name="Google Shape;9010;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17" name="Google Shape;9017;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018" name="Google Shape;9018;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9019" name="Shape 9019"/>
        <p:cNvGrpSpPr/>
        <p:nvPr/>
      </p:nvGrpSpPr>
      <p:grpSpPr>
        <a:xfrm>
          <a:off x="0" y="0"/>
          <a:ext cx="0" cy="0"/>
          <a:chOff x="0" y="0"/>
          <a:chExt cx="0" cy="0"/>
        </a:xfrm>
      </p:grpSpPr>
      <p:sp>
        <p:nvSpPr>
          <p:cNvPr id="9020" name="Google Shape;9020;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21" name="Google Shape;9021;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022" name="Google Shape;9022;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023" name="Google Shape;9023;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9025" name="Google Shape;9025;p207"/>
          <p:cNvGrpSpPr/>
          <p:nvPr/>
        </p:nvGrpSpPr>
        <p:grpSpPr>
          <a:xfrm>
            <a:off x="8041173" y="4778596"/>
            <a:ext cx="598277" cy="170409"/>
            <a:chOff x="238125" y="1822850"/>
            <a:chExt cx="7080200" cy="2016675"/>
          </a:xfrm>
        </p:grpSpPr>
        <p:sp>
          <p:nvSpPr>
            <p:cNvPr id="9026" name="Google Shape;9026;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9033" name="Shape 9033"/>
        <p:cNvGrpSpPr/>
        <p:nvPr/>
      </p:nvGrpSpPr>
      <p:grpSpPr>
        <a:xfrm>
          <a:off x="0" y="0"/>
          <a:ext cx="0" cy="0"/>
          <a:chOff x="0" y="0"/>
          <a:chExt cx="0" cy="0"/>
        </a:xfrm>
      </p:grpSpPr>
      <p:sp>
        <p:nvSpPr>
          <p:cNvPr id="9034" name="Google Shape;9034;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35" name="Google Shape;9035;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036" name="Google Shape;9036;p208"/>
          <p:cNvGrpSpPr/>
          <p:nvPr/>
        </p:nvGrpSpPr>
        <p:grpSpPr>
          <a:xfrm>
            <a:off x="8041173" y="4778596"/>
            <a:ext cx="598277" cy="170409"/>
            <a:chOff x="238125" y="1822850"/>
            <a:chExt cx="7080200" cy="2016675"/>
          </a:xfrm>
        </p:grpSpPr>
        <p:sp>
          <p:nvSpPr>
            <p:cNvPr id="9037" name="Google Shape;9037;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44" name="Google Shape;9044;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047" name="Google Shape;9047;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9048" name="Google Shape;9048;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9049" name="Google Shape;9049;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050" name="Google Shape;9050;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9051" name="Google Shape;9051;p208"/>
          <p:cNvGrpSpPr/>
          <p:nvPr/>
        </p:nvGrpSpPr>
        <p:grpSpPr>
          <a:xfrm>
            <a:off x="-118" y="1714760"/>
            <a:ext cx="1714747" cy="1713968"/>
            <a:chOff x="1189450" y="238125"/>
            <a:chExt cx="5177375" cy="5175025"/>
          </a:xfrm>
        </p:grpSpPr>
        <p:sp>
          <p:nvSpPr>
            <p:cNvPr id="9052" name="Google Shape;9052;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20" name="Google Shape;9620;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9621" name="Shape 9621"/>
        <p:cNvGrpSpPr/>
        <p:nvPr/>
      </p:nvGrpSpPr>
      <p:grpSpPr>
        <a:xfrm>
          <a:off x="0" y="0"/>
          <a:ext cx="0" cy="0"/>
          <a:chOff x="0" y="0"/>
          <a:chExt cx="0" cy="0"/>
        </a:xfrm>
      </p:grpSpPr>
      <p:sp>
        <p:nvSpPr>
          <p:cNvPr id="9622" name="Google Shape;9622;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26" name="Google Shape;9626;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27" name="Google Shape;9627;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629" name="Google Shape;9629;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9630" name="Google Shape;9630;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9631" name="Google Shape;9631;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9632" name="Google Shape;9632;p209"/>
          <p:cNvGrpSpPr/>
          <p:nvPr/>
        </p:nvGrpSpPr>
        <p:grpSpPr>
          <a:xfrm>
            <a:off x="8041173" y="4778596"/>
            <a:ext cx="598277" cy="170409"/>
            <a:chOff x="238125" y="1822850"/>
            <a:chExt cx="7080200" cy="2016675"/>
          </a:xfrm>
        </p:grpSpPr>
        <p:sp>
          <p:nvSpPr>
            <p:cNvPr id="9633" name="Google Shape;9633;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40" name="Google Shape;9640;p209"/>
          <p:cNvGrpSpPr/>
          <p:nvPr/>
        </p:nvGrpSpPr>
        <p:grpSpPr>
          <a:xfrm>
            <a:off x="7429557" y="273"/>
            <a:ext cx="1714747" cy="1713968"/>
            <a:chOff x="1189450" y="238125"/>
            <a:chExt cx="5177375" cy="5175025"/>
          </a:xfrm>
        </p:grpSpPr>
        <p:sp>
          <p:nvSpPr>
            <p:cNvPr id="9641" name="Google Shape;9641;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09" name="Google Shape;10209;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53" name="Shape 1653"/>
        <p:cNvGrpSpPr/>
        <p:nvPr/>
      </p:nvGrpSpPr>
      <p:grpSpPr>
        <a:xfrm>
          <a:off x="0" y="0"/>
          <a:ext cx="0" cy="0"/>
          <a:chOff x="0" y="0"/>
          <a:chExt cx="0" cy="0"/>
        </a:xfrm>
      </p:grpSpPr>
      <p:sp>
        <p:nvSpPr>
          <p:cNvPr id="1654" name="Google Shape;165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3" name="Google Shape;166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64" name="Google Shape;166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665" name="Google Shape;166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667" name="Google Shape;166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0210" name="Shape 10210"/>
        <p:cNvGrpSpPr/>
        <p:nvPr/>
      </p:nvGrpSpPr>
      <p:grpSpPr>
        <a:xfrm>
          <a:off x="0" y="0"/>
          <a:ext cx="0" cy="0"/>
          <a:chOff x="0" y="0"/>
          <a:chExt cx="0" cy="0"/>
        </a:xfrm>
      </p:grpSpPr>
      <p:pic>
        <p:nvPicPr>
          <p:cNvPr id="10211" name="Google Shape;10211;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10212" name="Google Shape;10212;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14" name="Google Shape;10214;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15" name="Google Shape;10215;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16" name="Google Shape;10216;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218" name="Google Shape;10218;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0219" name="Shape 10219"/>
        <p:cNvGrpSpPr/>
        <p:nvPr/>
      </p:nvGrpSpPr>
      <p:grpSpPr>
        <a:xfrm>
          <a:off x="0" y="0"/>
          <a:ext cx="0" cy="0"/>
          <a:chOff x="0" y="0"/>
          <a:chExt cx="0" cy="0"/>
        </a:xfrm>
      </p:grpSpPr>
      <p:grpSp>
        <p:nvGrpSpPr>
          <p:cNvPr id="10220" name="Google Shape;10220;p211"/>
          <p:cNvGrpSpPr/>
          <p:nvPr/>
        </p:nvGrpSpPr>
        <p:grpSpPr>
          <a:xfrm>
            <a:off x="2726703" y="6"/>
            <a:ext cx="3697033" cy="5143642"/>
            <a:chOff x="1926275" y="238125"/>
            <a:chExt cx="3765950" cy="5239525"/>
          </a:xfrm>
        </p:grpSpPr>
        <p:sp>
          <p:nvSpPr>
            <p:cNvPr id="10221" name="Google Shape;10221;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81" name="Google Shape;10281;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82" name="Google Shape;10282;p211"/>
          <p:cNvGrpSpPr/>
          <p:nvPr/>
        </p:nvGrpSpPr>
        <p:grpSpPr>
          <a:xfrm>
            <a:off x="2686261" y="2"/>
            <a:ext cx="2103910" cy="5143716"/>
            <a:chOff x="2726150" y="238125"/>
            <a:chExt cx="2142475" cy="5238000"/>
          </a:xfrm>
        </p:grpSpPr>
        <p:sp>
          <p:nvSpPr>
            <p:cNvPr id="10283" name="Google Shape;10283;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86" name="Google Shape;10286;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87" name="Google Shape;10287;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88" name="Google Shape;10288;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89" name="Google Shape;10289;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0291" name="Google Shape;10291;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292" name="Google Shape;10292;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0293" name="Shape 10293"/>
        <p:cNvGrpSpPr/>
        <p:nvPr/>
      </p:nvGrpSpPr>
      <p:grpSpPr>
        <a:xfrm>
          <a:off x="0" y="0"/>
          <a:ext cx="0" cy="0"/>
          <a:chOff x="0" y="0"/>
          <a:chExt cx="0" cy="0"/>
        </a:xfrm>
      </p:grpSpPr>
      <p:sp>
        <p:nvSpPr>
          <p:cNvPr id="10294" name="Google Shape;10294;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95" name="Google Shape;10295;p212"/>
          <p:cNvGrpSpPr/>
          <p:nvPr/>
        </p:nvGrpSpPr>
        <p:grpSpPr>
          <a:xfrm>
            <a:off x="2686261" y="2"/>
            <a:ext cx="2103910" cy="5143716"/>
            <a:chOff x="2726150" y="238125"/>
            <a:chExt cx="2142475" cy="5238000"/>
          </a:xfrm>
        </p:grpSpPr>
        <p:sp>
          <p:nvSpPr>
            <p:cNvPr id="10296" name="Google Shape;10296;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99" name="Google Shape;10299;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00" name="Google Shape;10300;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301" name="Google Shape;10301;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02" name="Google Shape;10302;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304" name="Google Shape;10304;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305" name="Google Shape;10305;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0306" name="Shape 10306"/>
        <p:cNvGrpSpPr/>
        <p:nvPr/>
      </p:nvGrpSpPr>
      <p:grpSpPr>
        <a:xfrm>
          <a:off x="0" y="0"/>
          <a:ext cx="0" cy="0"/>
          <a:chOff x="0" y="0"/>
          <a:chExt cx="0" cy="0"/>
        </a:xfrm>
      </p:grpSpPr>
      <p:sp>
        <p:nvSpPr>
          <p:cNvPr id="10307" name="Google Shape;10307;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08" name="Google Shape;10308;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309" name="Google Shape;10309;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310" name="Google Shape;10310;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311" name="Google Shape;10311;p213"/>
          <p:cNvGrpSpPr/>
          <p:nvPr/>
        </p:nvGrpSpPr>
        <p:grpSpPr>
          <a:xfrm>
            <a:off x="8041173" y="4778596"/>
            <a:ext cx="598277" cy="170409"/>
            <a:chOff x="238125" y="1822850"/>
            <a:chExt cx="7080200" cy="2016675"/>
          </a:xfrm>
        </p:grpSpPr>
        <p:sp>
          <p:nvSpPr>
            <p:cNvPr id="10312" name="Google Shape;10312;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19" name="Google Shape;10319;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0320" name="Shape 10320"/>
        <p:cNvGrpSpPr/>
        <p:nvPr/>
      </p:nvGrpSpPr>
      <p:grpSpPr>
        <a:xfrm>
          <a:off x="0" y="0"/>
          <a:ext cx="0" cy="0"/>
          <a:chOff x="0" y="0"/>
          <a:chExt cx="0" cy="0"/>
        </a:xfrm>
      </p:grpSpPr>
      <p:sp>
        <p:nvSpPr>
          <p:cNvPr id="10321" name="Google Shape;10321;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23" name="Google Shape;10323;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24" name="Google Shape;10324;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0325" name="Shape 10325"/>
        <p:cNvGrpSpPr/>
        <p:nvPr/>
      </p:nvGrpSpPr>
      <p:grpSpPr>
        <a:xfrm>
          <a:off x="0" y="0"/>
          <a:ext cx="0" cy="0"/>
          <a:chOff x="0" y="0"/>
          <a:chExt cx="0" cy="0"/>
        </a:xfrm>
      </p:grpSpPr>
      <p:sp>
        <p:nvSpPr>
          <p:cNvPr id="10326" name="Google Shape;10326;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0327" name="Google Shape;10327;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28" name="Google Shape;10328;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0329" name="Google Shape;10329;p215"/>
          <p:cNvGrpSpPr/>
          <p:nvPr/>
        </p:nvGrpSpPr>
        <p:grpSpPr>
          <a:xfrm>
            <a:off x="8041173" y="4778596"/>
            <a:ext cx="598277" cy="170409"/>
            <a:chOff x="238125" y="1822850"/>
            <a:chExt cx="7080200" cy="2016675"/>
          </a:xfrm>
        </p:grpSpPr>
        <p:sp>
          <p:nvSpPr>
            <p:cNvPr id="10330" name="Google Shape;10330;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37" name="Google Shape;10337;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0338" name="Shape 10338"/>
        <p:cNvGrpSpPr/>
        <p:nvPr/>
      </p:nvGrpSpPr>
      <p:grpSpPr>
        <a:xfrm>
          <a:off x="0" y="0"/>
          <a:ext cx="0" cy="0"/>
          <a:chOff x="0" y="0"/>
          <a:chExt cx="0" cy="0"/>
        </a:xfrm>
      </p:grpSpPr>
      <p:sp>
        <p:nvSpPr>
          <p:cNvPr id="10339" name="Google Shape;10339;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0340" name="Google Shape;10340;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0341" name="Shape 10341"/>
        <p:cNvGrpSpPr/>
        <p:nvPr/>
      </p:nvGrpSpPr>
      <p:grpSpPr>
        <a:xfrm>
          <a:off x="0" y="0"/>
          <a:ext cx="0" cy="0"/>
          <a:chOff x="0" y="0"/>
          <a:chExt cx="0" cy="0"/>
        </a:xfrm>
      </p:grpSpPr>
      <p:sp>
        <p:nvSpPr>
          <p:cNvPr id="10342" name="Google Shape;10342;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0344" name="Google Shape;10344;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0345" name="Google Shape;10345;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0346" name="Google Shape;10346;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47" name="Google Shape;10347;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348" name="Google Shape;10348;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0349" name="Shape 10349"/>
        <p:cNvGrpSpPr/>
        <p:nvPr/>
      </p:nvGrpSpPr>
      <p:grpSpPr>
        <a:xfrm>
          <a:off x="0" y="0"/>
          <a:ext cx="0" cy="0"/>
          <a:chOff x="0" y="0"/>
          <a:chExt cx="0" cy="0"/>
        </a:xfrm>
      </p:grpSpPr>
      <p:sp>
        <p:nvSpPr>
          <p:cNvPr id="10350" name="Google Shape;10350;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51" name="Google Shape;10351;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0352" name="Google Shape;10352;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353" name="Google Shape;10353;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0354" name="Shape 10354"/>
        <p:cNvGrpSpPr/>
        <p:nvPr/>
      </p:nvGrpSpPr>
      <p:grpSpPr>
        <a:xfrm>
          <a:off x="0" y="0"/>
          <a:ext cx="0" cy="0"/>
          <a:chOff x="0" y="0"/>
          <a:chExt cx="0" cy="0"/>
        </a:xfrm>
      </p:grpSpPr>
      <p:grpSp>
        <p:nvGrpSpPr>
          <p:cNvPr id="10355" name="Google Shape;10355;p219"/>
          <p:cNvGrpSpPr/>
          <p:nvPr/>
        </p:nvGrpSpPr>
        <p:grpSpPr>
          <a:xfrm>
            <a:off x="3689202" y="6"/>
            <a:ext cx="3697033" cy="5143642"/>
            <a:chOff x="1926275" y="238125"/>
            <a:chExt cx="3765950" cy="5239525"/>
          </a:xfrm>
        </p:grpSpPr>
        <p:sp>
          <p:nvSpPr>
            <p:cNvPr id="10356" name="Google Shape;10356;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16" name="Google Shape;10416;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333"/>
              </a:srgbClr>
            </a:outerShdw>
          </a:effectLst>
        </p:spPr>
      </p:sp>
      <p:sp>
        <p:nvSpPr>
          <p:cNvPr id="10418" name="Google Shape;10418;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10419" name="Google Shape;10419;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10420" name="Google Shape;10420;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421" name="Google Shape;10421;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668"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5" name="Google Shape;173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36" name="Google Shape;173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37" name="Google Shape;173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740" name="Google Shape;174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0422" name="Shape 10422"/>
        <p:cNvGrpSpPr/>
        <p:nvPr/>
      </p:nvGrpSpPr>
      <p:grpSpPr>
        <a:xfrm>
          <a:off x="0" y="0"/>
          <a:ext cx="0" cy="0"/>
          <a:chOff x="0" y="0"/>
          <a:chExt cx="0" cy="0"/>
        </a:xfrm>
      </p:grpSpPr>
      <p:grpSp>
        <p:nvGrpSpPr>
          <p:cNvPr id="10423" name="Google Shape;10423;p220"/>
          <p:cNvGrpSpPr/>
          <p:nvPr/>
        </p:nvGrpSpPr>
        <p:grpSpPr>
          <a:xfrm>
            <a:off x="3698727" y="6"/>
            <a:ext cx="3697033" cy="5143642"/>
            <a:chOff x="1926275" y="238125"/>
            <a:chExt cx="3765950" cy="5239525"/>
          </a:xfrm>
        </p:grpSpPr>
        <p:sp>
          <p:nvSpPr>
            <p:cNvPr id="10424" name="Google Shape;10424;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84" name="Google Shape;10484;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486" name="Google Shape;10486;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10487" name="Google Shape;10487;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488" name="Google Shape;10488;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0489" name="Shape 10489"/>
        <p:cNvGrpSpPr/>
        <p:nvPr/>
      </p:nvGrpSpPr>
      <p:grpSpPr>
        <a:xfrm>
          <a:off x="0" y="0"/>
          <a:ext cx="0" cy="0"/>
          <a:chOff x="0" y="0"/>
          <a:chExt cx="0" cy="0"/>
        </a:xfrm>
      </p:grpSpPr>
      <p:grpSp>
        <p:nvGrpSpPr>
          <p:cNvPr id="10490" name="Google Shape;10490;p221"/>
          <p:cNvGrpSpPr/>
          <p:nvPr/>
        </p:nvGrpSpPr>
        <p:grpSpPr>
          <a:xfrm>
            <a:off x="3698727" y="6"/>
            <a:ext cx="3697033" cy="5143642"/>
            <a:chOff x="1926275" y="238125"/>
            <a:chExt cx="3765950" cy="5239525"/>
          </a:xfrm>
        </p:grpSpPr>
        <p:sp>
          <p:nvSpPr>
            <p:cNvPr id="10491" name="Google Shape;10491;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51" name="Google Shape;10551;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553" name="Google Shape;10553;p221"/>
          <p:cNvGrpSpPr/>
          <p:nvPr/>
        </p:nvGrpSpPr>
        <p:grpSpPr>
          <a:xfrm>
            <a:off x="1285921" y="2144122"/>
            <a:ext cx="2868897" cy="817157"/>
            <a:chOff x="238125" y="1822850"/>
            <a:chExt cx="7080200" cy="2016675"/>
          </a:xfrm>
        </p:grpSpPr>
        <p:sp>
          <p:nvSpPr>
            <p:cNvPr id="10554" name="Google Shape;10554;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61" name="Google Shape;10561;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10562" name="Google Shape;10562;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0563" name="Shape 10563"/>
        <p:cNvGrpSpPr/>
        <p:nvPr/>
      </p:nvGrpSpPr>
      <p:grpSpPr>
        <a:xfrm>
          <a:off x="0" y="0"/>
          <a:ext cx="0" cy="0"/>
          <a:chOff x="0" y="0"/>
          <a:chExt cx="0" cy="0"/>
        </a:xfrm>
      </p:grpSpPr>
      <p:sp>
        <p:nvSpPr>
          <p:cNvPr id="10564" name="Google Shape;10564;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566" name="Google Shape;10566;p222"/>
          <p:cNvGrpSpPr/>
          <p:nvPr/>
        </p:nvGrpSpPr>
        <p:grpSpPr>
          <a:xfrm>
            <a:off x="1285921" y="2144122"/>
            <a:ext cx="2868897" cy="817157"/>
            <a:chOff x="238125" y="1822850"/>
            <a:chExt cx="7080200" cy="2016675"/>
          </a:xfrm>
        </p:grpSpPr>
        <p:sp>
          <p:nvSpPr>
            <p:cNvPr id="10567" name="Google Shape;10567;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74" name="Google Shape;10574;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10575" name="Google Shape;10575;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582" name="Shape 10582"/>
        <p:cNvGrpSpPr/>
        <p:nvPr/>
      </p:nvGrpSpPr>
      <p:grpSpPr>
        <a:xfrm>
          <a:off x="0" y="0"/>
          <a:ext cx="0" cy="0"/>
          <a:chOff x="0" y="0"/>
          <a:chExt cx="0" cy="0"/>
        </a:xfrm>
      </p:grpSpPr>
      <p:sp>
        <p:nvSpPr>
          <p:cNvPr id="10583" name="Google Shape;10583;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4" name="Google Shape;10584;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85" name="Google Shape;10585;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6" name="Google Shape;10586;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7" name="Google Shape;10587;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588" name="Shape 10588"/>
        <p:cNvGrpSpPr/>
        <p:nvPr/>
      </p:nvGrpSpPr>
      <p:grpSpPr>
        <a:xfrm>
          <a:off x="0" y="0"/>
          <a:ext cx="0" cy="0"/>
          <a:chOff x="0" y="0"/>
          <a:chExt cx="0" cy="0"/>
        </a:xfrm>
      </p:grpSpPr>
      <p:sp>
        <p:nvSpPr>
          <p:cNvPr id="10589" name="Google Shape;10589;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0" name="Google Shape;10590;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10591" name="Google Shape;10591;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2" name="Google Shape;10592;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3" name="Google Shape;10593;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594" name="Shape 10594"/>
        <p:cNvGrpSpPr/>
        <p:nvPr/>
      </p:nvGrpSpPr>
      <p:grpSpPr>
        <a:xfrm>
          <a:off x="0" y="0"/>
          <a:ext cx="0" cy="0"/>
          <a:chOff x="0" y="0"/>
          <a:chExt cx="0" cy="0"/>
        </a:xfrm>
      </p:grpSpPr>
      <p:sp>
        <p:nvSpPr>
          <p:cNvPr id="10595" name="Google Shape;10595;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6" name="Google Shape;10596;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97" name="Google Shape;10597;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98" name="Google Shape;10598;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9" name="Google Shape;10599;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0" name="Google Shape;10600;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601" name="Shape 10601"/>
        <p:cNvGrpSpPr/>
        <p:nvPr/>
      </p:nvGrpSpPr>
      <p:grpSpPr>
        <a:xfrm>
          <a:off x="0" y="0"/>
          <a:ext cx="0" cy="0"/>
          <a:chOff x="0" y="0"/>
          <a:chExt cx="0" cy="0"/>
        </a:xfrm>
      </p:grpSpPr>
      <p:sp>
        <p:nvSpPr>
          <p:cNvPr id="10602" name="Google Shape;10602;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3" name="Google Shape;10603;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604" name="Google Shape;10604;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05" name="Google Shape;10605;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606" name="Google Shape;10606;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07" name="Google Shape;10607;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8" name="Google Shape;10608;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9" name="Google Shape;10609;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610" name="Shape 10610"/>
        <p:cNvGrpSpPr/>
        <p:nvPr/>
      </p:nvGrpSpPr>
      <p:grpSpPr>
        <a:xfrm>
          <a:off x="0" y="0"/>
          <a:ext cx="0" cy="0"/>
          <a:chOff x="0" y="0"/>
          <a:chExt cx="0" cy="0"/>
        </a:xfrm>
      </p:grpSpPr>
      <p:sp>
        <p:nvSpPr>
          <p:cNvPr id="10611" name="Google Shape;10611;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2" name="Google Shape;10612;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3" name="Google Shape;10613;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4" name="Google Shape;10614;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615" name="Shape 10615"/>
        <p:cNvGrpSpPr/>
        <p:nvPr/>
      </p:nvGrpSpPr>
      <p:grpSpPr>
        <a:xfrm>
          <a:off x="0" y="0"/>
          <a:ext cx="0" cy="0"/>
          <a:chOff x="0" y="0"/>
          <a:chExt cx="0" cy="0"/>
        </a:xfrm>
      </p:grpSpPr>
      <p:sp>
        <p:nvSpPr>
          <p:cNvPr id="10616" name="Google Shape;10616;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7" name="Google Shape;10617;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8" name="Google Shape;10618;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0619" name="Shape 10619"/>
        <p:cNvGrpSpPr/>
        <p:nvPr/>
      </p:nvGrpSpPr>
      <p:grpSpPr>
        <a:xfrm>
          <a:off x="0" y="0"/>
          <a:ext cx="0" cy="0"/>
          <a:chOff x="0" y="0"/>
          <a:chExt cx="0" cy="0"/>
        </a:xfrm>
      </p:grpSpPr>
      <p:sp>
        <p:nvSpPr>
          <p:cNvPr id="10620" name="Google Shape;10620;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1" name="Google Shape;10621;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10622" name="Google Shape;10622;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623" name="Google Shape;10623;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4" name="Google Shape;10624;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5" name="Google Shape;10625;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1742"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8" name="Google Shape;174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49" name="Google Shape;174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50" name="Google Shape;175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753" name="Google Shape;175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0626" name="Shape 10626"/>
        <p:cNvGrpSpPr/>
        <p:nvPr/>
      </p:nvGrpSpPr>
      <p:grpSpPr>
        <a:xfrm>
          <a:off x="0" y="0"/>
          <a:ext cx="0" cy="0"/>
          <a:chOff x="0" y="0"/>
          <a:chExt cx="0" cy="0"/>
        </a:xfrm>
      </p:grpSpPr>
      <p:sp>
        <p:nvSpPr>
          <p:cNvPr id="10627" name="Google Shape;10627;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8" name="Google Shape;10628;p181"/>
          <p:cNvSpPr/>
          <p:nvPr>
            <p:ph idx="2" type="pic"/>
          </p:nvPr>
        </p:nvSpPr>
        <p:spPr>
          <a:xfrm>
            <a:off x="3887391" y="740569"/>
            <a:ext cx="4629150" cy="3655219"/>
          </a:xfrm>
          <a:prstGeom prst="rect">
            <a:avLst/>
          </a:prstGeom>
          <a:noFill/>
          <a:ln>
            <a:noFill/>
          </a:ln>
        </p:spPr>
      </p:sp>
      <p:sp>
        <p:nvSpPr>
          <p:cNvPr id="10629" name="Google Shape;10629;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630" name="Google Shape;10630;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1" name="Google Shape;10631;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2" name="Google Shape;10632;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0633" name="Shape 10633"/>
        <p:cNvGrpSpPr/>
        <p:nvPr/>
      </p:nvGrpSpPr>
      <p:grpSpPr>
        <a:xfrm>
          <a:off x="0" y="0"/>
          <a:ext cx="0" cy="0"/>
          <a:chOff x="0" y="0"/>
          <a:chExt cx="0" cy="0"/>
        </a:xfrm>
      </p:grpSpPr>
      <p:sp>
        <p:nvSpPr>
          <p:cNvPr id="10634" name="Google Shape;10634;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5" name="Google Shape;10635;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36" name="Google Shape;10636;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7" name="Google Shape;10637;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8" name="Google Shape;10638;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0639" name="Shape 10639"/>
        <p:cNvGrpSpPr/>
        <p:nvPr/>
      </p:nvGrpSpPr>
      <p:grpSpPr>
        <a:xfrm>
          <a:off x="0" y="0"/>
          <a:ext cx="0" cy="0"/>
          <a:chOff x="0" y="0"/>
          <a:chExt cx="0" cy="0"/>
        </a:xfrm>
      </p:grpSpPr>
      <p:sp>
        <p:nvSpPr>
          <p:cNvPr id="10640" name="Google Shape;10640;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1" name="Google Shape;10641;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42" name="Google Shape;10642;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3" name="Google Shape;10643;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4" name="Google Shape;10644;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55" name="Shape 1755"/>
        <p:cNvGrpSpPr/>
        <p:nvPr/>
      </p:nvGrpSpPr>
      <p:grpSpPr>
        <a:xfrm>
          <a:off x="0" y="0"/>
          <a:ext cx="0" cy="0"/>
          <a:chOff x="0" y="0"/>
          <a:chExt cx="0" cy="0"/>
        </a:xfrm>
      </p:grpSpPr>
      <p:sp>
        <p:nvSpPr>
          <p:cNvPr id="1756" name="Google Shape;175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57" name="Google Shape;175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8" name="Google Shape;175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9" name="Google Shape;175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1769"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72" name="Google Shape;177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774" name="Shape 1774"/>
        <p:cNvGrpSpPr/>
        <p:nvPr/>
      </p:nvGrpSpPr>
      <p:grpSpPr>
        <a:xfrm>
          <a:off x="0" y="0"/>
          <a:ext cx="0" cy="0"/>
          <a:chOff x="0" y="0"/>
          <a:chExt cx="0" cy="0"/>
        </a:xfrm>
      </p:grpSpPr>
      <p:sp>
        <p:nvSpPr>
          <p:cNvPr id="1775" name="Google Shape;177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776" name="Google Shape;177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7" name="Google Shape;177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787" name="Shape 1787"/>
        <p:cNvGrpSpPr/>
        <p:nvPr/>
      </p:nvGrpSpPr>
      <p:grpSpPr>
        <a:xfrm>
          <a:off x="0" y="0"/>
          <a:ext cx="0" cy="0"/>
          <a:chOff x="0" y="0"/>
          <a:chExt cx="0" cy="0"/>
        </a:xfrm>
      </p:grpSpPr>
      <p:sp>
        <p:nvSpPr>
          <p:cNvPr id="1788" name="Google Shape;178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789" name="Google Shape;178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1790"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2941"/>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2941"/>
              </a:srgbClr>
            </a:outerShdw>
          </a:effectLst>
        </p:spPr>
      </p:sp>
      <p:sp>
        <p:nvSpPr>
          <p:cNvPr id="1855" name="Google Shape;185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1857"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2941"/>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2941"/>
              </a:srgbClr>
            </a:outerShdw>
          </a:effectLst>
        </p:spPr>
      </p:sp>
      <p:sp>
        <p:nvSpPr>
          <p:cNvPr id="1869" name="Google Shape;186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1870" name="Shape 1870"/>
        <p:cNvGrpSpPr/>
        <p:nvPr/>
      </p:nvGrpSpPr>
      <p:grpSpPr>
        <a:xfrm>
          <a:off x="0" y="0"/>
          <a:ext cx="0" cy="0"/>
          <a:chOff x="0" y="0"/>
          <a:chExt cx="0" cy="0"/>
        </a:xfrm>
      </p:grpSpPr>
      <p:sp>
        <p:nvSpPr>
          <p:cNvPr id="1871" name="Google Shape;1871;g2887ec25bf8_0_337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078"/>
          </a:srgbClr>
        </a:solidFill>
      </p:bgPr>
    </p:bg>
    <p:spTree>
      <p:nvGrpSpPr>
        <p:cNvPr id="1876" name="Shape 1876"/>
        <p:cNvGrpSpPr/>
        <p:nvPr/>
      </p:nvGrpSpPr>
      <p:grpSpPr>
        <a:xfrm>
          <a:off x="0" y="0"/>
          <a:ext cx="0" cy="0"/>
          <a:chOff x="0" y="0"/>
          <a:chExt cx="0" cy="0"/>
        </a:xfrm>
      </p:grpSpPr>
      <p:sp>
        <p:nvSpPr>
          <p:cNvPr id="1877" name="Google Shape;1877;g280d82a52a6_0_2496"/>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8" name="Google Shape;1878;g280d82a52a6_0_2496"/>
          <p:cNvGrpSpPr/>
          <p:nvPr/>
        </p:nvGrpSpPr>
        <p:grpSpPr>
          <a:xfrm>
            <a:off x="6808167" y="782935"/>
            <a:ext cx="1845454" cy="1820070"/>
            <a:chOff x="5927502" y="551678"/>
            <a:chExt cx="2377550" cy="2344847"/>
          </a:xfrm>
        </p:grpSpPr>
        <p:grpSp>
          <p:nvGrpSpPr>
            <p:cNvPr id="1879" name="Google Shape;1879;g280d82a52a6_0_2496"/>
            <p:cNvGrpSpPr/>
            <p:nvPr/>
          </p:nvGrpSpPr>
          <p:grpSpPr>
            <a:xfrm>
              <a:off x="5927502" y="551678"/>
              <a:ext cx="2377550" cy="653782"/>
              <a:chOff x="2159414" y="3486447"/>
              <a:chExt cx="2606105" cy="720500"/>
            </a:xfrm>
          </p:grpSpPr>
          <p:grpSp>
            <p:nvGrpSpPr>
              <p:cNvPr id="1880" name="Google Shape;1880;g280d82a52a6_0_2496"/>
              <p:cNvGrpSpPr/>
              <p:nvPr/>
            </p:nvGrpSpPr>
            <p:grpSpPr>
              <a:xfrm>
                <a:off x="2159414" y="3486447"/>
                <a:ext cx="2606105" cy="49200"/>
                <a:chOff x="2159414" y="3486447"/>
                <a:chExt cx="2606105" cy="49200"/>
              </a:xfrm>
            </p:grpSpPr>
            <p:sp>
              <p:nvSpPr>
                <p:cNvPr id="1881" name="Google Shape;1881;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7" name="Google Shape;1897;g280d82a52a6_0_2496"/>
              <p:cNvGrpSpPr/>
              <p:nvPr/>
            </p:nvGrpSpPr>
            <p:grpSpPr>
              <a:xfrm>
                <a:off x="2159414" y="3652838"/>
                <a:ext cx="2606105" cy="49200"/>
                <a:chOff x="2159414" y="3486447"/>
                <a:chExt cx="2606105" cy="49200"/>
              </a:xfrm>
            </p:grpSpPr>
            <p:sp>
              <p:nvSpPr>
                <p:cNvPr id="1898" name="Google Shape;1898;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4" name="Google Shape;1914;g280d82a52a6_0_2496"/>
              <p:cNvGrpSpPr/>
              <p:nvPr/>
            </p:nvGrpSpPr>
            <p:grpSpPr>
              <a:xfrm>
                <a:off x="2159414" y="3819188"/>
                <a:ext cx="2606105" cy="49200"/>
                <a:chOff x="2159414" y="3486447"/>
                <a:chExt cx="2606105" cy="49200"/>
              </a:xfrm>
            </p:grpSpPr>
            <p:sp>
              <p:nvSpPr>
                <p:cNvPr id="1915" name="Google Shape;1915;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1" name="Google Shape;1931;g280d82a52a6_0_2496"/>
              <p:cNvGrpSpPr/>
              <p:nvPr/>
            </p:nvGrpSpPr>
            <p:grpSpPr>
              <a:xfrm>
                <a:off x="2159414" y="3983540"/>
                <a:ext cx="2606105" cy="49200"/>
                <a:chOff x="2159414" y="3486447"/>
                <a:chExt cx="2606105" cy="49200"/>
              </a:xfrm>
            </p:grpSpPr>
            <p:sp>
              <p:nvSpPr>
                <p:cNvPr id="1932" name="Google Shape;1932;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8" name="Google Shape;1948;g280d82a52a6_0_2496"/>
              <p:cNvGrpSpPr/>
              <p:nvPr/>
            </p:nvGrpSpPr>
            <p:grpSpPr>
              <a:xfrm>
                <a:off x="2159414" y="4157747"/>
                <a:ext cx="2606105" cy="49200"/>
                <a:chOff x="2159414" y="3486447"/>
                <a:chExt cx="2606105" cy="49200"/>
              </a:xfrm>
            </p:grpSpPr>
            <p:sp>
              <p:nvSpPr>
                <p:cNvPr id="1949" name="Google Shape;1949;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965" name="Google Shape;1965;g280d82a52a6_0_2496"/>
            <p:cNvGrpSpPr/>
            <p:nvPr/>
          </p:nvGrpSpPr>
          <p:grpSpPr>
            <a:xfrm>
              <a:off x="5927502" y="1318161"/>
              <a:ext cx="2377550" cy="653782"/>
              <a:chOff x="2159414" y="3486447"/>
              <a:chExt cx="2606105" cy="720500"/>
            </a:xfrm>
          </p:grpSpPr>
          <p:grpSp>
            <p:nvGrpSpPr>
              <p:cNvPr id="1966" name="Google Shape;1966;g280d82a52a6_0_2496"/>
              <p:cNvGrpSpPr/>
              <p:nvPr/>
            </p:nvGrpSpPr>
            <p:grpSpPr>
              <a:xfrm>
                <a:off x="2159414" y="3486447"/>
                <a:ext cx="2606105" cy="49200"/>
                <a:chOff x="2159414" y="3486447"/>
                <a:chExt cx="2606105" cy="49200"/>
              </a:xfrm>
            </p:grpSpPr>
            <p:sp>
              <p:nvSpPr>
                <p:cNvPr id="1967" name="Google Shape;1967;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3" name="Google Shape;1983;g280d82a52a6_0_2496"/>
              <p:cNvGrpSpPr/>
              <p:nvPr/>
            </p:nvGrpSpPr>
            <p:grpSpPr>
              <a:xfrm>
                <a:off x="2159414" y="3652838"/>
                <a:ext cx="2606105" cy="49200"/>
                <a:chOff x="2159414" y="3486447"/>
                <a:chExt cx="2606105" cy="49200"/>
              </a:xfrm>
            </p:grpSpPr>
            <p:sp>
              <p:nvSpPr>
                <p:cNvPr id="1984" name="Google Shape;1984;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0" name="Google Shape;2000;g280d82a52a6_0_2496"/>
              <p:cNvGrpSpPr/>
              <p:nvPr/>
            </p:nvGrpSpPr>
            <p:grpSpPr>
              <a:xfrm>
                <a:off x="2159414" y="3819188"/>
                <a:ext cx="2606105" cy="49200"/>
                <a:chOff x="2159414" y="3486447"/>
                <a:chExt cx="2606105" cy="49200"/>
              </a:xfrm>
            </p:grpSpPr>
            <p:sp>
              <p:nvSpPr>
                <p:cNvPr id="2001" name="Google Shape;2001;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7" name="Google Shape;2017;g280d82a52a6_0_2496"/>
              <p:cNvGrpSpPr/>
              <p:nvPr/>
            </p:nvGrpSpPr>
            <p:grpSpPr>
              <a:xfrm>
                <a:off x="2159414" y="3983540"/>
                <a:ext cx="2606105" cy="49200"/>
                <a:chOff x="2159414" y="3486447"/>
                <a:chExt cx="2606105" cy="49200"/>
              </a:xfrm>
            </p:grpSpPr>
            <p:sp>
              <p:nvSpPr>
                <p:cNvPr id="2018" name="Google Shape;2018;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4" name="Google Shape;2034;g280d82a52a6_0_2496"/>
              <p:cNvGrpSpPr/>
              <p:nvPr/>
            </p:nvGrpSpPr>
            <p:grpSpPr>
              <a:xfrm>
                <a:off x="2159414" y="4157747"/>
                <a:ext cx="2606105" cy="49200"/>
                <a:chOff x="2159414" y="3486447"/>
                <a:chExt cx="2606105" cy="49200"/>
              </a:xfrm>
            </p:grpSpPr>
            <p:sp>
              <p:nvSpPr>
                <p:cNvPr id="2035" name="Google Shape;2035;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051" name="Google Shape;2051;g280d82a52a6_0_2496"/>
            <p:cNvGrpSpPr/>
            <p:nvPr/>
          </p:nvGrpSpPr>
          <p:grpSpPr>
            <a:xfrm>
              <a:off x="5927502" y="2084668"/>
              <a:ext cx="2377550" cy="44644"/>
              <a:chOff x="2159414" y="3486447"/>
              <a:chExt cx="2606105" cy="49200"/>
            </a:xfrm>
          </p:grpSpPr>
          <p:sp>
            <p:nvSpPr>
              <p:cNvPr id="2052" name="Google Shape;2052;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68" name="Google Shape;2068;g280d82a52a6_0_2496"/>
            <p:cNvGrpSpPr/>
            <p:nvPr/>
          </p:nvGrpSpPr>
          <p:grpSpPr>
            <a:xfrm>
              <a:off x="5927502" y="2235651"/>
              <a:ext cx="2377550" cy="44644"/>
              <a:chOff x="2159414" y="3486447"/>
              <a:chExt cx="2606105" cy="49200"/>
            </a:xfrm>
          </p:grpSpPr>
          <p:sp>
            <p:nvSpPr>
              <p:cNvPr id="2069" name="Google Shape;2069;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5" name="Google Shape;2085;g280d82a52a6_0_2496"/>
            <p:cNvGrpSpPr/>
            <p:nvPr/>
          </p:nvGrpSpPr>
          <p:grpSpPr>
            <a:xfrm>
              <a:off x="5927502" y="2386597"/>
              <a:ext cx="2377550" cy="44644"/>
              <a:chOff x="2159414" y="3486447"/>
              <a:chExt cx="2606105" cy="49200"/>
            </a:xfrm>
          </p:grpSpPr>
          <p:sp>
            <p:nvSpPr>
              <p:cNvPr id="2086" name="Google Shape;2086;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2" name="Google Shape;2102;g280d82a52a6_0_2496"/>
            <p:cNvGrpSpPr/>
            <p:nvPr/>
          </p:nvGrpSpPr>
          <p:grpSpPr>
            <a:xfrm>
              <a:off x="5927502" y="2535730"/>
              <a:ext cx="2377550" cy="44644"/>
              <a:chOff x="2159414" y="3486447"/>
              <a:chExt cx="2606105" cy="49200"/>
            </a:xfrm>
          </p:grpSpPr>
          <p:sp>
            <p:nvSpPr>
              <p:cNvPr id="2103" name="Google Shape;2103;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19" name="Google Shape;2119;g280d82a52a6_0_2496"/>
            <p:cNvGrpSpPr/>
            <p:nvPr/>
          </p:nvGrpSpPr>
          <p:grpSpPr>
            <a:xfrm>
              <a:off x="5927502" y="2693806"/>
              <a:ext cx="2377550" cy="44644"/>
              <a:chOff x="2159414" y="3486447"/>
              <a:chExt cx="2606105" cy="49200"/>
            </a:xfrm>
          </p:grpSpPr>
          <p:sp>
            <p:nvSpPr>
              <p:cNvPr id="2120" name="Google Shape;2120;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36" name="Google Shape;2136;g280d82a52a6_0_2496"/>
            <p:cNvGrpSpPr/>
            <p:nvPr/>
          </p:nvGrpSpPr>
          <p:grpSpPr>
            <a:xfrm>
              <a:off x="5927502" y="2851881"/>
              <a:ext cx="2377550" cy="44644"/>
              <a:chOff x="2159414" y="3486447"/>
              <a:chExt cx="2606105" cy="49200"/>
            </a:xfrm>
          </p:grpSpPr>
          <p:sp>
            <p:nvSpPr>
              <p:cNvPr id="2137" name="Google Shape;2137;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153" name="Google Shape;2153;g280d82a52a6_0_249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54" name="Google Shape;2154;g280d82a52a6_0_249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5" name="Google Shape;2155;g280d82a52a6_0_249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6" name="Google Shape;2156;g280d82a52a6_0_249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57" name="Google Shape;2157;g280d82a52a6_0_2496"/>
          <p:cNvGrpSpPr/>
          <p:nvPr/>
        </p:nvGrpSpPr>
        <p:grpSpPr>
          <a:xfrm>
            <a:off x="8041173" y="4778596"/>
            <a:ext cx="598277" cy="170409"/>
            <a:chOff x="238125" y="1822850"/>
            <a:chExt cx="7080200" cy="2016675"/>
          </a:xfrm>
        </p:grpSpPr>
        <p:sp>
          <p:nvSpPr>
            <p:cNvPr id="2158" name="Google Shape;2158;g280d82a52a6_0_24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g280d82a52a6_0_24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g280d82a52a6_0_24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g280d82a52a6_0_24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g280d82a52a6_0_24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g280d82a52a6_0_24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g280d82a52a6_0_24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65" name="Google Shape;2165;g280d82a52a6_0_249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2166" name="Shape 2166"/>
        <p:cNvGrpSpPr/>
        <p:nvPr/>
      </p:nvGrpSpPr>
      <p:grpSpPr>
        <a:xfrm>
          <a:off x="0" y="0"/>
          <a:ext cx="0" cy="0"/>
          <a:chOff x="0" y="0"/>
          <a:chExt cx="0" cy="0"/>
        </a:xfrm>
      </p:grpSpPr>
      <p:sp>
        <p:nvSpPr>
          <p:cNvPr id="2167" name="Google Shape;2167;g280d82a52a6_0_1910"/>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68" name="Google Shape;2168;g280d82a52a6_0_1910"/>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2169" name="Google Shape;2169;g280d82a52a6_0_191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170" name="Google Shape;2170;g280d82a52a6_0_191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171" name="Google Shape;2171;g280d82a52a6_0_1910"/>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g280d82a52a6_0_1910"/>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73" name="Google Shape;2173;g280d82a52a6_0_1910"/>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2174" name="Google Shape;2174;g280d82a52a6_0_1910"/>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2175" name="Google Shape;2175;g280d82a52a6_0_1910"/>
          <p:cNvGrpSpPr/>
          <p:nvPr/>
        </p:nvGrpSpPr>
        <p:grpSpPr>
          <a:xfrm>
            <a:off x="5714586" y="1714973"/>
            <a:ext cx="1714747" cy="1713968"/>
            <a:chOff x="1189450" y="238125"/>
            <a:chExt cx="5177375" cy="5175025"/>
          </a:xfrm>
        </p:grpSpPr>
        <p:sp>
          <p:nvSpPr>
            <p:cNvPr id="2176" name="Google Shape;2176;g280d82a52a6_0_191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g280d82a52a6_0_191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g280d82a52a6_0_191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g280d82a52a6_0_191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g280d82a52a6_0_191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g280d82a52a6_0_191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g280d82a52a6_0_191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g280d82a52a6_0_191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g280d82a52a6_0_191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g280d82a52a6_0_191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g280d82a52a6_0_191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g280d82a52a6_0_191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g280d82a52a6_0_191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g280d82a52a6_0_191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g280d82a52a6_0_191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g280d82a52a6_0_191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g280d82a52a6_0_191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g280d82a52a6_0_191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g280d82a52a6_0_191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g280d82a52a6_0_191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g280d82a52a6_0_191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g280d82a52a6_0_191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g280d82a52a6_0_191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g280d82a52a6_0_191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g280d82a52a6_0_191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g280d82a52a6_0_191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g280d82a52a6_0_191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g280d82a52a6_0_191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g280d82a52a6_0_191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g280d82a52a6_0_191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g280d82a52a6_0_191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g280d82a52a6_0_191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g280d82a52a6_0_191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g280d82a52a6_0_191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g280d82a52a6_0_191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g280d82a52a6_0_191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g280d82a52a6_0_191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g280d82a52a6_0_191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g280d82a52a6_0_191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g280d82a52a6_0_191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g280d82a52a6_0_191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g280d82a52a6_0_191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g280d82a52a6_0_191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g280d82a52a6_0_191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g280d82a52a6_0_191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g280d82a52a6_0_191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g280d82a52a6_0_191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g280d82a52a6_0_191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g280d82a52a6_0_191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g280d82a52a6_0_191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g280d82a52a6_0_191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g280d82a52a6_0_191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g280d82a52a6_0_191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g280d82a52a6_0_191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g280d82a52a6_0_191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g280d82a52a6_0_191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g280d82a52a6_0_191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g280d82a52a6_0_191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g280d82a52a6_0_191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g280d82a52a6_0_191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g280d82a52a6_0_191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g280d82a52a6_0_191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g280d82a52a6_0_191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g280d82a52a6_0_191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g280d82a52a6_0_191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g280d82a52a6_0_191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g280d82a52a6_0_191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g280d82a52a6_0_191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g280d82a52a6_0_191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g280d82a52a6_0_191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g280d82a52a6_0_191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g280d82a52a6_0_191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g280d82a52a6_0_191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g280d82a52a6_0_191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g280d82a52a6_0_191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g280d82a52a6_0_191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g280d82a52a6_0_191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g280d82a52a6_0_191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g280d82a52a6_0_191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g280d82a52a6_0_191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g280d82a52a6_0_191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g280d82a52a6_0_191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g280d82a52a6_0_191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g280d82a52a6_0_191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g280d82a52a6_0_191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g280d82a52a6_0_191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g280d82a52a6_0_191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g280d82a52a6_0_191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g280d82a52a6_0_191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g280d82a52a6_0_191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g280d82a52a6_0_191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g280d82a52a6_0_191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g280d82a52a6_0_191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g280d82a52a6_0_191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g280d82a52a6_0_191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g280d82a52a6_0_191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g280d82a52a6_0_191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g280d82a52a6_0_191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g280d82a52a6_0_191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g280d82a52a6_0_191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g280d82a52a6_0_191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g280d82a52a6_0_191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g280d82a52a6_0_191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g280d82a52a6_0_191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g280d82a52a6_0_191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g280d82a52a6_0_191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g280d82a52a6_0_191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g280d82a52a6_0_191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g280d82a52a6_0_191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g280d82a52a6_0_191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g280d82a52a6_0_191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g280d82a52a6_0_191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g280d82a52a6_0_191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g280d82a52a6_0_191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g280d82a52a6_0_191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g280d82a52a6_0_191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g280d82a52a6_0_191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g280d82a52a6_0_191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g280d82a52a6_0_191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g280d82a52a6_0_191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g280d82a52a6_0_191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g280d82a52a6_0_191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g280d82a52a6_0_191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g280d82a52a6_0_191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g280d82a52a6_0_191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g280d82a52a6_0_191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g280d82a52a6_0_191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g280d82a52a6_0_191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g280d82a52a6_0_191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g280d82a52a6_0_191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g280d82a52a6_0_191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g280d82a52a6_0_191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g280d82a52a6_0_191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g280d82a52a6_0_191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g280d82a52a6_0_191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g280d82a52a6_0_191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g280d82a52a6_0_191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g280d82a52a6_0_191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g280d82a52a6_0_191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g280d82a52a6_0_191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g280d82a52a6_0_191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g280d82a52a6_0_191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g280d82a52a6_0_191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g280d82a52a6_0_191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g280d82a52a6_0_191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g280d82a52a6_0_191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g280d82a52a6_0_191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g280d82a52a6_0_191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g280d82a52a6_0_191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g280d82a52a6_0_191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g280d82a52a6_0_191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g280d82a52a6_0_191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g280d82a52a6_0_191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g280d82a52a6_0_191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g280d82a52a6_0_191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g280d82a52a6_0_191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g280d82a52a6_0_191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g280d82a52a6_0_191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g280d82a52a6_0_191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g280d82a52a6_0_191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g280d82a52a6_0_191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g280d82a52a6_0_191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g280d82a52a6_0_191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g280d82a52a6_0_191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g280d82a52a6_0_191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g280d82a52a6_0_191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g280d82a52a6_0_191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g280d82a52a6_0_191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g280d82a52a6_0_191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g280d82a52a6_0_191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g280d82a52a6_0_191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g280d82a52a6_0_191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g280d82a52a6_0_191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g280d82a52a6_0_191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g280d82a52a6_0_191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g280d82a52a6_0_191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g280d82a52a6_0_191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g280d82a52a6_0_191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g280d82a52a6_0_191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g280d82a52a6_0_191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g280d82a52a6_0_191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g280d82a52a6_0_191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g280d82a52a6_0_191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g280d82a52a6_0_191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g280d82a52a6_0_191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g280d82a52a6_0_191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g280d82a52a6_0_191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g280d82a52a6_0_191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g280d82a52a6_0_191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g280d82a52a6_0_191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g280d82a52a6_0_191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g280d82a52a6_0_191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g280d82a52a6_0_191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g280d82a52a6_0_191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g280d82a52a6_0_191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g280d82a52a6_0_191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g280d82a52a6_0_191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g280d82a52a6_0_191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g280d82a52a6_0_191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g280d82a52a6_0_191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g280d82a52a6_0_191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g280d82a52a6_0_191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g280d82a52a6_0_191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g280d82a52a6_0_191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g280d82a52a6_0_191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g280d82a52a6_0_191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g280d82a52a6_0_191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g280d82a52a6_0_191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g280d82a52a6_0_191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g280d82a52a6_0_191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g280d82a52a6_0_191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g280d82a52a6_0_191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g280d82a52a6_0_191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g280d82a52a6_0_191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g280d82a52a6_0_191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g280d82a52a6_0_191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g280d82a52a6_0_191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g280d82a52a6_0_191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g280d82a52a6_0_191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g280d82a52a6_0_191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g280d82a52a6_0_191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g280d82a52a6_0_191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g280d82a52a6_0_191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g280d82a52a6_0_191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g280d82a52a6_0_191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g280d82a52a6_0_191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g280d82a52a6_0_191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g280d82a52a6_0_191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g280d82a52a6_0_191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g280d82a52a6_0_191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g280d82a52a6_0_191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g280d82a52a6_0_191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g280d82a52a6_0_191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g280d82a52a6_0_191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g280d82a52a6_0_191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g280d82a52a6_0_191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g280d82a52a6_0_191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g280d82a52a6_0_191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g280d82a52a6_0_191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g280d82a52a6_0_191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g280d82a52a6_0_191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g280d82a52a6_0_191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g280d82a52a6_0_191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g280d82a52a6_0_191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g280d82a52a6_0_191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g280d82a52a6_0_191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g280d82a52a6_0_191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g280d82a52a6_0_191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g280d82a52a6_0_191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g280d82a52a6_0_191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g280d82a52a6_0_191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g280d82a52a6_0_191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g280d82a52a6_0_191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g280d82a52a6_0_191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g280d82a52a6_0_191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g280d82a52a6_0_191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g280d82a52a6_0_191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g280d82a52a6_0_191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g280d82a52a6_0_191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g280d82a52a6_0_191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g280d82a52a6_0_191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g280d82a52a6_0_191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g280d82a52a6_0_191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g280d82a52a6_0_191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g280d82a52a6_0_191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g280d82a52a6_0_191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g280d82a52a6_0_191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g280d82a52a6_0_191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g280d82a52a6_0_191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g280d82a52a6_0_191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g280d82a52a6_0_191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g280d82a52a6_0_191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g280d82a52a6_0_191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g280d82a52a6_0_191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g280d82a52a6_0_191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g280d82a52a6_0_191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g280d82a52a6_0_191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g280d82a52a6_0_191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g280d82a52a6_0_191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g280d82a52a6_0_191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g280d82a52a6_0_191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g280d82a52a6_0_191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g280d82a52a6_0_191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g280d82a52a6_0_191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g280d82a52a6_0_191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g280d82a52a6_0_191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g280d82a52a6_0_191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g280d82a52a6_0_191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g280d82a52a6_0_191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g280d82a52a6_0_191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g280d82a52a6_0_191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g280d82a52a6_0_191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g280d82a52a6_0_191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g280d82a52a6_0_191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g280d82a52a6_0_191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g280d82a52a6_0_191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g280d82a52a6_0_191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g280d82a52a6_0_191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g280d82a52a6_0_191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g280d82a52a6_0_191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g280d82a52a6_0_191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g280d82a52a6_0_191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g280d82a52a6_0_191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g280d82a52a6_0_191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g280d82a52a6_0_191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g280d82a52a6_0_191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g280d82a52a6_0_191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g280d82a52a6_0_191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g280d82a52a6_0_191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g280d82a52a6_0_191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g280d82a52a6_0_191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g280d82a52a6_0_191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g280d82a52a6_0_191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g280d82a52a6_0_191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g280d82a52a6_0_191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g280d82a52a6_0_191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g280d82a52a6_0_191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g280d82a52a6_0_191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g280d82a52a6_0_191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g280d82a52a6_0_191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g280d82a52a6_0_191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g280d82a52a6_0_191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g280d82a52a6_0_191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g280d82a52a6_0_191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g280d82a52a6_0_191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g280d82a52a6_0_191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g280d82a52a6_0_191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g280d82a52a6_0_191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g280d82a52a6_0_191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g280d82a52a6_0_191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g280d82a52a6_0_191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g280d82a52a6_0_191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g280d82a52a6_0_191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g280d82a52a6_0_191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g280d82a52a6_0_191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g280d82a52a6_0_191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g280d82a52a6_0_191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g280d82a52a6_0_191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g280d82a52a6_0_191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g280d82a52a6_0_191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g280d82a52a6_0_191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g280d82a52a6_0_191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g280d82a52a6_0_191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g280d82a52a6_0_191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g280d82a52a6_0_191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g280d82a52a6_0_191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g280d82a52a6_0_191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g280d82a52a6_0_191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g280d82a52a6_0_191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g280d82a52a6_0_191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g280d82a52a6_0_191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g280d82a52a6_0_191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g280d82a52a6_0_191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g280d82a52a6_0_191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g280d82a52a6_0_191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g280d82a52a6_0_191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g280d82a52a6_0_191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g280d82a52a6_0_191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g280d82a52a6_0_191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g280d82a52a6_0_191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g280d82a52a6_0_191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g280d82a52a6_0_191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g280d82a52a6_0_191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g280d82a52a6_0_191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g280d82a52a6_0_191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g280d82a52a6_0_191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g280d82a52a6_0_191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g280d82a52a6_0_191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g280d82a52a6_0_191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g280d82a52a6_0_191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g280d82a52a6_0_191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g280d82a52a6_0_191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g280d82a52a6_0_191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g280d82a52a6_0_191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g280d82a52a6_0_191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g280d82a52a6_0_191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g280d82a52a6_0_191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g280d82a52a6_0_191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g280d82a52a6_0_191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g280d82a52a6_0_191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g280d82a52a6_0_191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g280d82a52a6_0_191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g280d82a52a6_0_191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g280d82a52a6_0_191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g280d82a52a6_0_191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g280d82a52a6_0_191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g280d82a52a6_0_191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g280d82a52a6_0_191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g280d82a52a6_0_191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g280d82a52a6_0_191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g280d82a52a6_0_191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g280d82a52a6_0_191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g280d82a52a6_0_191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g280d82a52a6_0_191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g280d82a52a6_0_191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g280d82a52a6_0_191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g280d82a52a6_0_191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g280d82a52a6_0_191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g280d82a52a6_0_191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g280d82a52a6_0_191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g280d82a52a6_0_191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g280d82a52a6_0_191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g280d82a52a6_0_191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g280d82a52a6_0_191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g280d82a52a6_0_191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g280d82a52a6_0_191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g280d82a52a6_0_191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g280d82a52a6_0_191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g280d82a52a6_0_191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g280d82a52a6_0_191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g280d82a52a6_0_191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g280d82a52a6_0_191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g280d82a52a6_0_191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g280d82a52a6_0_191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g280d82a52a6_0_191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g280d82a52a6_0_191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g280d82a52a6_0_191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g280d82a52a6_0_191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g280d82a52a6_0_191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g280d82a52a6_0_191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g280d82a52a6_0_191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g280d82a52a6_0_191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g280d82a52a6_0_191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g280d82a52a6_0_191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g280d82a52a6_0_191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g280d82a52a6_0_191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g280d82a52a6_0_191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g280d82a52a6_0_191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g280d82a52a6_0_191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g280d82a52a6_0_191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g280d82a52a6_0_191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g280d82a52a6_0_191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g280d82a52a6_0_191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g280d82a52a6_0_191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g280d82a52a6_0_191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g280d82a52a6_0_191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g280d82a52a6_0_191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g280d82a52a6_0_191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g280d82a52a6_0_191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g280d82a52a6_0_191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g280d82a52a6_0_191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g280d82a52a6_0_191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g280d82a52a6_0_191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g280d82a52a6_0_191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g280d82a52a6_0_191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g280d82a52a6_0_191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g280d82a52a6_0_191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g280d82a52a6_0_191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g280d82a52a6_0_191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g280d82a52a6_0_191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g280d82a52a6_0_191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g280d82a52a6_0_191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g280d82a52a6_0_191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g280d82a52a6_0_191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g280d82a52a6_0_191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g280d82a52a6_0_191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g280d82a52a6_0_191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g280d82a52a6_0_191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g280d82a52a6_0_191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g280d82a52a6_0_191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g280d82a52a6_0_191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g280d82a52a6_0_191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g280d82a52a6_0_191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g280d82a52a6_0_191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g280d82a52a6_0_191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g280d82a52a6_0_191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g280d82a52a6_0_191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g280d82a52a6_0_191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g280d82a52a6_0_191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g280d82a52a6_0_191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g280d82a52a6_0_191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g280d82a52a6_0_191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g280d82a52a6_0_191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g280d82a52a6_0_191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g280d82a52a6_0_191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g280d82a52a6_0_191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g280d82a52a6_0_191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g280d82a52a6_0_191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g280d82a52a6_0_191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g280d82a52a6_0_191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g280d82a52a6_0_191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g280d82a52a6_0_191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g280d82a52a6_0_191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g280d82a52a6_0_191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g280d82a52a6_0_191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g280d82a52a6_0_191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g280d82a52a6_0_191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g280d82a52a6_0_191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g280d82a52a6_0_191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g280d82a52a6_0_191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g280d82a52a6_0_191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g280d82a52a6_0_191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g280d82a52a6_0_191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g280d82a52a6_0_191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g280d82a52a6_0_191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g280d82a52a6_0_191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g280d82a52a6_0_191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g280d82a52a6_0_191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g280d82a52a6_0_191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g280d82a52a6_0_191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g280d82a52a6_0_191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g280d82a52a6_0_191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g280d82a52a6_0_191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g280d82a52a6_0_191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g280d82a52a6_0_191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g280d82a52a6_0_191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g280d82a52a6_0_191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g280d82a52a6_0_191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g280d82a52a6_0_191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g280d82a52a6_0_191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g280d82a52a6_0_191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g280d82a52a6_0_191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g280d82a52a6_0_191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g280d82a52a6_0_191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g280d82a52a6_0_191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g280d82a52a6_0_191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g280d82a52a6_0_191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g280d82a52a6_0_191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g280d82a52a6_0_191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g280d82a52a6_0_191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g280d82a52a6_0_191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g280d82a52a6_0_191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g280d82a52a6_0_191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g280d82a52a6_0_191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g280d82a52a6_0_191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g280d82a52a6_0_191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g280d82a52a6_0_191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g280d82a52a6_0_191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g280d82a52a6_0_191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g280d82a52a6_0_191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g280d82a52a6_0_191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g280d82a52a6_0_191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g280d82a52a6_0_191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g280d82a52a6_0_191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g280d82a52a6_0_191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g280d82a52a6_0_191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g280d82a52a6_0_191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g280d82a52a6_0_191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g280d82a52a6_0_191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g280d82a52a6_0_191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g280d82a52a6_0_191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g280d82a52a6_0_191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g280d82a52a6_0_191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g280d82a52a6_0_191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g280d82a52a6_0_191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g280d82a52a6_0_191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g280d82a52a6_0_191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g280d82a52a6_0_191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g280d82a52a6_0_191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g280d82a52a6_0_191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g280d82a52a6_0_191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g280d82a52a6_0_191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g280d82a52a6_0_191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g280d82a52a6_0_191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g280d82a52a6_0_191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g280d82a52a6_0_191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g280d82a52a6_0_191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g280d82a52a6_0_191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g280d82a52a6_0_191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g280d82a52a6_0_191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g280d82a52a6_0_191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g280d82a52a6_0_191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g280d82a52a6_0_191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g280d82a52a6_0_191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g280d82a52a6_0_191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g280d82a52a6_0_191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g280d82a52a6_0_191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g280d82a52a6_0_191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744" name="Google Shape;2744;g280d82a52a6_0_191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2745" name="Shape 2745"/>
        <p:cNvGrpSpPr/>
        <p:nvPr/>
      </p:nvGrpSpPr>
      <p:grpSpPr>
        <a:xfrm>
          <a:off x="0" y="0"/>
          <a:ext cx="0" cy="0"/>
          <a:chOff x="0" y="0"/>
          <a:chExt cx="0" cy="0"/>
        </a:xfrm>
      </p:grpSpPr>
      <p:grpSp>
        <p:nvGrpSpPr>
          <p:cNvPr id="2746" name="Google Shape;2746;g280d82a52a6_0_2489"/>
          <p:cNvGrpSpPr/>
          <p:nvPr/>
        </p:nvGrpSpPr>
        <p:grpSpPr>
          <a:xfrm>
            <a:off x="2693441" y="10"/>
            <a:ext cx="3757132" cy="5143716"/>
            <a:chOff x="1895100" y="238125"/>
            <a:chExt cx="3826000" cy="5238000"/>
          </a:xfrm>
        </p:grpSpPr>
        <p:sp>
          <p:nvSpPr>
            <p:cNvPr id="2747" name="Google Shape;2747;g280d82a52a6_0_2489"/>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g280d82a52a6_0_2489"/>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49" name="Google Shape;2749;g280d82a52a6_0_2489"/>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750" name="Google Shape;2750;g280d82a52a6_0_24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51" name="Google Shape;2751;g280d82a52a6_0_248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52" name="Shape 2752"/>
        <p:cNvGrpSpPr/>
        <p:nvPr/>
      </p:nvGrpSpPr>
      <p:grpSpPr>
        <a:xfrm>
          <a:off x="0" y="0"/>
          <a:ext cx="0" cy="0"/>
          <a:chOff x="0" y="0"/>
          <a:chExt cx="0" cy="0"/>
        </a:xfrm>
      </p:grpSpPr>
      <p:sp>
        <p:nvSpPr>
          <p:cNvPr id="2753" name="Google Shape;2753;g280d82a52a6_0_278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54" name="Google Shape;2754;g280d82a52a6_0_27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55" name="Google Shape;2755;g280d82a52a6_0_2786"/>
          <p:cNvGrpSpPr/>
          <p:nvPr/>
        </p:nvGrpSpPr>
        <p:grpSpPr>
          <a:xfrm>
            <a:off x="8041173" y="4778596"/>
            <a:ext cx="598277" cy="170409"/>
            <a:chOff x="238125" y="1822850"/>
            <a:chExt cx="7080200" cy="2016675"/>
          </a:xfrm>
        </p:grpSpPr>
        <p:sp>
          <p:nvSpPr>
            <p:cNvPr id="2756" name="Google Shape;2756;g280d82a52a6_0_27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g280d82a52a6_0_27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g280d82a52a6_0_27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g280d82a52a6_0_27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g280d82a52a6_0_27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g280d82a52a6_0_27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g280d82a52a6_0_27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3" name="Google Shape;2763;g280d82a52a6_0_27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764" name="Shape 2764"/>
        <p:cNvGrpSpPr/>
        <p:nvPr/>
      </p:nvGrpSpPr>
      <p:grpSpPr>
        <a:xfrm>
          <a:off x="0" y="0"/>
          <a:ext cx="0" cy="0"/>
          <a:chOff x="0" y="0"/>
          <a:chExt cx="0" cy="0"/>
        </a:xfrm>
      </p:grpSpPr>
      <p:sp>
        <p:nvSpPr>
          <p:cNvPr id="2765" name="Google Shape;2765;g280d82a52a6_0_2798"/>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g280d82a52a6_0_2798"/>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2767" name="Google Shape;2767;g280d82a52a6_0_2798"/>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2768" name="Google Shape;2768;g280d82a52a6_0_2798"/>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2769" name="Google Shape;2769;g280d82a52a6_0_279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0" name="Google Shape;2770;g280d82a52a6_0_279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1" name="Google Shape;2771;g280d82a52a6_0_279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772" name="Shape 2772"/>
        <p:cNvGrpSpPr/>
        <p:nvPr/>
      </p:nvGrpSpPr>
      <p:grpSpPr>
        <a:xfrm>
          <a:off x="0" y="0"/>
          <a:ext cx="0" cy="0"/>
          <a:chOff x="0" y="0"/>
          <a:chExt cx="0" cy="0"/>
        </a:xfrm>
      </p:grpSpPr>
      <p:sp>
        <p:nvSpPr>
          <p:cNvPr id="2773" name="Google Shape;2773;g280d82a52a6_0_28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4" name="Google Shape;2774;g280d82a52a6_0_2806"/>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2775" name="Google Shape;2775;g280d82a52a6_0_28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6" name="Google Shape;2776;g280d82a52a6_0_280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2777" name="Shape 2777"/>
        <p:cNvGrpSpPr/>
        <p:nvPr/>
      </p:nvGrpSpPr>
      <p:grpSpPr>
        <a:xfrm>
          <a:off x="0" y="0"/>
          <a:ext cx="0" cy="0"/>
          <a:chOff x="0" y="0"/>
          <a:chExt cx="0" cy="0"/>
        </a:xfrm>
      </p:grpSpPr>
      <p:grpSp>
        <p:nvGrpSpPr>
          <p:cNvPr id="2778" name="Google Shape;2778;g280d82a52a6_0_2811"/>
          <p:cNvGrpSpPr/>
          <p:nvPr/>
        </p:nvGrpSpPr>
        <p:grpSpPr>
          <a:xfrm>
            <a:off x="3698727" y="6"/>
            <a:ext cx="3697033" cy="5143642"/>
            <a:chOff x="1926275" y="238125"/>
            <a:chExt cx="3765950" cy="5239525"/>
          </a:xfrm>
        </p:grpSpPr>
        <p:sp>
          <p:nvSpPr>
            <p:cNvPr id="2779" name="Google Shape;2779;g280d82a52a6_0_28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g280d82a52a6_0_28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g280d82a52a6_0_28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g280d82a52a6_0_28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g280d82a52a6_0_28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g280d82a52a6_0_28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g280d82a52a6_0_28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g280d82a52a6_0_28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g280d82a52a6_0_28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g280d82a52a6_0_28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g280d82a52a6_0_28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g280d82a52a6_0_28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g280d82a52a6_0_28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g280d82a52a6_0_28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g280d82a52a6_0_28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g280d82a52a6_0_28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g280d82a52a6_0_28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g280d82a52a6_0_28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g280d82a52a6_0_28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g280d82a52a6_0_28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g280d82a52a6_0_28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g280d82a52a6_0_28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g280d82a52a6_0_28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g280d82a52a6_0_28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g280d82a52a6_0_28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g280d82a52a6_0_28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g280d82a52a6_0_28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g280d82a52a6_0_28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g280d82a52a6_0_28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g280d82a52a6_0_28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g280d82a52a6_0_28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g280d82a52a6_0_28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g280d82a52a6_0_28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g280d82a52a6_0_28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g280d82a52a6_0_28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g280d82a52a6_0_28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g280d82a52a6_0_28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g280d82a52a6_0_28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g280d82a52a6_0_28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g280d82a52a6_0_28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g280d82a52a6_0_28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g280d82a52a6_0_28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g280d82a52a6_0_28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g280d82a52a6_0_28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g280d82a52a6_0_28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g280d82a52a6_0_28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g280d82a52a6_0_28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g280d82a52a6_0_28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g280d82a52a6_0_28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g280d82a52a6_0_28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g280d82a52a6_0_28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g280d82a52a6_0_28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g280d82a52a6_0_28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g280d82a52a6_0_28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g280d82a52a6_0_28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g280d82a52a6_0_28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g280d82a52a6_0_28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g280d82a52a6_0_28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g280d82a52a6_0_28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g280d82a52a6_0_28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39" name="Google Shape;2839;g280d82a52a6_0_28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g280d82a52a6_0_28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41" name="Google Shape;2841;g280d82a52a6_0_2811"/>
          <p:cNvGrpSpPr/>
          <p:nvPr/>
        </p:nvGrpSpPr>
        <p:grpSpPr>
          <a:xfrm>
            <a:off x="1285921" y="2144122"/>
            <a:ext cx="2868897" cy="817157"/>
            <a:chOff x="238125" y="1822850"/>
            <a:chExt cx="7080200" cy="2016675"/>
          </a:xfrm>
        </p:grpSpPr>
        <p:sp>
          <p:nvSpPr>
            <p:cNvPr id="2842" name="Google Shape;2842;g280d82a52a6_0_28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g280d82a52a6_0_28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g280d82a52a6_0_28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g280d82a52a6_0_28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g280d82a52a6_0_28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g280d82a52a6_0_28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g280d82a52a6_0_28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49" name="Google Shape;2849;g280d82a52a6_0_28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2850" name="Google Shape;2850;g280d82a52a6_0_28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2851" name="Shape 2851"/>
        <p:cNvGrpSpPr/>
        <p:nvPr/>
      </p:nvGrpSpPr>
      <p:grpSpPr>
        <a:xfrm>
          <a:off x="0" y="0"/>
          <a:ext cx="0" cy="0"/>
          <a:chOff x="0" y="0"/>
          <a:chExt cx="0" cy="0"/>
        </a:xfrm>
      </p:grpSpPr>
      <p:sp>
        <p:nvSpPr>
          <p:cNvPr id="2852" name="Google Shape;2852;g280d82a52a6_0_2885"/>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g280d82a52a6_0_2885"/>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4" name="Google Shape;2854;g280d82a52a6_0_2885"/>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2855" name="Google Shape;2855;g280d82a52a6_0_2885"/>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2856" name="Shape 2856"/>
        <p:cNvGrpSpPr/>
        <p:nvPr/>
      </p:nvGrpSpPr>
      <p:grpSpPr>
        <a:xfrm>
          <a:off x="0" y="0"/>
          <a:ext cx="0" cy="0"/>
          <a:chOff x="0" y="0"/>
          <a:chExt cx="0" cy="0"/>
        </a:xfrm>
      </p:grpSpPr>
      <p:sp>
        <p:nvSpPr>
          <p:cNvPr id="2857" name="Google Shape;2857;g280d82a52a6_0_289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8" name="Google Shape;2858;g280d82a52a6_0_289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859" name="Google Shape;2859;g280d82a52a6_0_2890"/>
          <p:cNvGrpSpPr/>
          <p:nvPr/>
        </p:nvGrpSpPr>
        <p:grpSpPr>
          <a:xfrm>
            <a:off x="455001" y="401909"/>
            <a:ext cx="908390" cy="258739"/>
            <a:chOff x="238125" y="1822850"/>
            <a:chExt cx="7080200" cy="2016675"/>
          </a:xfrm>
        </p:grpSpPr>
        <p:sp>
          <p:nvSpPr>
            <p:cNvPr id="2860" name="Google Shape;2860;g280d82a52a6_0_289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g280d82a52a6_0_289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g280d82a52a6_0_289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g280d82a52a6_0_289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g280d82a52a6_0_289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g280d82a52a6_0_289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g280d82a52a6_0_289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2867" name="Google Shape;2867;g280d82a52a6_0_289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078"/>
          </a:srgbClr>
        </a:solidFill>
      </p:bgPr>
    </p:bg>
    <p:spTree>
      <p:nvGrpSpPr>
        <p:cNvPr id="595"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72" name="Google Shape;872;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3" name="Google Shape;873;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4" name="Google Shape;874;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5" name="Google Shape;875;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2868" name="Shape 2868"/>
        <p:cNvGrpSpPr/>
        <p:nvPr/>
      </p:nvGrpSpPr>
      <p:grpSpPr>
        <a:xfrm>
          <a:off x="0" y="0"/>
          <a:ext cx="0" cy="0"/>
          <a:chOff x="0" y="0"/>
          <a:chExt cx="0" cy="0"/>
        </a:xfrm>
      </p:grpSpPr>
      <p:sp>
        <p:nvSpPr>
          <p:cNvPr id="2869" name="Google Shape;2869;g280d82a52a6_0_2902"/>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0" name="Google Shape;2870;g280d82a52a6_0_2902"/>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2871" name="Google Shape;2871;g280d82a52a6_0_2902"/>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872" name="Google Shape;2872;g280d82a52a6_0_2902"/>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873" name="Google Shape;2873;g280d82a52a6_0_2902"/>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g280d82a52a6_0_2902"/>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g280d82a52a6_0_2902"/>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6" name="Google Shape;2876;g280d82a52a6_0_2902"/>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2877" name="Google Shape;2877;g280d82a52a6_0_2902"/>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2878" name="Google Shape;2878;g280d82a52a6_0_2902"/>
          <p:cNvGrpSpPr/>
          <p:nvPr/>
        </p:nvGrpSpPr>
        <p:grpSpPr>
          <a:xfrm>
            <a:off x="5825945" y="3085919"/>
            <a:ext cx="1376700" cy="330600"/>
            <a:chOff x="5457350" y="2701375"/>
            <a:chExt cx="1376700" cy="330600"/>
          </a:xfrm>
        </p:grpSpPr>
        <p:sp>
          <p:nvSpPr>
            <p:cNvPr id="2879" name="Google Shape;2879;g280d82a52a6_0_2902"/>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2880" name="Google Shape;2880;g280d82a52a6_0_2902"/>
            <p:cNvGrpSpPr/>
            <p:nvPr/>
          </p:nvGrpSpPr>
          <p:grpSpPr>
            <a:xfrm>
              <a:off x="5541202" y="2774463"/>
              <a:ext cx="183000" cy="183000"/>
              <a:chOff x="5541202" y="2774463"/>
              <a:chExt cx="183000" cy="183000"/>
            </a:xfrm>
          </p:grpSpPr>
          <p:sp>
            <p:nvSpPr>
              <p:cNvPr id="2881" name="Google Shape;2881;g280d82a52a6_0_2902"/>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g280d82a52a6_0_2902"/>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883" name="Google Shape;2883;g280d82a52a6_0_2902"/>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84" name="Google Shape;2884;g280d82a52a6_0_2902"/>
          <p:cNvGrpSpPr/>
          <p:nvPr/>
        </p:nvGrpSpPr>
        <p:grpSpPr>
          <a:xfrm>
            <a:off x="2446250" y="4626181"/>
            <a:ext cx="845188" cy="162953"/>
            <a:chOff x="3701600" y="2570125"/>
            <a:chExt cx="1503625" cy="289900"/>
          </a:xfrm>
        </p:grpSpPr>
        <p:sp>
          <p:nvSpPr>
            <p:cNvPr id="2885" name="Google Shape;2885;g280d82a52a6_0_290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g280d82a52a6_0_290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g280d82a52a6_0_290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g280d82a52a6_0_290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g280d82a52a6_0_290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g280d82a52a6_0_290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g280d82a52a6_0_290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g280d82a52a6_0_290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g280d82a52a6_0_290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g280d82a52a6_0_290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g280d82a52a6_0_290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g280d82a52a6_0_290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97" name="Google Shape;2897;g280d82a52a6_0_2902"/>
          <p:cNvGrpSpPr/>
          <p:nvPr/>
        </p:nvGrpSpPr>
        <p:grpSpPr>
          <a:xfrm>
            <a:off x="5267233" y="4595311"/>
            <a:ext cx="908377" cy="201300"/>
            <a:chOff x="5577025" y="2564875"/>
            <a:chExt cx="1764525" cy="390950"/>
          </a:xfrm>
        </p:grpSpPr>
        <p:sp>
          <p:nvSpPr>
            <p:cNvPr id="2898" name="Google Shape;2898;g280d82a52a6_0_2902"/>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g280d82a52a6_0_2902"/>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g280d82a52a6_0_2902"/>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g280d82a52a6_0_2902"/>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g280d82a52a6_0_2902"/>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g280d82a52a6_0_2902"/>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g280d82a52a6_0_2902"/>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g280d82a52a6_0_2902"/>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g280d82a52a6_0_2902"/>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g280d82a52a6_0_2902"/>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g280d82a52a6_0_2902"/>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g280d82a52a6_0_2902"/>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g280d82a52a6_0_2902"/>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g280d82a52a6_0_2902"/>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g280d82a52a6_0_2902"/>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g280d82a52a6_0_2902"/>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4" name="Google Shape;2914;g280d82a52a6_0_2902"/>
          <p:cNvGrpSpPr/>
          <p:nvPr/>
        </p:nvGrpSpPr>
        <p:grpSpPr>
          <a:xfrm>
            <a:off x="3882459" y="4590168"/>
            <a:ext cx="682107" cy="266863"/>
            <a:chOff x="238125" y="2500825"/>
            <a:chExt cx="1678825" cy="656650"/>
          </a:xfrm>
        </p:grpSpPr>
        <p:sp>
          <p:nvSpPr>
            <p:cNvPr id="2915" name="Google Shape;2915;g280d82a52a6_0_2902"/>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g280d82a52a6_0_2902"/>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g280d82a52a6_0_2902"/>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g280d82a52a6_0_2902"/>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g280d82a52a6_0_2902"/>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g280d82a52a6_0_2902"/>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g280d82a52a6_0_2902"/>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g280d82a52a6_0_2902"/>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g280d82a52a6_0_2902"/>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g280d82a52a6_0_2902"/>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g280d82a52a6_0_2902"/>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g280d82a52a6_0_2902"/>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g280d82a52a6_0_2902"/>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g280d82a52a6_0_2902"/>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g280d82a52a6_0_2902"/>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g280d82a52a6_0_2902"/>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g280d82a52a6_0_2902"/>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g280d82a52a6_0_2902"/>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g280d82a52a6_0_2902"/>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4" name="Google Shape;2934;g280d82a52a6_0_2902"/>
          <p:cNvGrpSpPr/>
          <p:nvPr/>
        </p:nvGrpSpPr>
        <p:grpSpPr>
          <a:xfrm>
            <a:off x="6779578" y="4626181"/>
            <a:ext cx="845188" cy="162953"/>
            <a:chOff x="3701600" y="2570125"/>
            <a:chExt cx="1503625" cy="289900"/>
          </a:xfrm>
        </p:grpSpPr>
        <p:sp>
          <p:nvSpPr>
            <p:cNvPr id="2935" name="Google Shape;2935;g280d82a52a6_0_290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g280d82a52a6_0_290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g280d82a52a6_0_290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g280d82a52a6_0_290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g280d82a52a6_0_290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g280d82a52a6_0_290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g280d82a52a6_0_290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g280d82a52a6_0_290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g280d82a52a6_0_290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g280d82a52a6_0_290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g280d82a52a6_0_290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g280d82a52a6_0_290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47" name="Google Shape;2947;g280d82a52a6_0_2902"/>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g280d82a52a6_0_2902"/>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2949" name="Google Shape;2949;g280d82a52a6_0_2902"/>
          <p:cNvGrpSpPr/>
          <p:nvPr/>
        </p:nvGrpSpPr>
        <p:grpSpPr>
          <a:xfrm>
            <a:off x="6292189" y="1426141"/>
            <a:ext cx="1425849" cy="1425202"/>
            <a:chOff x="1189450" y="238125"/>
            <a:chExt cx="5177375" cy="5175025"/>
          </a:xfrm>
        </p:grpSpPr>
        <p:sp>
          <p:nvSpPr>
            <p:cNvPr id="2950" name="Google Shape;2950;g280d82a52a6_0_290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g280d82a52a6_0_290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g280d82a52a6_0_290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g280d82a52a6_0_290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g280d82a52a6_0_290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g280d82a52a6_0_290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g280d82a52a6_0_290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g280d82a52a6_0_290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g280d82a52a6_0_290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g280d82a52a6_0_290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g280d82a52a6_0_290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g280d82a52a6_0_290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g280d82a52a6_0_290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g280d82a52a6_0_290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g280d82a52a6_0_290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g280d82a52a6_0_290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g280d82a52a6_0_290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g280d82a52a6_0_290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g280d82a52a6_0_290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g280d82a52a6_0_290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g280d82a52a6_0_290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g280d82a52a6_0_290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g280d82a52a6_0_290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g280d82a52a6_0_290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g280d82a52a6_0_290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g280d82a52a6_0_290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g280d82a52a6_0_290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g280d82a52a6_0_290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g280d82a52a6_0_290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g280d82a52a6_0_290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g280d82a52a6_0_290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g280d82a52a6_0_290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g280d82a52a6_0_290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g280d82a52a6_0_290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g280d82a52a6_0_290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g280d82a52a6_0_290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g280d82a52a6_0_290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g280d82a52a6_0_290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g280d82a52a6_0_290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g280d82a52a6_0_290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g280d82a52a6_0_290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g280d82a52a6_0_290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g280d82a52a6_0_290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g280d82a52a6_0_290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g280d82a52a6_0_290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g280d82a52a6_0_290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g280d82a52a6_0_290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g280d82a52a6_0_290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g280d82a52a6_0_290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g280d82a52a6_0_290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g280d82a52a6_0_290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g280d82a52a6_0_290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g280d82a52a6_0_290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g280d82a52a6_0_290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g280d82a52a6_0_290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g280d82a52a6_0_290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g280d82a52a6_0_290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g280d82a52a6_0_290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g280d82a52a6_0_290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g280d82a52a6_0_290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g280d82a52a6_0_290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g280d82a52a6_0_290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g280d82a52a6_0_290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g280d82a52a6_0_290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g280d82a52a6_0_290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g280d82a52a6_0_290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g280d82a52a6_0_290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g280d82a52a6_0_290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g280d82a52a6_0_290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g280d82a52a6_0_290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g280d82a52a6_0_290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g280d82a52a6_0_290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g280d82a52a6_0_290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g280d82a52a6_0_290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g280d82a52a6_0_290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g280d82a52a6_0_290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g280d82a52a6_0_290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g280d82a52a6_0_290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g280d82a52a6_0_290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g280d82a52a6_0_290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g280d82a52a6_0_290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g280d82a52a6_0_290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g280d82a52a6_0_290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g280d82a52a6_0_290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g280d82a52a6_0_290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g280d82a52a6_0_290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g280d82a52a6_0_290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g280d82a52a6_0_290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g280d82a52a6_0_290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g280d82a52a6_0_290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g280d82a52a6_0_290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g280d82a52a6_0_290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g280d82a52a6_0_290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g280d82a52a6_0_290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g280d82a52a6_0_290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g280d82a52a6_0_290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g280d82a52a6_0_290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g280d82a52a6_0_290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g280d82a52a6_0_290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g280d82a52a6_0_290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g280d82a52a6_0_290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g280d82a52a6_0_290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g280d82a52a6_0_290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g280d82a52a6_0_290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g280d82a52a6_0_290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g280d82a52a6_0_290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g280d82a52a6_0_290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g280d82a52a6_0_290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g280d82a52a6_0_290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g280d82a52a6_0_290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g280d82a52a6_0_290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g280d82a52a6_0_290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g280d82a52a6_0_290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g280d82a52a6_0_290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g280d82a52a6_0_290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g280d82a52a6_0_290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g280d82a52a6_0_290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g280d82a52a6_0_290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g280d82a52a6_0_290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g280d82a52a6_0_290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g280d82a52a6_0_290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g280d82a52a6_0_290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g280d82a52a6_0_290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g280d82a52a6_0_290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g280d82a52a6_0_290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g280d82a52a6_0_290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g280d82a52a6_0_290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g280d82a52a6_0_290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g280d82a52a6_0_290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g280d82a52a6_0_290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g280d82a52a6_0_290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g280d82a52a6_0_290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g280d82a52a6_0_290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g280d82a52a6_0_290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g280d82a52a6_0_290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g280d82a52a6_0_290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g280d82a52a6_0_290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g280d82a52a6_0_290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g280d82a52a6_0_290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g280d82a52a6_0_290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g280d82a52a6_0_290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g280d82a52a6_0_290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g280d82a52a6_0_290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g280d82a52a6_0_290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g280d82a52a6_0_290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g280d82a52a6_0_290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g280d82a52a6_0_290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g280d82a52a6_0_290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g280d82a52a6_0_290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g280d82a52a6_0_290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g280d82a52a6_0_290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g280d82a52a6_0_290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g280d82a52a6_0_290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g280d82a52a6_0_290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g280d82a52a6_0_290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g280d82a52a6_0_290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g280d82a52a6_0_290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g280d82a52a6_0_290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g280d82a52a6_0_290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g280d82a52a6_0_290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g280d82a52a6_0_290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g280d82a52a6_0_290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g280d82a52a6_0_290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g280d82a52a6_0_290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g280d82a52a6_0_290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g280d82a52a6_0_290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g280d82a52a6_0_290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g280d82a52a6_0_290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g280d82a52a6_0_290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g280d82a52a6_0_290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g280d82a52a6_0_290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g280d82a52a6_0_290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g280d82a52a6_0_290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g280d82a52a6_0_290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g280d82a52a6_0_290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g280d82a52a6_0_290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g280d82a52a6_0_290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g280d82a52a6_0_290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g280d82a52a6_0_290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g280d82a52a6_0_290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g280d82a52a6_0_290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g280d82a52a6_0_290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g280d82a52a6_0_290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g280d82a52a6_0_290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g280d82a52a6_0_290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g280d82a52a6_0_290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g280d82a52a6_0_290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g280d82a52a6_0_290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g280d82a52a6_0_290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g280d82a52a6_0_290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g280d82a52a6_0_290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g280d82a52a6_0_290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g280d82a52a6_0_290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g280d82a52a6_0_290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g280d82a52a6_0_290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g280d82a52a6_0_290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g280d82a52a6_0_290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g280d82a52a6_0_290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g280d82a52a6_0_290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g280d82a52a6_0_290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g280d82a52a6_0_290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g280d82a52a6_0_290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g280d82a52a6_0_290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g280d82a52a6_0_290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g280d82a52a6_0_290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g280d82a52a6_0_290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g280d82a52a6_0_290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g280d82a52a6_0_290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g280d82a52a6_0_290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g280d82a52a6_0_290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g280d82a52a6_0_290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g280d82a52a6_0_290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g280d82a52a6_0_290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g280d82a52a6_0_290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g280d82a52a6_0_290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g280d82a52a6_0_290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g280d82a52a6_0_290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g280d82a52a6_0_290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g280d82a52a6_0_290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g280d82a52a6_0_290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g280d82a52a6_0_290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g280d82a52a6_0_290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g280d82a52a6_0_290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g280d82a52a6_0_290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g280d82a52a6_0_290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g280d82a52a6_0_290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g280d82a52a6_0_290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g280d82a52a6_0_290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g280d82a52a6_0_290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g280d82a52a6_0_290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g280d82a52a6_0_290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g280d82a52a6_0_290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g280d82a52a6_0_290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g280d82a52a6_0_290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g280d82a52a6_0_290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g280d82a52a6_0_290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g280d82a52a6_0_290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g280d82a52a6_0_290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g280d82a52a6_0_290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g280d82a52a6_0_290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g280d82a52a6_0_290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g280d82a52a6_0_290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g280d82a52a6_0_290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g280d82a52a6_0_290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g280d82a52a6_0_290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g280d82a52a6_0_290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g280d82a52a6_0_290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g280d82a52a6_0_290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g280d82a52a6_0_290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g280d82a52a6_0_290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g280d82a52a6_0_290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g280d82a52a6_0_290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g280d82a52a6_0_290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g280d82a52a6_0_290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g280d82a52a6_0_290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g280d82a52a6_0_290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g280d82a52a6_0_290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g280d82a52a6_0_290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g280d82a52a6_0_290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g280d82a52a6_0_290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g280d82a52a6_0_290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g280d82a52a6_0_290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g280d82a52a6_0_290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g280d82a52a6_0_290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g280d82a52a6_0_290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g280d82a52a6_0_290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g280d82a52a6_0_290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g280d82a52a6_0_290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g280d82a52a6_0_290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g280d82a52a6_0_290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g280d82a52a6_0_290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g280d82a52a6_0_290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g280d82a52a6_0_290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g280d82a52a6_0_290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g280d82a52a6_0_290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g280d82a52a6_0_290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g280d82a52a6_0_290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g280d82a52a6_0_290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g280d82a52a6_0_290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g280d82a52a6_0_290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g280d82a52a6_0_290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g280d82a52a6_0_290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g280d82a52a6_0_290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g280d82a52a6_0_290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g280d82a52a6_0_290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g280d82a52a6_0_290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g280d82a52a6_0_290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g280d82a52a6_0_290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g280d82a52a6_0_290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g280d82a52a6_0_290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g280d82a52a6_0_290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g280d82a52a6_0_290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g280d82a52a6_0_290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g280d82a52a6_0_290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g280d82a52a6_0_290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g280d82a52a6_0_290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g280d82a52a6_0_290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g280d82a52a6_0_290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g280d82a52a6_0_290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g280d82a52a6_0_290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g280d82a52a6_0_290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g280d82a52a6_0_290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g280d82a52a6_0_290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g280d82a52a6_0_290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g280d82a52a6_0_290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g280d82a52a6_0_290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g280d82a52a6_0_290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g280d82a52a6_0_290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g280d82a52a6_0_290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g280d82a52a6_0_290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g280d82a52a6_0_290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g280d82a52a6_0_290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g280d82a52a6_0_290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g280d82a52a6_0_290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g280d82a52a6_0_290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g280d82a52a6_0_290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g280d82a52a6_0_290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g280d82a52a6_0_290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g280d82a52a6_0_290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g280d82a52a6_0_290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g280d82a52a6_0_290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g280d82a52a6_0_290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g280d82a52a6_0_290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g280d82a52a6_0_290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g280d82a52a6_0_290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g280d82a52a6_0_290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g280d82a52a6_0_290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g280d82a52a6_0_290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g280d82a52a6_0_290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g280d82a52a6_0_290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g280d82a52a6_0_290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g280d82a52a6_0_290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g280d82a52a6_0_290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g280d82a52a6_0_290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g280d82a52a6_0_290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g280d82a52a6_0_290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g280d82a52a6_0_290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g280d82a52a6_0_290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g280d82a52a6_0_290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g280d82a52a6_0_290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g280d82a52a6_0_290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g280d82a52a6_0_290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g280d82a52a6_0_290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g280d82a52a6_0_290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g280d82a52a6_0_290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g280d82a52a6_0_290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g280d82a52a6_0_290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g280d82a52a6_0_290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g280d82a52a6_0_290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g280d82a52a6_0_290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g280d82a52a6_0_290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g280d82a52a6_0_290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g280d82a52a6_0_290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g280d82a52a6_0_290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g280d82a52a6_0_290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g280d82a52a6_0_290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g280d82a52a6_0_290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g280d82a52a6_0_290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g280d82a52a6_0_290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g280d82a52a6_0_290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g280d82a52a6_0_290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g280d82a52a6_0_290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g280d82a52a6_0_290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g280d82a52a6_0_290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g280d82a52a6_0_290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g280d82a52a6_0_290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g280d82a52a6_0_290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g280d82a52a6_0_290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g280d82a52a6_0_290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g280d82a52a6_0_290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g280d82a52a6_0_290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g280d82a52a6_0_290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g280d82a52a6_0_290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g280d82a52a6_0_290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g280d82a52a6_0_290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g280d82a52a6_0_290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g280d82a52a6_0_290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g280d82a52a6_0_290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g280d82a52a6_0_290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g280d82a52a6_0_290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g280d82a52a6_0_290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g280d82a52a6_0_290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g280d82a52a6_0_290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g280d82a52a6_0_290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g280d82a52a6_0_290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g280d82a52a6_0_290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g280d82a52a6_0_290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g280d82a52a6_0_290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g280d82a52a6_0_290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g280d82a52a6_0_290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g280d82a52a6_0_290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g280d82a52a6_0_290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g280d82a52a6_0_290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g280d82a52a6_0_290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g280d82a52a6_0_290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g280d82a52a6_0_290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g280d82a52a6_0_290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g280d82a52a6_0_290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g280d82a52a6_0_290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g280d82a52a6_0_290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g280d82a52a6_0_290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g280d82a52a6_0_290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g280d82a52a6_0_290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g280d82a52a6_0_290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g280d82a52a6_0_290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g280d82a52a6_0_290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g280d82a52a6_0_290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g280d82a52a6_0_290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g280d82a52a6_0_290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g280d82a52a6_0_290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g280d82a52a6_0_290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g280d82a52a6_0_290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g280d82a52a6_0_290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g280d82a52a6_0_290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g280d82a52a6_0_290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g280d82a52a6_0_290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g280d82a52a6_0_290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g280d82a52a6_0_290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g280d82a52a6_0_290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g280d82a52a6_0_290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g280d82a52a6_0_290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g280d82a52a6_0_290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g280d82a52a6_0_290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g280d82a52a6_0_290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g280d82a52a6_0_290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g280d82a52a6_0_290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g280d82a52a6_0_290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g280d82a52a6_0_290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g280d82a52a6_0_290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g280d82a52a6_0_290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g280d82a52a6_0_290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g280d82a52a6_0_290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g280d82a52a6_0_290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g280d82a52a6_0_290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g280d82a52a6_0_290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g280d82a52a6_0_290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g280d82a52a6_0_290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g280d82a52a6_0_290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g280d82a52a6_0_290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g280d82a52a6_0_290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g280d82a52a6_0_290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g280d82a52a6_0_290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g280d82a52a6_0_290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g280d82a52a6_0_290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g280d82a52a6_0_290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g280d82a52a6_0_290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g280d82a52a6_0_290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g280d82a52a6_0_290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g280d82a52a6_0_290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g280d82a52a6_0_290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g280d82a52a6_0_290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g280d82a52a6_0_290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g280d82a52a6_0_290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g280d82a52a6_0_290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g280d82a52a6_0_290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g280d82a52a6_0_290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g280d82a52a6_0_290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g280d82a52a6_0_290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g280d82a52a6_0_290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g280d82a52a6_0_290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g280d82a52a6_0_290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g280d82a52a6_0_290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g280d82a52a6_0_290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g280d82a52a6_0_290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g280d82a52a6_0_290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g280d82a52a6_0_290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g280d82a52a6_0_290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g280d82a52a6_0_290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g280d82a52a6_0_290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g280d82a52a6_0_290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g280d82a52a6_0_290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g280d82a52a6_0_290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g280d82a52a6_0_290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g280d82a52a6_0_290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g280d82a52a6_0_290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g280d82a52a6_0_290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g280d82a52a6_0_290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g280d82a52a6_0_290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g280d82a52a6_0_290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g280d82a52a6_0_290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g280d82a52a6_0_290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g280d82a52a6_0_290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g280d82a52a6_0_290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g280d82a52a6_0_290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g280d82a52a6_0_290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g280d82a52a6_0_290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g280d82a52a6_0_290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g280d82a52a6_0_290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g280d82a52a6_0_290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g280d82a52a6_0_290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g280d82a52a6_0_290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g280d82a52a6_0_290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g280d82a52a6_0_290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g280d82a52a6_0_290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g280d82a52a6_0_290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g280d82a52a6_0_290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g280d82a52a6_0_290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g280d82a52a6_0_290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g280d82a52a6_0_290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g280d82a52a6_0_290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g280d82a52a6_0_290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g280d82a52a6_0_290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g280d82a52a6_0_290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g280d82a52a6_0_290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g280d82a52a6_0_290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g280d82a52a6_0_290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g280d82a52a6_0_290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g280d82a52a6_0_290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g280d82a52a6_0_290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g280d82a52a6_0_290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g280d82a52a6_0_290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g280d82a52a6_0_290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g280d82a52a6_0_290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g280d82a52a6_0_290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g280d82a52a6_0_290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g280d82a52a6_0_290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g280d82a52a6_0_290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g280d82a52a6_0_290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g280d82a52a6_0_290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g280d82a52a6_0_290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g280d82a52a6_0_290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g280d82a52a6_0_290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g280d82a52a6_0_290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g280d82a52a6_0_290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g280d82a52a6_0_290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g280d82a52a6_0_290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g280d82a52a6_0_290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g280d82a52a6_0_290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g280d82a52a6_0_290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g280d82a52a6_0_290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g280d82a52a6_0_290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g280d82a52a6_0_290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g280d82a52a6_0_290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g280d82a52a6_0_290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g280d82a52a6_0_290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g280d82a52a6_0_290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g280d82a52a6_0_290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g280d82a52a6_0_290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g280d82a52a6_0_290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g280d82a52a6_0_290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g280d82a52a6_0_290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g280d82a52a6_0_290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g280d82a52a6_0_290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g280d82a52a6_0_290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g280d82a52a6_0_290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g280d82a52a6_0_290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g280d82a52a6_0_290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g280d82a52a6_0_290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g280d82a52a6_0_290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g280d82a52a6_0_290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g280d82a52a6_0_290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g280d82a52a6_0_290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g280d82a52a6_0_290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g280d82a52a6_0_290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g280d82a52a6_0_290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g280d82a52a6_0_290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g280d82a52a6_0_290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g280d82a52a6_0_290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g280d82a52a6_0_290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g280d82a52a6_0_290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g280d82a52a6_0_290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g280d82a52a6_0_290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g280d82a52a6_0_290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g280d82a52a6_0_290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g280d82a52a6_0_290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g280d82a52a6_0_290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g280d82a52a6_0_290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g280d82a52a6_0_290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18" name="Google Shape;3518;g280d82a52a6_0_2902"/>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519" name="Google Shape;3519;g280d82a52a6_0_2902"/>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20" name="Shape 3520"/>
        <p:cNvGrpSpPr/>
        <p:nvPr/>
      </p:nvGrpSpPr>
      <p:grpSpPr>
        <a:xfrm>
          <a:off x="0" y="0"/>
          <a:ext cx="0" cy="0"/>
          <a:chOff x="0" y="0"/>
          <a:chExt cx="0" cy="0"/>
        </a:xfrm>
      </p:grpSpPr>
      <p:sp>
        <p:nvSpPr>
          <p:cNvPr id="3521" name="Google Shape;3521;g280d82a52a6_0_35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522" name="Google Shape;3522;g280d82a52a6_0_3554"/>
          <p:cNvGrpSpPr/>
          <p:nvPr/>
        </p:nvGrpSpPr>
        <p:grpSpPr>
          <a:xfrm>
            <a:off x="8041173" y="4778596"/>
            <a:ext cx="598277" cy="170409"/>
            <a:chOff x="238125" y="1822850"/>
            <a:chExt cx="7080200" cy="2016675"/>
          </a:xfrm>
        </p:grpSpPr>
        <p:sp>
          <p:nvSpPr>
            <p:cNvPr id="3523" name="Google Shape;3523;g280d82a52a6_0_35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g280d82a52a6_0_35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g280d82a52a6_0_35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g280d82a52a6_0_35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g280d82a52a6_0_35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g280d82a52a6_0_35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g280d82a52a6_0_35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30" name="Google Shape;3530;g280d82a52a6_0_355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531" name="Google Shape;3531;g280d82a52a6_0_355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532" name="Google Shape;3532;g280d82a52a6_0_355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g280d82a52a6_0_355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534" name="Google Shape;3534;g280d82a52a6_0_35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3535" name="Shape 3535"/>
        <p:cNvGrpSpPr/>
        <p:nvPr/>
      </p:nvGrpSpPr>
      <p:grpSpPr>
        <a:xfrm>
          <a:off x="0" y="0"/>
          <a:ext cx="0" cy="0"/>
          <a:chOff x="0" y="0"/>
          <a:chExt cx="0" cy="0"/>
        </a:xfrm>
      </p:grpSpPr>
      <p:grpSp>
        <p:nvGrpSpPr>
          <p:cNvPr id="3536" name="Google Shape;3536;g280d82a52a6_0_3569"/>
          <p:cNvGrpSpPr/>
          <p:nvPr/>
        </p:nvGrpSpPr>
        <p:grpSpPr>
          <a:xfrm>
            <a:off x="2726703" y="6"/>
            <a:ext cx="3697033" cy="5143642"/>
            <a:chOff x="1926275" y="238125"/>
            <a:chExt cx="3765950" cy="5239525"/>
          </a:xfrm>
        </p:grpSpPr>
        <p:sp>
          <p:nvSpPr>
            <p:cNvPr id="3537" name="Google Shape;3537;g280d82a52a6_0_356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g280d82a52a6_0_356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g280d82a52a6_0_356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g280d82a52a6_0_356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g280d82a52a6_0_356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g280d82a52a6_0_356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g280d82a52a6_0_356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g280d82a52a6_0_356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g280d82a52a6_0_356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g280d82a52a6_0_356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g280d82a52a6_0_356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g280d82a52a6_0_356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g280d82a52a6_0_356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g280d82a52a6_0_356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g280d82a52a6_0_356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g280d82a52a6_0_356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g280d82a52a6_0_356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g280d82a52a6_0_356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g280d82a52a6_0_356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g280d82a52a6_0_356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g280d82a52a6_0_356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g280d82a52a6_0_356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g280d82a52a6_0_356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g280d82a52a6_0_356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g280d82a52a6_0_356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g280d82a52a6_0_356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g280d82a52a6_0_356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g280d82a52a6_0_356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g280d82a52a6_0_356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g280d82a52a6_0_356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g280d82a52a6_0_356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g280d82a52a6_0_356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g280d82a52a6_0_356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g280d82a52a6_0_356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g280d82a52a6_0_356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g280d82a52a6_0_356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g280d82a52a6_0_356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g280d82a52a6_0_356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g280d82a52a6_0_356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g280d82a52a6_0_356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g280d82a52a6_0_356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g280d82a52a6_0_356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g280d82a52a6_0_356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g280d82a52a6_0_356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g280d82a52a6_0_356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g280d82a52a6_0_356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g280d82a52a6_0_356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g280d82a52a6_0_356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g280d82a52a6_0_356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g280d82a52a6_0_356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g280d82a52a6_0_356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g280d82a52a6_0_356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g280d82a52a6_0_356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g280d82a52a6_0_356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g280d82a52a6_0_356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g280d82a52a6_0_356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g280d82a52a6_0_356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g280d82a52a6_0_356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g280d82a52a6_0_356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g280d82a52a6_0_356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97" name="Google Shape;3597;g280d82a52a6_0_3569"/>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98" name="Google Shape;3598;g280d82a52a6_0_3569"/>
          <p:cNvGrpSpPr/>
          <p:nvPr/>
        </p:nvGrpSpPr>
        <p:grpSpPr>
          <a:xfrm>
            <a:off x="2686262" y="2"/>
            <a:ext cx="2103910" cy="5143716"/>
            <a:chOff x="2726150" y="238125"/>
            <a:chExt cx="2142475" cy="5238000"/>
          </a:xfrm>
        </p:grpSpPr>
        <p:sp>
          <p:nvSpPr>
            <p:cNvPr id="3599" name="Google Shape;3599;g280d82a52a6_0_356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g280d82a52a6_0_356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g280d82a52a6_0_356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2" name="Google Shape;3602;g280d82a52a6_0_3569"/>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03" name="Google Shape;3603;g280d82a52a6_0_3569"/>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04" name="Google Shape;3604;g280d82a52a6_0_356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05" name="Google Shape;3605;g280d82a52a6_0_3569"/>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g280d82a52a6_0_3569"/>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3607" name="Google Shape;3607;g280d82a52a6_0_356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608" name="Google Shape;3608;g280d82a52a6_0_356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3609" name="Shape 3609"/>
        <p:cNvGrpSpPr/>
        <p:nvPr/>
      </p:nvGrpSpPr>
      <p:grpSpPr>
        <a:xfrm>
          <a:off x="0" y="0"/>
          <a:ext cx="0" cy="0"/>
          <a:chOff x="0" y="0"/>
          <a:chExt cx="0" cy="0"/>
        </a:xfrm>
      </p:grpSpPr>
      <p:sp>
        <p:nvSpPr>
          <p:cNvPr id="3610" name="Google Shape;3610;g280d82a52a6_0_364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11" name="Google Shape;3611;g280d82a52a6_0_3643"/>
          <p:cNvGrpSpPr/>
          <p:nvPr/>
        </p:nvGrpSpPr>
        <p:grpSpPr>
          <a:xfrm>
            <a:off x="2686262" y="2"/>
            <a:ext cx="2103910" cy="5143716"/>
            <a:chOff x="2726150" y="238125"/>
            <a:chExt cx="2142475" cy="5238000"/>
          </a:xfrm>
        </p:grpSpPr>
        <p:sp>
          <p:nvSpPr>
            <p:cNvPr id="3612" name="Google Shape;3612;g280d82a52a6_0_364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g280d82a52a6_0_364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g280d82a52a6_0_364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15" name="Google Shape;3615;g280d82a52a6_0_364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16" name="Google Shape;3616;g280d82a52a6_0_364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17" name="Google Shape;3617;g280d82a52a6_0_364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18" name="Google Shape;3618;g280d82a52a6_0_364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g280d82a52a6_0_3643"/>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620" name="Google Shape;3620;g280d82a52a6_0_3643"/>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621" name="Google Shape;3621;g280d82a52a6_0_364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22" name="Shape 3622"/>
        <p:cNvGrpSpPr/>
        <p:nvPr/>
      </p:nvGrpSpPr>
      <p:grpSpPr>
        <a:xfrm>
          <a:off x="0" y="0"/>
          <a:ext cx="0" cy="0"/>
          <a:chOff x="0" y="0"/>
          <a:chExt cx="0" cy="0"/>
        </a:xfrm>
      </p:grpSpPr>
      <p:sp>
        <p:nvSpPr>
          <p:cNvPr id="3623" name="Google Shape;3623;g280d82a52a6_0_365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24" name="Google Shape;3624;g280d82a52a6_0_365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5" name="Google Shape;3625;g280d82a52a6_0_365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6" name="Google Shape;3626;g280d82a52a6_0_36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627" name="Google Shape;3627;g280d82a52a6_0_3656"/>
          <p:cNvGrpSpPr/>
          <p:nvPr/>
        </p:nvGrpSpPr>
        <p:grpSpPr>
          <a:xfrm>
            <a:off x="8041173" y="4778596"/>
            <a:ext cx="598277" cy="170409"/>
            <a:chOff x="238125" y="1822850"/>
            <a:chExt cx="7080200" cy="2016675"/>
          </a:xfrm>
        </p:grpSpPr>
        <p:sp>
          <p:nvSpPr>
            <p:cNvPr id="3628" name="Google Shape;3628;g280d82a52a6_0_36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g280d82a52a6_0_36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g280d82a52a6_0_36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g280d82a52a6_0_36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g280d82a52a6_0_36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g280d82a52a6_0_36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g280d82a52a6_0_36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35" name="Google Shape;3635;g280d82a52a6_0_36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3636" name="Shape 3636"/>
        <p:cNvGrpSpPr/>
        <p:nvPr/>
      </p:nvGrpSpPr>
      <p:grpSpPr>
        <a:xfrm>
          <a:off x="0" y="0"/>
          <a:ext cx="0" cy="0"/>
          <a:chOff x="0" y="0"/>
          <a:chExt cx="0" cy="0"/>
        </a:xfrm>
      </p:grpSpPr>
      <p:sp>
        <p:nvSpPr>
          <p:cNvPr id="3637" name="Google Shape;3637;g280d82a52a6_0_3670"/>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g280d82a52a6_0_367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39" name="Google Shape;3639;g280d82a52a6_0_367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0" name="Google Shape;3640;g280d82a52a6_0_367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41" name="Shape 3641"/>
        <p:cNvGrpSpPr/>
        <p:nvPr/>
      </p:nvGrpSpPr>
      <p:grpSpPr>
        <a:xfrm>
          <a:off x="0" y="0"/>
          <a:ext cx="0" cy="0"/>
          <a:chOff x="0" y="0"/>
          <a:chExt cx="0" cy="0"/>
        </a:xfrm>
      </p:grpSpPr>
      <p:sp>
        <p:nvSpPr>
          <p:cNvPr id="3642" name="Google Shape;3642;g280d82a52a6_0_367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643" name="Google Shape;3643;g280d82a52a6_0_36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4" name="Google Shape;3644;g280d82a52a6_0_367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645" name="Google Shape;3645;g280d82a52a6_0_3675"/>
          <p:cNvGrpSpPr/>
          <p:nvPr/>
        </p:nvGrpSpPr>
        <p:grpSpPr>
          <a:xfrm>
            <a:off x="8041173" y="4778596"/>
            <a:ext cx="598277" cy="170409"/>
            <a:chOff x="238125" y="1822850"/>
            <a:chExt cx="7080200" cy="2016675"/>
          </a:xfrm>
        </p:grpSpPr>
        <p:sp>
          <p:nvSpPr>
            <p:cNvPr id="3646" name="Google Shape;3646;g280d82a52a6_0_36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g280d82a52a6_0_36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g280d82a52a6_0_36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g280d82a52a6_0_36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g280d82a52a6_0_36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g280d82a52a6_0_36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g280d82a52a6_0_36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53" name="Google Shape;3653;g280d82a52a6_0_36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54" name="Shape 3654"/>
        <p:cNvGrpSpPr/>
        <p:nvPr/>
      </p:nvGrpSpPr>
      <p:grpSpPr>
        <a:xfrm>
          <a:off x="0" y="0"/>
          <a:ext cx="0" cy="0"/>
          <a:chOff x="0" y="0"/>
          <a:chExt cx="0" cy="0"/>
        </a:xfrm>
      </p:grpSpPr>
      <p:sp>
        <p:nvSpPr>
          <p:cNvPr id="3655" name="Google Shape;3655;g280d82a52a6_0_368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656" name="Google Shape;3656;g280d82a52a6_0_368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3657" name="Shape 3657"/>
        <p:cNvGrpSpPr/>
        <p:nvPr/>
      </p:nvGrpSpPr>
      <p:grpSpPr>
        <a:xfrm>
          <a:off x="0" y="0"/>
          <a:ext cx="0" cy="0"/>
          <a:chOff x="0" y="0"/>
          <a:chExt cx="0" cy="0"/>
        </a:xfrm>
      </p:grpSpPr>
      <p:grpSp>
        <p:nvGrpSpPr>
          <p:cNvPr id="3658" name="Google Shape;3658;g280d82a52a6_0_3691"/>
          <p:cNvGrpSpPr/>
          <p:nvPr/>
        </p:nvGrpSpPr>
        <p:grpSpPr>
          <a:xfrm>
            <a:off x="3698727" y="6"/>
            <a:ext cx="3697033" cy="5143642"/>
            <a:chOff x="1926275" y="238125"/>
            <a:chExt cx="3765950" cy="5239525"/>
          </a:xfrm>
        </p:grpSpPr>
        <p:sp>
          <p:nvSpPr>
            <p:cNvPr id="3659" name="Google Shape;3659;g280d82a52a6_0_369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g280d82a52a6_0_369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g280d82a52a6_0_369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g280d82a52a6_0_369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g280d82a52a6_0_369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g280d82a52a6_0_369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g280d82a52a6_0_369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g280d82a52a6_0_369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g280d82a52a6_0_369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g280d82a52a6_0_369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g280d82a52a6_0_369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g280d82a52a6_0_369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g280d82a52a6_0_369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g280d82a52a6_0_369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g280d82a52a6_0_369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g280d82a52a6_0_369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g280d82a52a6_0_369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g280d82a52a6_0_369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g280d82a52a6_0_369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g280d82a52a6_0_369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g280d82a52a6_0_369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g280d82a52a6_0_369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g280d82a52a6_0_369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g280d82a52a6_0_369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g280d82a52a6_0_369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g280d82a52a6_0_369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g280d82a52a6_0_369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g280d82a52a6_0_369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g280d82a52a6_0_369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g280d82a52a6_0_369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g280d82a52a6_0_369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g280d82a52a6_0_369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g280d82a52a6_0_369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g280d82a52a6_0_369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g280d82a52a6_0_369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g280d82a52a6_0_369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g280d82a52a6_0_369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g280d82a52a6_0_369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g280d82a52a6_0_369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g280d82a52a6_0_369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g280d82a52a6_0_369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g280d82a52a6_0_369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g280d82a52a6_0_369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g280d82a52a6_0_369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g280d82a52a6_0_369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g280d82a52a6_0_369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g280d82a52a6_0_369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g280d82a52a6_0_369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g280d82a52a6_0_369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g280d82a52a6_0_369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g280d82a52a6_0_369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g280d82a52a6_0_369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g280d82a52a6_0_369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g280d82a52a6_0_369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g280d82a52a6_0_369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g280d82a52a6_0_369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g280d82a52a6_0_369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g280d82a52a6_0_369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g280d82a52a6_0_369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g280d82a52a6_0_369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19" name="Google Shape;3719;g280d82a52a6_0_3691"/>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g280d82a52a6_0_36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21" name="Google Shape;3721;g280d82a52a6_0_369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3722" name="Google Shape;3722;g280d82a52a6_0_369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723" name="Google Shape;3723;g280d82a52a6_0_3691"/>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3724" name="Shape 3724"/>
        <p:cNvGrpSpPr/>
        <p:nvPr/>
      </p:nvGrpSpPr>
      <p:grpSpPr>
        <a:xfrm>
          <a:off x="0" y="0"/>
          <a:ext cx="0" cy="0"/>
          <a:chOff x="0" y="0"/>
          <a:chExt cx="0" cy="0"/>
        </a:xfrm>
      </p:grpSpPr>
      <p:sp>
        <p:nvSpPr>
          <p:cNvPr id="3725" name="Google Shape;3725;g280d82a52a6_0_375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g280d82a52a6_0_375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27" name="Google Shape;3727;g280d82a52a6_0_3758"/>
          <p:cNvGrpSpPr/>
          <p:nvPr/>
        </p:nvGrpSpPr>
        <p:grpSpPr>
          <a:xfrm>
            <a:off x="1285921" y="2144122"/>
            <a:ext cx="2868897" cy="817157"/>
            <a:chOff x="238125" y="1822850"/>
            <a:chExt cx="7080200" cy="2016675"/>
          </a:xfrm>
        </p:grpSpPr>
        <p:sp>
          <p:nvSpPr>
            <p:cNvPr id="3728" name="Google Shape;3728;g280d82a52a6_0_37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g280d82a52a6_0_37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g280d82a52a6_0_37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g280d82a52a6_0_37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g280d82a52a6_0_37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g280d82a52a6_0_37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g280d82a52a6_0_37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35" name="Google Shape;3735;g280d82a52a6_0_375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3736" name="Google Shape;3736;g280d82a52a6_0_375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85" name="Shape 885"/>
        <p:cNvGrpSpPr/>
        <p:nvPr/>
      </p:nvGrpSpPr>
      <p:grpSpPr>
        <a:xfrm>
          <a:off x="0" y="0"/>
          <a:ext cx="0" cy="0"/>
          <a:chOff x="0" y="0"/>
          <a:chExt cx="0" cy="0"/>
        </a:xfrm>
      </p:grpSpPr>
      <p:sp>
        <p:nvSpPr>
          <p:cNvPr id="886" name="Google Shape;886;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888" name="Google Shape;888;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889" name="Google Shape;889;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890" name="Google Shape;890;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1" name="Google Shape;891;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92" name="Google Shape;892;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3737" name="Shape 3737"/>
        <p:cNvGrpSpPr/>
        <p:nvPr/>
      </p:nvGrpSpPr>
      <p:grpSpPr>
        <a:xfrm>
          <a:off x="0" y="0"/>
          <a:ext cx="0" cy="0"/>
          <a:chOff x="0" y="0"/>
          <a:chExt cx="0" cy="0"/>
        </a:xfrm>
      </p:grpSpPr>
      <p:sp>
        <p:nvSpPr>
          <p:cNvPr id="3738" name="Google Shape;3738;g280d82a52a6_0_3771"/>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3739" name="Google Shape;3739;g280d82a52a6_0_3771"/>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3744" name="Shape 3744"/>
        <p:cNvGrpSpPr/>
        <p:nvPr/>
      </p:nvGrpSpPr>
      <p:grpSpPr>
        <a:xfrm>
          <a:off x="0" y="0"/>
          <a:ext cx="0" cy="0"/>
          <a:chOff x="0" y="0"/>
          <a:chExt cx="0" cy="0"/>
        </a:xfrm>
      </p:grpSpPr>
      <p:sp>
        <p:nvSpPr>
          <p:cNvPr id="3745" name="Google Shape;3745;g280d82a52a6_0_75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3746" name="Shape 3746"/>
        <p:cNvGrpSpPr/>
        <p:nvPr/>
      </p:nvGrpSpPr>
      <p:grpSpPr>
        <a:xfrm>
          <a:off x="0" y="0"/>
          <a:ext cx="0" cy="0"/>
          <a:chOff x="0" y="0"/>
          <a:chExt cx="0" cy="0"/>
        </a:xfrm>
      </p:grpSpPr>
      <p:sp>
        <p:nvSpPr>
          <p:cNvPr id="3747" name="Google Shape;3747;g280d82a52a6_0_5668"/>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748" name="Google Shape;3748;g280d82a52a6_0_5668"/>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3749" name="Google Shape;3749;g280d82a52a6_0_5668"/>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3750" name="Google Shape;3750;g280d82a52a6_0_5668"/>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3751" name="Google Shape;3751;g280d82a52a6_0_5668"/>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g280d82a52a6_0_5668"/>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753" name="Google Shape;3753;g280d82a52a6_0_5668"/>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3754" name="Google Shape;3754;g280d82a52a6_0_5668"/>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3755" name="Google Shape;3755;g280d82a52a6_0_5668"/>
          <p:cNvGrpSpPr/>
          <p:nvPr/>
        </p:nvGrpSpPr>
        <p:grpSpPr>
          <a:xfrm>
            <a:off x="5714586" y="1714973"/>
            <a:ext cx="1714747" cy="1713968"/>
            <a:chOff x="1189450" y="238125"/>
            <a:chExt cx="5177375" cy="5175025"/>
          </a:xfrm>
        </p:grpSpPr>
        <p:sp>
          <p:nvSpPr>
            <p:cNvPr id="3756" name="Google Shape;3756;g280d82a52a6_0_566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g280d82a52a6_0_566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g280d82a52a6_0_566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g280d82a52a6_0_566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g280d82a52a6_0_566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g280d82a52a6_0_566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g280d82a52a6_0_566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g280d82a52a6_0_566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g280d82a52a6_0_566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g280d82a52a6_0_566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g280d82a52a6_0_566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g280d82a52a6_0_566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g280d82a52a6_0_566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g280d82a52a6_0_566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g280d82a52a6_0_566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g280d82a52a6_0_566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g280d82a52a6_0_566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g280d82a52a6_0_566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g280d82a52a6_0_566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g280d82a52a6_0_566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g280d82a52a6_0_566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g280d82a52a6_0_566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g280d82a52a6_0_566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g280d82a52a6_0_566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g280d82a52a6_0_566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g280d82a52a6_0_566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g280d82a52a6_0_566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g280d82a52a6_0_566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g280d82a52a6_0_566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g280d82a52a6_0_566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g280d82a52a6_0_566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g280d82a52a6_0_566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g280d82a52a6_0_566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g280d82a52a6_0_566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g280d82a52a6_0_566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g280d82a52a6_0_566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g280d82a52a6_0_566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g280d82a52a6_0_566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g280d82a52a6_0_566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g280d82a52a6_0_566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g280d82a52a6_0_566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g280d82a52a6_0_566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g280d82a52a6_0_566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g280d82a52a6_0_566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g280d82a52a6_0_566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g280d82a52a6_0_566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g280d82a52a6_0_566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g280d82a52a6_0_566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g280d82a52a6_0_566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g280d82a52a6_0_566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g280d82a52a6_0_566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g280d82a52a6_0_566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g280d82a52a6_0_566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g280d82a52a6_0_566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g280d82a52a6_0_566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g280d82a52a6_0_566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g280d82a52a6_0_566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g280d82a52a6_0_566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g280d82a52a6_0_566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g280d82a52a6_0_566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g280d82a52a6_0_566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g280d82a52a6_0_566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g280d82a52a6_0_566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g280d82a52a6_0_566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g280d82a52a6_0_566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g280d82a52a6_0_566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g280d82a52a6_0_566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g280d82a52a6_0_566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g280d82a52a6_0_566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g280d82a52a6_0_566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g280d82a52a6_0_566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g280d82a52a6_0_566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g280d82a52a6_0_566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g280d82a52a6_0_566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g280d82a52a6_0_566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g280d82a52a6_0_566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g280d82a52a6_0_566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g280d82a52a6_0_566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g280d82a52a6_0_566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g280d82a52a6_0_566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g280d82a52a6_0_566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g280d82a52a6_0_566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g280d82a52a6_0_566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g280d82a52a6_0_566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g280d82a52a6_0_566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g280d82a52a6_0_566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g280d82a52a6_0_566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g280d82a52a6_0_566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g280d82a52a6_0_566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g280d82a52a6_0_566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g280d82a52a6_0_566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g280d82a52a6_0_566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g280d82a52a6_0_566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g280d82a52a6_0_566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g280d82a52a6_0_566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g280d82a52a6_0_566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g280d82a52a6_0_566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g280d82a52a6_0_566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g280d82a52a6_0_566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g280d82a52a6_0_566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g280d82a52a6_0_566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g280d82a52a6_0_566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g280d82a52a6_0_566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g280d82a52a6_0_566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g280d82a52a6_0_566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g280d82a52a6_0_566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g280d82a52a6_0_566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g280d82a52a6_0_566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g280d82a52a6_0_566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g280d82a52a6_0_566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g280d82a52a6_0_566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g280d82a52a6_0_566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g280d82a52a6_0_566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g280d82a52a6_0_566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g280d82a52a6_0_566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g280d82a52a6_0_566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g280d82a52a6_0_566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g280d82a52a6_0_566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g280d82a52a6_0_566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g280d82a52a6_0_566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g280d82a52a6_0_566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g280d82a52a6_0_566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g280d82a52a6_0_566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g280d82a52a6_0_566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g280d82a52a6_0_566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g280d82a52a6_0_566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g280d82a52a6_0_566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g280d82a52a6_0_566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g280d82a52a6_0_566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g280d82a52a6_0_566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g280d82a52a6_0_566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g280d82a52a6_0_566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g280d82a52a6_0_566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g280d82a52a6_0_566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g280d82a52a6_0_566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g280d82a52a6_0_566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g280d82a52a6_0_566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g280d82a52a6_0_566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g280d82a52a6_0_566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g280d82a52a6_0_566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g280d82a52a6_0_566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g280d82a52a6_0_566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g280d82a52a6_0_566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g280d82a52a6_0_566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g280d82a52a6_0_566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g280d82a52a6_0_566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g280d82a52a6_0_566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g280d82a52a6_0_566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g280d82a52a6_0_566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g280d82a52a6_0_566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g280d82a52a6_0_566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g280d82a52a6_0_566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g280d82a52a6_0_566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g280d82a52a6_0_566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g280d82a52a6_0_566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g280d82a52a6_0_566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g280d82a52a6_0_566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g280d82a52a6_0_566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g280d82a52a6_0_566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g280d82a52a6_0_566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g280d82a52a6_0_566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g280d82a52a6_0_566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g280d82a52a6_0_566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g280d82a52a6_0_566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g280d82a52a6_0_566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g280d82a52a6_0_566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g280d82a52a6_0_566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g280d82a52a6_0_566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g280d82a52a6_0_566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g280d82a52a6_0_566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g280d82a52a6_0_566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g280d82a52a6_0_566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g280d82a52a6_0_566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g280d82a52a6_0_566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g280d82a52a6_0_566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g280d82a52a6_0_566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g280d82a52a6_0_566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g280d82a52a6_0_566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g280d82a52a6_0_566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g280d82a52a6_0_566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g280d82a52a6_0_566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g280d82a52a6_0_566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g280d82a52a6_0_566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g280d82a52a6_0_566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g280d82a52a6_0_566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g280d82a52a6_0_566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g280d82a52a6_0_566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g280d82a52a6_0_566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g280d82a52a6_0_566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g280d82a52a6_0_566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g280d82a52a6_0_566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g280d82a52a6_0_566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g280d82a52a6_0_566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g280d82a52a6_0_566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g280d82a52a6_0_566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g280d82a52a6_0_566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g280d82a52a6_0_566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g280d82a52a6_0_566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g280d82a52a6_0_566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g280d82a52a6_0_566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g280d82a52a6_0_566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g280d82a52a6_0_566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g280d82a52a6_0_566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g280d82a52a6_0_566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g280d82a52a6_0_566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g280d82a52a6_0_566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g280d82a52a6_0_566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g280d82a52a6_0_566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g280d82a52a6_0_566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g280d82a52a6_0_566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g280d82a52a6_0_566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g280d82a52a6_0_566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g280d82a52a6_0_566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g280d82a52a6_0_566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g280d82a52a6_0_566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g280d82a52a6_0_566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g280d82a52a6_0_566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g280d82a52a6_0_566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g280d82a52a6_0_566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g280d82a52a6_0_566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g280d82a52a6_0_566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g280d82a52a6_0_566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g280d82a52a6_0_566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g280d82a52a6_0_566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g280d82a52a6_0_566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g280d82a52a6_0_566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g280d82a52a6_0_566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g280d82a52a6_0_566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g280d82a52a6_0_566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g280d82a52a6_0_566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g280d82a52a6_0_566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g280d82a52a6_0_566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g280d82a52a6_0_566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g280d82a52a6_0_566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g280d82a52a6_0_566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g280d82a52a6_0_566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g280d82a52a6_0_566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g280d82a52a6_0_566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g280d82a52a6_0_566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g280d82a52a6_0_566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g280d82a52a6_0_566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g280d82a52a6_0_566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g280d82a52a6_0_566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g280d82a52a6_0_566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g280d82a52a6_0_566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g280d82a52a6_0_566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g280d82a52a6_0_566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g280d82a52a6_0_566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g280d82a52a6_0_566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g280d82a52a6_0_566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g280d82a52a6_0_566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g280d82a52a6_0_566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g280d82a52a6_0_566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g280d82a52a6_0_566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g280d82a52a6_0_566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g280d82a52a6_0_566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g280d82a52a6_0_566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g280d82a52a6_0_566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g280d82a52a6_0_566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g280d82a52a6_0_566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g280d82a52a6_0_566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g280d82a52a6_0_566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g280d82a52a6_0_566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g280d82a52a6_0_566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g280d82a52a6_0_566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g280d82a52a6_0_566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g280d82a52a6_0_566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g280d82a52a6_0_566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g280d82a52a6_0_566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g280d82a52a6_0_566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g280d82a52a6_0_566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g280d82a52a6_0_566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g280d82a52a6_0_566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g280d82a52a6_0_566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g280d82a52a6_0_566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g280d82a52a6_0_566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g280d82a52a6_0_566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g280d82a52a6_0_566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g280d82a52a6_0_566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g280d82a52a6_0_566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g280d82a52a6_0_566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g280d82a52a6_0_566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g280d82a52a6_0_566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g280d82a52a6_0_566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g280d82a52a6_0_566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g280d82a52a6_0_566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g280d82a52a6_0_566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g280d82a52a6_0_566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g280d82a52a6_0_566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g280d82a52a6_0_566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g280d82a52a6_0_566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g280d82a52a6_0_566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g280d82a52a6_0_566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g280d82a52a6_0_566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g280d82a52a6_0_566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g280d82a52a6_0_566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g280d82a52a6_0_566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g280d82a52a6_0_566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g280d82a52a6_0_566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g280d82a52a6_0_566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g280d82a52a6_0_566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g280d82a52a6_0_566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g280d82a52a6_0_566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g280d82a52a6_0_566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g280d82a52a6_0_566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g280d82a52a6_0_566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g280d82a52a6_0_566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g280d82a52a6_0_566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g280d82a52a6_0_566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g280d82a52a6_0_566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g280d82a52a6_0_566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g280d82a52a6_0_566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g280d82a52a6_0_566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g280d82a52a6_0_566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g280d82a52a6_0_566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g280d82a52a6_0_566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g280d82a52a6_0_566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g280d82a52a6_0_566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g280d82a52a6_0_566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g280d82a52a6_0_566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g280d82a52a6_0_566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g280d82a52a6_0_566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g280d82a52a6_0_566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g280d82a52a6_0_566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g280d82a52a6_0_566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g280d82a52a6_0_566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g280d82a52a6_0_566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g280d82a52a6_0_566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g280d82a52a6_0_566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g280d82a52a6_0_566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g280d82a52a6_0_566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g280d82a52a6_0_566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g280d82a52a6_0_566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g280d82a52a6_0_566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g280d82a52a6_0_566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g280d82a52a6_0_566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g280d82a52a6_0_566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g280d82a52a6_0_566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g280d82a52a6_0_566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g280d82a52a6_0_566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g280d82a52a6_0_566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g280d82a52a6_0_566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g280d82a52a6_0_566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g280d82a52a6_0_566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g280d82a52a6_0_566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g280d82a52a6_0_566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g280d82a52a6_0_566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g280d82a52a6_0_566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g280d82a52a6_0_566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g280d82a52a6_0_566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g280d82a52a6_0_566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g280d82a52a6_0_566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g280d82a52a6_0_566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g280d82a52a6_0_566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g280d82a52a6_0_566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g280d82a52a6_0_566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g280d82a52a6_0_566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g280d82a52a6_0_566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g280d82a52a6_0_566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g280d82a52a6_0_566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g280d82a52a6_0_566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g280d82a52a6_0_566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g280d82a52a6_0_566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g280d82a52a6_0_566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g280d82a52a6_0_566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g280d82a52a6_0_566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g280d82a52a6_0_566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g280d82a52a6_0_566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g280d82a52a6_0_566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g280d82a52a6_0_566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g280d82a52a6_0_566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g280d82a52a6_0_566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g280d82a52a6_0_566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g280d82a52a6_0_566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g280d82a52a6_0_566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g280d82a52a6_0_566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g280d82a52a6_0_566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g280d82a52a6_0_566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g280d82a52a6_0_566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g280d82a52a6_0_566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g280d82a52a6_0_566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g280d82a52a6_0_566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g280d82a52a6_0_566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g280d82a52a6_0_566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g280d82a52a6_0_566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g280d82a52a6_0_566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g280d82a52a6_0_566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g280d82a52a6_0_566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g280d82a52a6_0_566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g280d82a52a6_0_566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g280d82a52a6_0_566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g280d82a52a6_0_566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g280d82a52a6_0_566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g280d82a52a6_0_566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g280d82a52a6_0_566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g280d82a52a6_0_566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g280d82a52a6_0_566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g280d82a52a6_0_566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g280d82a52a6_0_566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g280d82a52a6_0_566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g280d82a52a6_0_566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g280d82a52a6_0_566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g280d82a52a6_0_566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g280d82a52a6_0_566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g280d82a52a6_0_566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g280d82a52a6_0_566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g280d82a52a6_0_566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g280d82a52a6_0_566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g280d82a52a6_0_566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g280d82a52a6_0_566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g280d82a52a6_0_566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g280d82a52a6_0_566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g280d82a52a6_0_566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g280d82a52a6_0_566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g280d82a52a6_0_566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g280d82a52a6_0_566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g280d82a52a6_0_566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g280d82a52a6_0_566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g280d82a52a6_0_566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g280d82a52a6_0_566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g280d82a52a6_0_566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g280d82a52a6_0_566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g280d82a52a6_0_566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g280d82a52a6_0_566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g280d82a52a6_0_566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g280d82a52a6_0_566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g280d82a52a6_0_566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g280d82a52a6_0_566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g280d82a52a6_0_566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g280d82a52a6_0_566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g280d82a52a6_0_566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g280d82a52a6_0_566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g280d82a52a6_0_566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g280d82a52a6_0_566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g280d82a52a6_0_566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g280d82a52a6_0_566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g280d82a52a6_0_566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g280d82a52a6_0_566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g280d82a52a6_0_566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g280d82a52a6_0_566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g280d82a52a6_0_566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g280d82a52a6_0_566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g280d82a52a6_0_566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g280d82a52a6_0_566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g280d82a52a6_0_566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g280d82a52a6_0_566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g280d82a52a6_0_566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g280d82a52a6_0_566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g280d82a52a6_0_566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g280d82a52a6_0_566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g280d82a52a6_0_566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g280d82a52a6_0_566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g280d82a52a6_0_566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g280d82a52a6_0_566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g280d82a52a6_0_566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g280d82a52a6_0_566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g280d82a52a6_0_566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g280d82a52a6_0_566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g280d82a52a6_0_566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g280d82a52a6_0_566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g280d82a52a6_0_566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g280d82a52a6_0_566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g280d82a52a6_0_566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g280d82a52a6_0_566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g280d82a52a6_0_566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g280d82a52a6_0_566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g280d82a52a6_0_566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g280d82a52a6_0_566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g280d82a52a6_0_566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g280d82a52a6_0_566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g280d82a52a6_0_566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g280d82a52a6_0_566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g280d82a52a6_0_566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g280d82a52a6_0_566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g280d82a52a6_0_566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g280d82a52a6_0_566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g280d82a52a6_0_566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g280d82a52a6_0_566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g280d82a52a6_0_566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g280d82a52a6_0_566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g280d82a52a6_0_566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g280d82a52a6_0_566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g280d82a52a6_0_566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g280d82a52a6_0_566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g280d82a52a6_0_566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g280d82a52a6_0_566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g280d82a52a6_0_566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g280d82a52a6_0_566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g280d82a52a6_0_566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g280d82a52a6_0_566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g280d82a52a6_0_566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g280d82a52a6_0_566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g280d82a52a6_0_566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g280d82a52a6_0_566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g280d82a52a6_0_566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g280d82a52a6_0_566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g280d82a52a6_0_566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g280d82a52a6_0_566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g280d82a52a6_0_566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g280d82a52a6_0_566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g280d82a52a6_0_566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g280d82a52a6_0_566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g280d82a52a6_0_566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g280d82a52a6_0_566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g280d82a52a6_0_566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g280d82a52a6_0_566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g280d82a52a6_0_566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g280d82a52a6_0_566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g280d82a52a6_0_566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g280d82a52a6_0_566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g280d82a52a6_0_566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g280d82a52a6_0_566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g280d82a52a6_0_566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g280d82a52a6_0_566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g280d82a52a6_0_566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g280d82a52a6_0_566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g280d82a52a6_0_566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g280d82a52a6_0_566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g280d82a52a6_0_566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g280d82a52a6_0_566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g280d82a52a6_0_566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g280d82a52a6_0_566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g280d82a52a6_0_566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g280d82a52a6_0_566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g280d82a52a6_0_566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g280d82a52a6_0_566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g280d82a52a6_0_566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g280d82a52a6_0_566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g280d82a52a6_0_566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g280d82a52a6_0_566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g280d82a52a6_0_566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g280d82a52a6_0_566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g280d82a52a6_0_566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g280d82a52a6_0_566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g280d82a52a6_0_566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g280d82a52a6_0_566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g280d82a52a6_0_566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g280d82a52a6_0_566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g280d82a52a6_0_566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g280d82a52a6_0_566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g280d82a52a6_0_566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g280d82a52a6_0_566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g280d82a52a6_0_566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g280d82a52a6_0_566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g280d82a52a6_0_566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g280d82a52a6_0_566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g280d82a52a6_0_566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g280d82a52a6_0_566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g280d82a52a6_0_566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g280d82a52a6_0_566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g280d82a52a6_0_566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g280d82a52a6_0_566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g280d82a52a6_0_566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g280d82a52a6_0_566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g280d82a52a6_0_566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g280d82a52a6_0_566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g280d82a52a6_0_566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g280d82a52a6_0_566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g280d82a52a6_0_566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g280d82a52a6_0_566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g280d82a52a6_0_566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g280d82a52a6_0_566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g280d82a52a6_0_566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g280d82a52a6_0_566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g280d82a52a6_0_566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g280d82a52a6_0_566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g280d82a52a6_0_566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g280d82a52a6_0_566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4324" name="Google Shape;4324;g280d82a52a6_0_5668"/>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4325" name="Shape 4325"/>
        <p:cNvGrpSpPr/>
        <p:nvPr/>
      </p:nvGrpSpPr>
      <p:grpSpPr>
        <a:xfrm>
          <a:off x="0" y="0"/>
          <a:ext cx="0" cy="0"/>
          <a:chOff x="0" y="0"/>
          <a:chExt cx="0" cy="0"/>
        </a:xfrm>
      </p:grpSpPr>
      <p:grpSp>
        <p:nvGrpSpPr>
          <p:cNvPr id="4326" name="Google Shape;4326;g280d82a52a6_0_6247"/>
          <p:cNvGrpSpPr/>
          <p:nvPr/>
        </p:nvGrpSpPr>
        <p:grpSpPr>
          <a:xfrm>
            <a:off x="2693441" y="10"/>
            <a:ext cx="3757132" cy="5143716"/>
            <a:chOff x="1895100" y="238125"/>
            <a:chExt cx="3826000" cy="5238000"/>
          </a:xfrm>
        </p:grpSpPr>
        <p:sp>
          <p:nvSpPr>
            <p:cNvPr id="4327" name="Google Shape;4327;g280d82a52a6_0_6247"/>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g280d82a52a6_0_6247"/>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29" name="Google Shape;4329;g280d82a52a6_0_624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4330" name="Google Shape;4330;g280d82a52a6_0_624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331" name="Google Shape;4331;g280d82a52a6_0_624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862"/>
          </a:srgbClr>
        </a:solidFill>
      </p:bgPr>
    </p:bg>
    <p:spTree>
      <p:nvGrpSpPr>
        <p:cNvPr id="4332" name="Shape 4332"/>
        <p:cNvGrpSpPr/>
        <p:nvPr/>
      </p:nvGrpSpPr>
      <p:grpSpPr>
        <a:xfrm>
          <a:off x="0" y="0"/>
          <a:ext cx="0" cy="0"/>
          <a:chOff x="0" y="0"/>
          <a:chExt cx="0" cy="0"/>
        </a:xfrm>
      </p:grpSpPr>
      <p:sp>
        <p:nvSpPr>
          <p:cNvPr id="4333" name="Google Shape;4333;g280d82a52a6_0_6254"/>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34" name="Google Shape;4334;g280d82a52a6_0_6254"/>
          <p:cNvGrpSpPr/>
          <p:nvPr/>
        </p:nvGrpSpPr>
        <p:grpSpPr>
          <a:xfrm>
            <a:off x="6808167" y="782935"/>
            <a:ext cx="1845454" cy="1820070"/>
            <a:chOff x="5927502" y="551678"/>
            <a:chExt cx="2377550" cy="2344847"/>
          </a:xfrm>
        </p:grpSpPr>
        <p:grpSp>
          <p:nvGrpSpPr>
            <p:cNvPr id="4335" name="Google Shape;4335;g280d82a52a6_0_6254"/>
            <p:cNvGrpSpPr/>
            <p:nvPr/>
          </p:nvGrpSpPr>
          <p:grpSpPr>
            <a:xfrm>
              <a:off x="5927502" y="551678"/>
              <a:ext cx="2377550" cy="653782"/>
              <a:chOff x="2159414" y="3486447"/>
              <a:chExt cx="2606105" cy="720500"/>
            </a:xfrm>
          </p:grpSpPr>
          <p:grpSp>
            <p:nvGrpSpPr>
              <p:cNvPr id="4336" name="Google Shape;4336;g280d82a52a6_0_6254"/>
              <p:cNvGrpSpPr/>
              <p:nvPr/>
            </p:nvGrpSpPr>
            <p:grpSpPr>
              <a:xfrm>
                <a:off x="2159414" y="3486447"/>
                <a:ext cx="2606105" cy="49200"/>
                <a:chOff x="2159414" y="3486447"/>
                <a:chExt cx="2606105" cy="49200"/>
              </a:xfrm>
            </p:grpSpPr>
            <p:sp>
              <p:nvSpPr>
                <p:cNvPr id="4337" name="Google Shape;4337;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53" name="Google Shape;4353;g280d82a52a6_0_6254"/>
              <p:cNvGrpSpPr/>
              <p:nvPr/>
            </p:nvGrpSpPr>
            <p:grpSpPr>
              <a:xfrm>
                <a:off x="2159414" y="3652838"/>
                <a:ext cx="2606105" cy="49200"/>
                <a:chOff x="2159414" y="3486447"/>
                <a:chExt cx="2606105" cy="49200"/>
              </a:xfrm>
            </p:grpSpPr>
            <p:sp>
              <p:nvSpPr>
                <p:cNvPr id="4354" name="Google Shape;4354;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70" name="Google Shape;4370;g280d82a52a6_0_6254"/>
              <p:cNvGrpSpPr/>
              <p:nvPr/>
            </p:nvGrpSpPr>
            <p:grpSpPr>
              <a:xfrm>
                <a:off x="2159414" y="3819188"/>
                <a:ext cx="2606105" cy="49200"/>
                <a:chOff x="2159414" y="3486447"/>
                <a:chExt cx="2606105" cy="49200"/>
              </a:xfrm>
            </p:grpSpPr>
            <p:sp>
              <p:nvSpPr>
                <p:cNvPr id="4371" name="Google Shape;4371;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87" name="Google Shape;4387;g280d82a52a6_0_6254"/>
              <p:cNvGrpSpPr/>
              <p:nvPr/>
            </p:nvGrpSpPr>
            <p:grpSpPr>
              <a:xfrm>
                <a:off x="2159414" y="3983540"/>
                <a:ext cx="2606105" cy="49200"/>
                <a:chOff x="2159414" y="3486447"/>
                <a:chExt cx="2606105" cy="49200"/>
              </a:xfrm>
            </p:grpSpPr>
            <p:sp>
              <p:nvSpPr>
                <p:cNvPr id="4388" name="Google Shape;4388;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04" name="Google Shape;4404;g280d82a52a6_0_6254"/>
              <p:cNvGrpSpPr/>
              <p:nvPr/>
            </p:nvGrpSpPr>
            <p:grpSpPr>
              <a:xfrm>
                <a:off x="2159414" y="4157747"/>
                <a:ext cx="2606105" cy="49200"/>
                <a:chOff x="2159414" y="3486447"/>
                <a:chExt cx="2606105" cy="49200"/>
              </a:xfrm>
            </p:grpSpPr>
            <p:sp>
              <p:nvSpPr>
                <p:cNvPr id="4405" name="Google Shape;4405;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421" name="Google Shape;4421;g280d82a52a6_0_6254"/>
            <p:cNvGrpSpPr/>
            <p:nvPr/>
          </p:nvGrpSpPr>
          <p:grpSpPr>
            <a:xfrm>
              <a:off x="5927502" y="1318161"/>
              <a:ext cx="2377550" cy="653782"/>
              <a:chOff x="2159414" y="3486447"/>
              <a:chExt cx="2606105" cy="720500"/>
            </a:xfrm>
          </p:grpSpPr>
          <p:grpSp>
            <p:nvGrpSpPr>
              <p:cNvPr id="4422" name="Google Shape;4422;g280d82a52a6_0_6254"/>
              <p:cNvGrpSpPr/>
              <p:nvPr/>
            </p:nvGrpSpPr>
            <p:grpSpPr>
              <a:xfrm>
                <a:off x="2159414" y="3486447"/>
                <a:ext cx="2606105" cy="49200"/>
                <a:chOff x="2159414" y="3486447"/>
                <a:chExt cx="2606105" cy="49200"/>
              </a:xfrm>
            </p:grpSpPr>
            <p:sp>
              <p:nvSpPr>
                <p:cNvPr id="4423" name="Google Shape;4423;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39" name="Google Shape;4439;g280d82a52a6_0_6254"/>
              <p:cNvGrpSpPr/>
              <p:nvPr/>
            </p:nvGrpSpPr>
            <p:grpSpPr>
              <a:xfrm>
                <a:off x="2159414" y="3652838"/>
                <a:ext cx="2606105" cy="49200"/>
                <a:chOff x="2159414" y="3486447"/>
                <a:chExt cx="2606105" cy="49200"/>
              </a:xfrm>
            </p:grpSpPr>
            <p:sp>
              <p:nvSpPr>
                <p:cNvPr id="4440" name="Google Shape;4440;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56" name="Google Shape;4456;g280d82a52a6_0_6254"/>
              <p:cNvGrpSpPr/>
              <p:nvPr/>
            </p:nvGrpSpPr>
            <p:grpSpPr>
              <a:xfrm>
                <a:off x="2159414" y="3819188"/>
                <a:ext cx="2606105" cy="49200"/>
                <a:chOff x="2159414" y="3486447"/>
                <a:chExt cx="2606105" cy="49200"/>
              </a:xfrm>
            </p:grpSpPr>
            <p:sp>
              <p:nvSpPr>
                <p:cNvPr id="4457" name="Google Shape;4457;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73" name="Google Shape;4473;g280d82a52a6_0_6254"/>
              <p:cNvGrpSpPr/>
              <p:nvPr/>
            </p:nvGrpSpPr>
            <p:grpSpPr>
              <a:xfrm>
                <a:off x="2159414" y="3983540"/>
                <a:ext cx="2606105" cy="49200"/>
                <a:chOff x="2159414" y="3486447"/>
                <a:chExt cx="2606105" cy="49200"/>
              </a:xfrm>
            </p:grpSpPr>
            <p:sp>
              <p:nvSpPr>
                <p:cNvPr id="4474" name="Google Shape;4474;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90" name="Google Shape;4490;g280d82a52a6_0_6254"/>
              <p:cNvGrpSpPr/>
              <p:nvPr/>
            </p:nvGrpSpPr>
            <p:grpSpPr>
              <a:xfrm>
                <a:off x="2159414" y="4157747"/>
                <a:ext cx="2606105" cy="49200"/>
                <a:chOff x="2159414" y="3486447"/>
                <a:chExt cx="2606105" cy="49200"/>
              </a:xfrm>
            </p:grpSpPr>
            <p:sp>
              <p:nvSpPr>
                <p:cNvPr id="4491" name="Google Shape;4491;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507" name="Google Shape;4507;g280d82a52a6_0_6254"/>
            <p:cNvGrpSpPr/>
            <p:nvPr/>
          </p:nvGrpSpPr>
          <p:grpSpPr>
            <a:xfrm>
              <a:off x="5927502" y="2084668"/>
              <a:ext cx="2377550" cy="44644"/>
              <a:chOff x="2159414" y="3486447"/>
              <a:chExt cx="2606105" cy="49200"/>
            </a:xfrm>
          </p:grpSpPr>
          <p:sp>
            <p:nvSpPr>
              <p:cNvPr id="4508" name="Google Shape;4508;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4" name="Google Shape;4524;g280d82a52a6_0_6254"/>
            <p:cNvGrpSpPr/>
            <p:nvPr/>
          </p:nvGrpSpPr>
          <p:grpSpPr>
            <a:xfrm>
              <a:off x="5927502" y="2235651"/>
              <a:ext cx="2377550" cy="44644"/>
              <a:chOff x="2159414" y="3486447"/>
              <a:chExt cx="2606105" cy="49200"/>
            </a:xfrm>
          </p:grpSpPr>
          <p:sp>
            <p:nvSpPr>
              <p:cNvPr id="4525" name="Google Shape;4525;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41" name="Google Shape;4541;g280d82a52a6_0_6254"/>
            <p:cNvGrpSpPr/>
            <p:nvPr/>
          </p:nvGrpSpPr>
          <p:grpSpPr>
            <a:xfrm>
              <a:off x="5927502" y="2386597"/>
              <a:ext cx="2377550" cy="44644"/>
              <a:chOff x="2159414" y="3486447"/>
              <a:chExt cx="2606105" cy="49200"/>
            </a:xfrm>
          </p:grpSpPr>
          <p:sp>
            <p:nvSpPr>
              <p:cNvPr id="4542" name="Google Shape;4542;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8" name="Google Shape;4558;g280d82a52a6_0_6254"/>
            <p:cNvGrpSpPr/>
            <p:nvPr/>
          </p:nvGrpSpPr>
          <p:grpSpPr>
            <a:xfrm>
              <a:off x="5927502" y="2535730"/>
              <a:ext cx="2377550" cy="44644"/>
              <a:chOff x="2159414" y="3486447"/>
              <a:chExt cx="2606105" cy="49200"/>
            </a:xfrm>
          </p:grpSpPr>
          <p:sp>
            <p:nvSpPr>
              <p:cNvPr id="4559" name="Google Shape;4559;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75" name="Google Shape;4575;g280d82a52a6_0_6254"/>
            <p:cNvGrpSpPr/>
            <p:nvPr/>
          </p:nvGrpSpPr>
          <p:grpSpPr>
            <a:xfrm>
              <a:off x="5927502" y="2693806"/>
              <a:ext cx="2377550" cy="44644"/>
              <a:chOff x="2159414" y="3486447"/>
              <a:chExt cx="2606105" cy="49200"/>
            </a:xfrm>
          </p:grpSpPr>
          <p:sp>
            <p:nvSpPr>
              <p:cNvPr id="4576" name="Google Shape;4576;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92" name="Google Shape;4592;g280d82a52a6_0_6254"/>
            <p:cNvGrpSpPr/>
            <p:nvPr/>
          </p:nvGrpSpPr>
          <p:grpSpPr>
            <a:xfrm>
              <a:off x="5927502" y="2851881"/>
              <a:ext cx="2377550" cy="44644"/>
              <a:chOff x="2159414" y="3486447"/>
              <a:chExt cx="2606105" cy="49200"/>
            </a:xfrm>
          </p:grpSpPr>
          <p:sp>
            <p:nvSpPr>
              <p:cNvPr id="4593" name="Google Shape;4593;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609" name="Google Shape;4609;g280d82a52a6_0_625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10" name="Google Shape;4610;g280d82a52a6_0_625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611" name="Google Shape;4611;g280d82a52a6_0_625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612" name="Google Shape;4612;g280d82a52a6_0_62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613" name="Google Shape;4613;g280d82a52a6_0_6254"/>
          <p:cNvGrpSpPr/>
          <p:nvPr/>
        </p:nvGrpSpPr>
        <p:grpSpPr>
          <a:xfrm>
            <a:off x="8041173" y="4778596"/>
            <a:ext cx="598277" cy="170409"/>
            <a:chOff x="238125" y="1822850"/>
            <a:chExt cx="7080200" cy="2016675"/>
          </a:xfrm>
        </p:grpSpPr>
        <p:sp>
          <p:nvSpPr>
            <p:cNvPr id="4614" name="Google Shape;4614;g280d82a52a6_0_62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g280d82a52a6_0_62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g280d82a52a6_0_62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g280d82a52a6_0_62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g280d82a52a6_0_62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g280d82a52a6_0_62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g280d82a52a6_0_62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21" name="Google Shape;4621;g280d82a52a6_0_62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622" name="Shape 4622"/>
        <p:cNvGrpSpPr/>
        <p:nvPr/>
      </p:nvGrpSpPr>
      <p:grpSpPr>
        <a:xfrm>
          <a:off x="0" y="0"/>
          <a:ext cx="0" cy="0"/>
          <a:chOff x="0" y="0"/>
          <a:chExt cx="0" cy="0"/>
        </a:xfrm>
      </p:grpSpPr>
      <p:sp>
        <p:nvSpPr>
          <p:cNvPr id="4623" name="Google Shape;4623;g280d82a52a6_0_654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24" name="Google Shape;4624;g280d82a52a6_0_654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625" name="Google Shape;4625;g280d82a52a6_0_6544"/>
          <p:cNvGrpSpPr/>
          <p:nvPr/>
        </p:nvGrpSpPr>
        <p:grpSpPr>
          <a:xfrm>
            <a:off x="8041173" y="4778596"/>
            <a:ext cx="598277" cy="170409"/>
            <a:chOff x="238125" y="1822850"/>
            <a:chExt cx="7080200" cy="2016675"/>
          </a:xfrm>
        </p:grpSpPr>
        <p:sp>
          <p:nvSpPr>
            <p:cNvPr id="4626" name="Google Shape;4626;g280d82a52a6_0_65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g280d82a52a6_0_65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g280d82a52a6_0_65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g280d82a52a6_0_65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g280d82a52a6_0_65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g280d82a52a6_0_65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g280d82a52a6_0_65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33" name="Google Shape;4633;g280d82a52a6_0_654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634" name="Shape 4634"/>
        <p:cNvGrpSpPr/>
        <p:nvPr/>
      </p:nvGrpSpPr>
      <p:grpSpPr>
        <a:xfrm>
          <a:off x="0" y="0"/>
          <a:ext cx="0" cy="0"/>
          <a:chOff x="0" y="0"/>
          <a:chExt cx="0" cy="0"/>
        </a:xfrm>
      </p:grpSpPr>
      <p:sp>
        <p:nvSpPr>
          <p:cNvPr id="4635" name="Google Shape;4635;g280d82a52a6_0_6556"/>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g280d82a52a6_0_6556"/>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4637" name="Google Shape;4637;g280d82a52a6_0_6556"/>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4638" name="Google Shape;4638;g280d82a52a6_0_6556"/>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4639" name="Google Shape;4639;g280d82a52a6_0_65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40" name="Google Shape;4640;g280d82a52a6_0_65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41" name="Google Shape;4641;g280d82a52a6_0_655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4642" name="Shape 4642"/>
        <p:cNvGrpSpPr/>
        <p:nvPr/>
      </p:nvGrpSpPr>
      <p:grpSpPr>
        <a:xfrm>
          <a:off x="0" y="0"/>
          <a:ext cx="0" cy="0"/>
          <a:chOff x="0" y="0"/>
          <a:chExt cx="0" cy="0"/>
        </a:xfrm>
      </p:grpSpPr>
      <p:sp>
        <p:nvSpPr>
          <p:cNvPr id="4643" name="Google Shape;4643;g280d82a52a6_0_656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44" name="Google Shape;4644;g280d82a52a6_0_6564"/>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4645" name="Google Shape;4645;g280d82a52a6_0_656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46" name="Google Shape;4646;g280d82a52a6_0_656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4647" name="Shape 4647"/>
        <p:cNvGrpSpPr/>
        <p:nvPr/>
      </p:nvGrpSpPr>
      <p:grpSpPr>
        <a:xfrm>
          <a:off x="0" y="0"/>
          <a:ext cx="0" cy="0"/>
          <a:chOff x="0" y="0"/>
          <a:chExt cx="0" cy="0"/>
        </a:xfrm>
      </p:grpSpPr>
      <p:grpSp>
        <p:nvGrpSpPr>
          <p:cNvPr id="4648" name="Google Shape;4648;g280d82a52a6_0_6569"/>
          <p:cNvGrpSpPr/>
          <p:nvPr/>
        </p:nvGrpSpPr>
        <p:grpSpPr>
          <a:xfrm>
            <a:off x="3698727" y="6"/>
            <a:ext cx="3697033" cy="5143642"/>
            <a:chOff x="1926275" y="238125"/>
            <a:chExt cx="3765950" cy="5239525"/>
          </a:xfrm>
        </p:grpSpPr>
        <p:sp>
          <p:nvSpPr>
            <p:cNvPr id="4649" name="Google Shape;4649;g280d82a52a6_0_656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g280d82a52a6_0_656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g280d82a52a6_0_656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g280d82a52a6_0_656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g280d82a52a6_0_656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g280d82a52a6_0_656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g280d82a52a6_0_656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g280d82a52a6_0_656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g280d82a52a6_0_656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g280d82a52a6_0_656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g280d82a52a6_0_656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g280d82a52a6_0_656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g280d82a52a6_0_656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g280d82a52a6_0_656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g280d82a52a6_0_656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g280d82a52a6_0_656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g280d82a52a6_0_656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g280d82a52a6_0_656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g280d82a52a6_0_656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g280d82a52a6_0_656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g280d82a52a6_0_656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g280d82a52a6_0_656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g280d82a52a6_0_656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g280d82a52a6_0_656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g280d82a52a6_0_656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g280d82a52a6_0_656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g280d82a52a6_0_656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g280d82a52a6_0_656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g280d82a52a6_0_656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g280d82a52a6_0_656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g280d82a52a6_0_656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g280d82a52a6_0_656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g280d82a52a6_0_656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g280d82a52a6_0_656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g280d82a52a6_0_656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g280d82a52a6_0_656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g280d82a52a6_0_656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g280d82a52a6_0_656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g280d82a52a6_0_656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g280d82a52a6_0_656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g280d82a52a6_0_656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g280d82a52a6_0_656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g280d82a52a6_0_656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g280d82a52a6_0_656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g280d82a52a6_0_656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g280d82a52a6_0_656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g280d82a52a6_0_656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g280d82a52a6_0_656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g280d82a52a6_0_656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g280d82a52a6_0_656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g280d82a52a6_0_656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g280d82a52a6_0_656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g280d82a52a6_0_656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g280d82a52a6_0_656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g280d82a52a6_0_656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g280d82a52a6_0_656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g280d82a52a6_0_656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g280d82a52a6_0_656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g280d82a52a6_0_656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g280d82a52a6_0_656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09" name="Google Shape;4709;g280d82a52a6_0_6569"/>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g280d82a52a6_0_656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711" name="Google Shape;4711;g280d82a52a6_0_6569"/>
          <p:cNvGrpSpPr/>
          <p:nvPr/>
        </p:nvGrpSpPr>
        <p:grpSpPr>
          <a:xfrm>
            <a:off x="1285921" y="2144122"/>
            <a:ext cx="2868897" cy="817157"/>
            <a:chOff x="238125" y="1822850"/>
            <a:chExt cx="7080200" cy="2016675"/>
          </a:xfrm>
        </p:grpSpPr>
        <p:sp>
          <p:nvSpPr>
            <p:cNvPr id="4712" name="Google Shape;4712;g280d82a52a6_0_656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g280d82a52a6_0_656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g280d82a52a6_0_656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g280d82a52a6_0_656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g280d82a52a6_0_656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g280d82a52a6_0_656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g280d82a52a6_0_656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19" name="Google Shape;4719;g280d82a52a6_0_656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4720" name="Google Shape;4720;g280d82a52a6_0_656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4721" name="Shape 4721"/>
        <p:cNvGrpSpPr/>
        <p:nvPr/>
      </p:nvGrpSpPr>
      <p:grpSpPr>
        <a:xfrm>
          <a:off x="0" y="0"/>
          <a:ext cx="0" cy="0"/>
          <a:chOff x="0" y="0"/>
          <a:chExt cx="0" cy="0"/>
        </a:xfrm>
      </p:grpSpPr>
      <p:sp>
        <p:nvSpPr>
          <p:cNvPr id="4722" name="Google Shape;4722;g280d82a52a6_0_6643"/>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g280d82a52a6_0_664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24" name="Google Shape;4724;g280d82a52a6_0_664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4725" name="Google Shape;4725;g280d82a52a6_0_6643"/>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93" name="Shape 893"/>
        <p:cNvGrpSpPr/>
        <p:nvPr/>
      </p:nvGrpSpPr>
      <p:grpSpPr>
        <a:xfrm>
          <a:off x="0" y="0"/>
          <a:ext cx="0" cy="0"/>
          <a:chOff x="0" y="0"/>
          <a:chExt cx="0" cy="0"/>
        </a:xfrm>
      </p:grpSpPr>
      <p:sp>
        <p:nvSpPr>
          <p:cNvPr id="894" name="Google Shape;894;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5" name="Google Shape;895;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896" name="Google Shape;896;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97" name="Google Shape;897;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4726" name="Shape 4726"/>
        <p:cNvGrpSpPr/>
        <p:nvPr/>
      </p:nvGrpSpPr>
      <p:grpSpPr>
        <a:xfrm>
          <a:off x="0" y="0"/>
          <a:ext cx="0" cy="0"/>
          <a:chOff x="0" y="0"/>
          <a:chExt cx="0" cy="0"/>
        </a:xfrm>
      </p:grpSpPr>
      <p:sp>
        <p:nvSpPr>
          <p:cNvPr id="4727" name="Google Shape;4727;g280d82a52a6_0_664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28" name="Google Shape;4728;g280d82a52a6_0_664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729" name="Google Shape;4729;g280d82a52a6_0_6648"/>
          <p:cNvGrpSpPr/>
          <p:nvPr/>
        </p:nvGrpSpPr>
        <p:grpSpPr>
          <a:xfrm>
            <a:off x="455001" y="401909"/>
            <a:ext cx="908390" cy="258739"/>
            <a:chOff x="238125" y="1822850"/>
            <a:chExt cx="7080200" cy="2016675"/>
          </a:xfrm>
        </p:grpSpPr>
        <p:sp>
          <p:nvSpPr>
            <p:cNvPr id="4730" name="Google Shape;4730;g280d82a52a6_0_66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g280d82a52a6_0_66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g280d82a52a6_0_66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g280d82a52a6_0_66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g280d82a52a6_0_66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g280d82a52a6_0_66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g280d82a52a6_0_66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4737" name="Google Shape;4737;g280d82a52a6_0_664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4738" name="Shape 4738"/>
        <p:cNvGrpSpPr/>
        <p:nvPr/>
      </p:nvGrpSpPr>
      <p:grpSpPr>
        <a:xfrm>
          <a:off x="0" y="0"/>
          <a:ext cx="0" cy="0"/>
          <a:chOff x="0" y="0"/>
          <a:chExt cx="0" cy="0"/>
        </a:xfrm>
      </p:grpSpPr>
      <p:sp>
        <p:nvSpPr>
          <p:cNvPr id="4739" name="Google Shape;4739;g280d82a52a6_0_666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40" name="Google Shape;4740;g280d82a52a6_0_6660"/>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4741" name="Google Shape;4741;g280d82a52a6_0_666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4742" name="Google Shape;4742;g280d82a52a6_0_666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4743" name="Google Shape;4743;g280d82a52a6_0_666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g280d82a52a6_0_666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g280d82a52a6_0_666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46" name="Google Shape;4746;g280d82a52a6_0_6660"/>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4747" name="Google Shape;4747;g280d82a52a6_0_6660"/>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4748" name="Google Shape;4748;g280d82a52a6_0_6660"/>
          <p:cNvGrpSpPr/>
          <p:nvPr/>
        </p:nvGrpSpPr>
        <p:grpSpPr>
          <a:xfrm>
            <a:off x="5825945" y="3085919"/>
            <a:ext cx="1376700" cy="330600"/>
            <a:chOff x="5457350" y="2701375"/>
            <a:chExt cx="1376700" cy="330600"/>
          </a:xfrm>
        </p:grpSpPr>
        <p:sp>
          <p:nvSpPr>
            <p:cNvPr id="4749" name="Google Shape;4749;g280d82a52a6_0_666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4750" name="Google Shape;4750;g280d82a52a6_0_6660"/>
            <p:cNvGrpSpPr/>
            <p:nvPr/>
          </p:nvGrpSpPr>
          <p:grpSpPr>
            <a:xfrm>
              <a:off x="5541202" y="2774463"/>
              <a:ext cx="183000" cy="183000"/>
              <a:chOff x="5541202" y="2774463"/>
              <a:chExt cx="183000" cy="183000"/>
            </a:xfrm>
          </p:grpSpPr>
          <p:sp>
            <p:nvSpPr>
              <p:cNvPr id="4751" name="Google Shape;4751;g280d82a52a6_0_666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g280d82a52a6_0_666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753" name="Google Shape;4753;g280d82a52a6_0_666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54" name="Google Shape;4754;g280d82a52a6_0_6660"/>
          <p:cNvGrpSpPr/>
          <p:nvPr/>
        </p:nvGrpSpPr>
        <p:grpSpPr>
          <a:xfrm>
            <a:off x="2446250" y="4626181"/>
            <a:ext cx="845188" cy="162953"/>
            <a:chOff x="3701600" y="2570125"/>
            <a:chExt cx="1503625" cy="289900"/>
          </a:xfrm>
        </p:grpSpPr>
        <p:sp>
          <p:nvSpPr>
            <p:cNvPr id="4755" name="Google Shape;4755;g280d82a52a6_0_666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g280d82a52a6_0_666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g280d82a52a6_0_666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g280d82a52a6_0_666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g280d82a52a6_0_666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g280d82a52a6_0_666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g280d82a52a6_0_666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g280d82a52a6_0_666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g280d82a52a6_0_666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g280d82a52a6_0_666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g280d82a52a6_0_666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g280d82a52a6_0_666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67" name="Google Shape;4767;g280d82a52a6_0_6660"/>
          <p:cNvGrpSpPr/>
          <p:nvPr/>
        </p:nvGrpSpPr>
        <p:grpSpPr>
          <a:xfrm>
            <a:off x="5267233" y="4595311"/>
            <a:ext cx="908377" cy="201300"/>
            <a:chOff x="5577025" y="2564875"/>
            <a:chExt cx="1764525" cy="390950"/>
          </a:xfrm>
        </p:grpSpPr>
        <p:sp>
          <p:nvSpPr>
            <p:cNvPr id="4768" name="Google Shape;4768;g280d82a52a6_0_666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g280d82a52a6_0_666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g280d82a52a6_0_666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g280d82a52a6_0_666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g280d82a52a6_0_666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g280d82a52a6_0_666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g280d82a52a6_0_666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g280d82a52a6_0_666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g280d82a52a6_0_666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g280d82a52a6_0_666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g280d82a52a6_0_666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g280d82a52a6_0_666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g280d82a52a6_0_666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g280d82a52a6_0_666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g280d82a52a6_0_666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g280d82a52a6_0_666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84" name="Google Shape;4784;g280d82a52a6_0_6660"/>
          <p:cNvGrpSpPr/>
          <p:nvPr/>
        </p:nvGrpSpPr>
        <p:grpSpPr>
          <a:xfrm>
            <a:off x="3882459" y="4590168"/>
            <a:ext cx="682107" cy="266863"/>
            <a:chOff x="238125" y="2500825"/>
            <a:chExt cx="1678825" cy="656650"/>
          </a:xfrm>
        </p:grpSpPr>
        <p:sp>
          <p:nvSpPr>
            <p:cNvPr id="4785" name="Google Shape;4785;g280d82a52a6_0_666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g280d82a52a6_0_666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g280d82a52a6_0_666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g280d82a52a6_0_666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g280d82a52a6_0_666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g280d82a52a6_0_666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g280d82a52a6_0_666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g280d82a52a6_0_666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g280d82a52a6_0_666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g280d82a52a6_0_666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g280d82a52a6_0_666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g280d82a52a6_0_666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g280d82a52a6_0_666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g280d82a52a6_0_666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g280d82a52a6_0_666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g280d82a52a6_0_666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g280d82a52a6_0_666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g280d82a52a6_0_666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g280d82a52a6_0_666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04" name="Google Shape;4804;g280d82a52a6_0_6660"/>
          <p:cNvGrpSpPr/>
          <p:nvPr/>
        </p:nvGrpSpPr>
        <p:grpSpPr>
          <a:xfrm>
            <a:off x="6779578" y="4626181"/>
            <a:ext cx="845188" cy="162953"/>
            <a:chOff x="3701600" y="2570125"/>
            <a:chExt cx="1503625" cy="289900"/>
          </a:xfrm>
        </p:grpSpPr>
        <p:sp>
          <p:nvSpPr>
            <p:cNvPr id="4805" name="Google Shape;4805;g280d82a52a6_0_666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g280d82a52a6_0_666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g280d82a52a6_0_666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g280d82a52a6_0_666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g280d82a52a6_0_666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g280d82a52a6_0_666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g280d82a52a6_0_666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g280d82a52a6_0_666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g280d82a52a6_0_666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g280d82a52a6_0_666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g280d82a52a6_0_666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g280d82a52a6_0_666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17" name="Google Shape;4817;g280d82a52a6_0_666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g280d82a52a6_0_666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4819" name="Google Shape;4819;g280d82a52a6_0_6660"/>
          <p:cNvGrpSpPr/>
          <p:nvPr/>
        </p:nvGrpSpPr>
        <p:grpSpPr>
          <a:xfrm>
            <a:off x="6292189" y="1426141"/>
            <a:ext cx="1425849" cy="1425202"/>
            <a:chOff x="1189450" y="238125"/>
            <a:chExt cx="5177375" cy="5175025"/>
          </a:xfrm>
        </p:grpSpPr>
        <p:sp>
          <p:nvSpPr>
            <p:cNvPr id="4820" name="Google Shape;4820;g280d82a52a6_0_666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g280d82a52a6_0_666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g280d82a52a6_0_666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g280d82a52a6_0_666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g280d82a52a6_0_666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g280d82a52a6_0_666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g280d82a52a6_0_666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g280d82a52a6_0_666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g280d82a52a6_0_666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g280d82a52a6_0_666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g280d82a52a6_0_666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g280d82a52a6_0_666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g280d82a52a6_0_666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g280d82a52a6_0_666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g280d82a52a6_0_666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g280d82a52a6_0_666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g280d82a52a6_0_666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g280d82a52a6_0_666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g280d82a52a6_0_666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g280d82a52a6_0_666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g280d82a52a6_0_666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g280d82a52a6_0_666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g280d82a52a6_0_666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g280d82a52a6_0_666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g280d82a52a6_0_666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g280d82a52a6_0_666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g280d82a52a6_0_666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g280d82a52a6_0_666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g280d82a52a6_0_666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g280d82a52a6_0_666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g280d82a52a6_0_666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g280d82a52a6_0_666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g280d82a52a6_0_666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g280d82a52a6_0_666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g280d82a52a6_0_666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g280d82a52a6_0_666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g280d82a52a6_0_666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g280d82a52a6_0_666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g280d82a52a6_0_666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g280d82a52a6_0_666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g280d82a52a6_0_666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g280d82a52a6_0_666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g280d82a52a6_0_666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g280d82a52a6_0_666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g280d82a52a6_0_666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g280d82a52a6_0_666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g280d82a52a6_0_666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g280d82a52a6_0_666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g280d82a52a6_0_666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g280d82a52a6_0_666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g280d82a52a6_0_666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g280d82a52a6_0_666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g280d82a52a6_0_666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g280d82a52a6_0_666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g280d82a52a6_0_666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g280d82a52a6_0_666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g280d82a52a6_0_666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g280d82a52a6_0_666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g280d82a52a6_0_666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g280d82a52a6_0_666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g280d82a52a6_0_666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g280d82a52a6_0_666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g280d82a52a6_0_666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g280d82a52a6_0_666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g280d82a52a6_0_666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g280d82a52a6_0_666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g280d82a52a6_0_666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g280d82a52a6_0_666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g280d82a52a6_0_666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g280d82a52a6_0_666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g280d82a52a6_0_666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g280d82a52a6_0_666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g280d82a52a6_0_666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g280d82a52a6_0_666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g280d82a52a6_0_666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g280d82a52a6_0_666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g280d82a52a6_0_666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g280d82a52a6_0_666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g280d82a52a6_0_666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g280d82a52a6_0_666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g280d82a52a6_0_666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g280d82a52a6_0_666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g280d82a52a6_0_666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g280d82a52a6_0_666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g280d82a52a6_0_666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g280d82a52a6_0_666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g280d82a52a6_0_666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g280d82a52a6_0_666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g280d82a52a6_0_666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g280d82a52a6_0_666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g280d82a52a6_0_666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g280d82a52a6_0_666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g280d82a52a6_0_666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g280d82a52a6_0_666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g280d82a52a6_0_666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g280d82a52a6_0_666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g280d82a52a6_0_666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g280d82a52a6_0_666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g280d82a52a6_0_666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g280d82a52a6_0_666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g280d82a52a6_0_666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g280d82a52a6_0_666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g280d82a52a6_0_666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g280d82a52a6_0_666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g280d82a52a6_0_666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g280d82a52a6_0_666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g280d82a52a6_0_666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g280d82a52a6_0_666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g280d82a52a6_0_666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g280d82a52a6_0_666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g280d82a52a6_0_666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g280d82a52a6_0_666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g280d82a52a6_0_666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g280d82a52a6_0_666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g280d82a52a6_0_666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g280d82a52a6_0_666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g280d82a52a6_0_666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g280d82a52a6_0_666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g280d82a52a6_0_666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g280d82a52a6_0_666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g280d82a52a6_0_666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g280d82a52a6_0_666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g280d82a52a6_0_666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g280d82a52a6_0_666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g280d82a52a6_0_666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g280d82a52a6_0_666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g280d82a52a6_0_666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g280d82a52a6_0_666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g280d82a52a6_0_666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g280d82a52a6_0_666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g280d82a52a6_0_666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g280d82a52a6_0_666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g280d82a52a6_0_666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g280d82a52a6_0_666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g280d82a52a6_0_666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g280d82a52a6_0_666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g280d82a52a6_0_666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g280d82a52a6_0_666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g280d82a52a6_0_666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g280d82a52a6_0_666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g280d82a52a6_0_666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g280d82a52a6_0_666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g280d82a52a6_0_666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g280d82a52a6_0_666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g280d82a52a6_0_666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g280d82a52a6_0_666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g280d82a52a6_0_666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g280d82a52a6_0_666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g280d82a52a6_0_666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g280d82a52a6_0_666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g280d82a52a6_0_666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g280d82a52a6_0_666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g280d82a52a6_0_666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g280d82a52a6_0_666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g280d82a52a6_0_666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g280d82a52a6_0_666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g280d82a52a6_0_666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g280d82a52a6_0_666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g280d82a52a6_0_666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g280d82a52a6_0_666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g280d82a52a6_0_666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g280d82a52a6_0_666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g280d82a52a6_0_666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g280d82a52a6_0_666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g280d82a52a6_0_666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g280d82a52a6_0_666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g280d82a52a6_0_666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g280d82a52a6_0_666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g280d82a52a6_0_666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g280d82a52a6_0_666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g280d82a52a6_0_666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g280d82a52a6_0_666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g280d82a52a6_0_666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g280d82a52a6_0_666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g280d82a52a6_0_666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g280d82a52a6_0_666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g280d82a52a6_0_666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g280d82a52a6_0_666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g280d82a52a6_0_666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g280d82a52a6_0_666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g280d82a52a6_0_666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g280d82a52a6_0_666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g280d82a52a6_0_666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g280d82a52a6_0_666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g280d82a52a6_0_666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g280d82a52a6_0_666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g280d82a52a6_0_666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g280d82a52a6_0_666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g280d82a52a6_0_666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g280d82a52a6_0_666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g280d82a52a6_0_666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g280d82a52a6_0_666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g280d82a52a6_0_666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g280d82a52a6_0_666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g280d82a52a6_0_666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g280d82a52a6_0_666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g280d82a52a6_0_666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g280d82a52a6_0_666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g280d82a52a6_0_666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g280d82a52a6_0_666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g280d82a52a6_0_666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g280d82a52a6_0_666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g280d82a52a6_0_666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g280d82a52a6_0_666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g280d82a52a6_0_666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g280d82a52a6_0_666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g280d82a52a6_0_666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g280d82a52a6_0_666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g280d82a52a6_0_666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g280d82a52a6_0_666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g280d82a52a6_0_666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g280d82a52a6_0_666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g280d82a52a6_0_666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g280d82a52a6_0_666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g280d82a52a6_0_666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g280d82a52a6_0_666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g280d82a52a6_0_666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g280d82a52a6_0_666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g280d82a52a6_0_666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g280d82a52a6_0_666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g280d82a52a6_0_666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g280d82a52a6_0_666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g280d82a52a6_0_666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g280d82a52a6_0_666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g280d82a52a6_0_666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g280d82a52a6_0_666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g280d82a52a6_0_666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g280d82a52a6_0_666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g280d82a52a6_0_666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g280d82a52a6_0_666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g280d82a52a6_0_666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g280d82a52a6_0_666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g280d82a52a6_0_666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g280d82a52a6_0_666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g280d82a52a6_0_666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g280d82a52a6_0_666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g280d82a52a6_0_666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g280d82a52a6_0_666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g280d82a52a6_0_666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g280d82a52a6_0_666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g280d82a52a6_0_666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g280d82a52a6_0_666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g280d82a52a6_0_666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g280d82a52a6_0_666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g280d82a52a6_0_666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g280d82a52a6_0_666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g280d82a52a6_0_666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g280d82a52a6_0_666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g280d82a52a6_0_666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g280d82a52a6_0_666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g280d82a52a6_0_666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g280d82a52a6_0_666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g280d82a52a6_0_666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g280d82a52a6_0_666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g280d82a52a6_0_666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g280d82a52a6_0_666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g280d82a52a6_0_666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g280d82a52a6_0_666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g280d82a52a6_0_666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g280d82a52a6_0_666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g280d82a52a6_0_666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g280d82a52a6_0_666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g280d82a52a6_0_666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g280d82a52a6_0_666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g280d82a52a6_0_666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g280d82a52a6_0_666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g280d82a52a6_0_666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g280d82a52a6_0_666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g280d82a52a6_0_666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g280d82a52a6_0_666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g280d82a52a6_0_666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g280d82a52a6_0_666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g280d82a52a6_0_666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g280d82a52a6_0_666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g280d82a52a6_0_666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g280d82a52a6_0_666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g280d82a52a6_0_666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g280d82a52a6_0_666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g280d82a52a6_0_666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g280d82a52a6_0_666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g280d82a52a6_0_666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g280d82a52a6_0_666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g280d82a52a6_0_666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g280d82a52a6_0_666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g280d82a52a6_0_666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g280d82a52a6_0_666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g280d82a52a6_0_666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g280d82a52a6_0_666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g280d82a52a6_0_666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g280d82a52a6_0_666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g280d82a52a6_0_666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g280d82a52a6_0_666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g280d82a52a6_0_666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g280d82a52a6_0_666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g280d82a52a6_0_666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g280d82a52a6_0_666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g280d82a52a6_0_666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g280d82a52a6_0_666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g280d82a52a6_0_666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g280d82a52a6_0_666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g280d82a52a6_0_666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g280d82a52a6_0_666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g280d82a52a6_0_666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g280d82a52a6_0_666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g280d82a52a6_0_666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g280d82a52a6_0_666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g280d82a52a6_0_666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g280d82a52a6_0_666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g280d82a52a6_0_666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g280d82a52a6_0_666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g280d82a52a6_0_666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g280d82a52a6_0_666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g280d82a52a6_0_666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g280d82a52a6_0_666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g280d82a52a6_0_666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g280d82a52a6_0_666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g280d82a52a6_0_666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g280d82a52a6_0_666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g280d82a52a6_0_666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g280d82a52a6_0_666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g280d82a52a6_0_666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g280d82a52a6_0_666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g280d82a52a6_0_666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g280d82a52a6_0_666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g280d82a52a6_0_666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g280d82a52a6_0_666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g280d82a52a6_0_666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g280d82a52a6_0_666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g280d82a52a6_0_666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g280d82a52a6_0_666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g280d82a52a6_0_666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g280d82a52a6_0_666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g280d82a52a6_0_666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g280d82a52a6_0_666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g280d82a52a6_0_666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g280d82a52a6_0_666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g280d82a52a6_0_666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g280d82a52a6_0_666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g280d82a52a6_0_666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g280d82a52a6_0_666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g280d82a52a6_0_666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g280d82a52a6_0_666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g280d82a52a6_0_666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g280d82a52a6_0_666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g280d82a52a6_0_666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g280d82a52a6_0_666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g280d82a52a6_0_666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g280d82a52a6_0_666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g280d82a52a6_0_666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g280d82a52a6_0_666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g280d82a52a6_0_666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g280d82a52a6_0_666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g280d82a52a6_0_666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g280d82a52a6_0_666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g280d82a52a6_0_666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g280d82a52a6_0_666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g280d82a52a6_0_666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g280d82a52a6_0_666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g280d82a52a6_0_666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g280d82a52a6_0_666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g280d82a52a6_0_666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g280d82a52a6_0_666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g280d82a52a6_0_666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g280d82a52a6_0_666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g280d82a52a6_0_666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g280d82a52a6_0_666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g280d82a52a6_0_666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g280d82a52a6_0_666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g280d82a52a6_0_666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g280d82a52a6_0_666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g280d82a52a6_0_666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g280d82a52a6_0_666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g280d82a52a6_0_666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g280d82a52a6_0_666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g280d82a52a6_0_666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g280d82a52a6_0_666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g280d82a52a6_0_666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g280d82a52a6_0_666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g280d82a52a6_0_666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g280d82a52a6_0_666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g280d82a52a6_0_666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g280d82a52a6_0_666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g280d82a52a6_0_666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g280d82a52a6_0_666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g280d82a52a6_0_666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g280d82a52a6_0_666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g280d82a52a6_0_666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g280d82a52a6_0_666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g280d82a52a6_0_666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g280d82a52a6_0_666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g280d82a52a6_0_666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g280d82a52a6_0_666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g280d82a52a6_0_666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g280d82a52a6_0_666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g280d82a52a6_0_666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g280d82a52a6_0_666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g280d82a52a6_0_666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g280d82a52a6_0_666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g280d82a52a6_0_666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g280d82a52a6_0_666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g280d82a52a6_0_666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g280d82a52a6_0_666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g280d82a52a6_0_666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g280d82a52a6_0_666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g280d82a52a6_0_666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g280d82a52a6_0_666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g280d82a52a6_0_666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g280d82a52a6_0_666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g280d82a52a6_0_666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g280d82a52a6_0_666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g280d82a52a6_0_666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g280d82a52a6_0_666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g280d82a52a6_0_666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g280d82a52a6_0_666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g280d82a52a6_0_666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g280d82a52a6_0_666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g280d82a52a6_0_666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g280d82a52a6_0_666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g280d82a52a6_0_666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g280d82a52a6_0_666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g280d82a52a6_0_666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g280d82a52a6_0_666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g280d82a52a6_0_666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g280d82a52a6_0_666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g280d82a52a6_0_666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g280d82a52a6_0_666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g280d82a52a6_0_666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g280d82a52a6_0_666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g280d82a52a6_0_666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g280d82a52a6_0_666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g280d82a52a6_0_666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g280d82a52a6_0_666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g280d82a52a6_0_666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g280d82a52a6_0_666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g280d82a52a6_0_666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g280d82a52a6_0_666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g280d82a52a6_0_666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g280d82a52a6_0_666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g280d82a52a6_0_666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g280d82a52a6_0_666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g280d82a52a6_0_666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g280d82a52a6_0_666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g280d82a52a6_0_666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g280d82a52a6_0_666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g280d82a52a6_0_666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g280d82a52a6_0_666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g280d82a52a6_0_666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g280d82a52a6_0_666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g280d82a52a6_0_666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g280d82a52a6_0_666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g280d82a52a6_0_666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g280d82a52a6_0_666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g280d82a52a6_0_666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g280d82a52a6_0_666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g280d82a52a6_0_666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g280d82a52a6_0_666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g280d82a52a6_0_666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g280d82a52a6_0_666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g280d82a52a6_0_666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g280d82a52a6_0_666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g280d82a52a6_0_666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g280d82a52a6_0_666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g280d82a52a6_0_666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g280d82a52a6_0_666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g280d82a52a6_0_666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g280d82a52a6_0_666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g280d82a52a6_0_666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g280d82a52a6_0_666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g280d82a52a6_0_666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g280d82a52a6_0_666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g280d82a52a6_0_666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g280d82a52a6_0_666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g280d82a52a6_0_666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g280d82a52a6_0_666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g280d82a52a6_0_666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g280d82a52a6_0_666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g280d82a52a6_0_666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g280d82a52a6_0_666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g280d82a52a6_0_666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g280d82a52a6_0_666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g280d82a52a6_0_666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g280d82a52a6_0_666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g280d82a52a6_0_666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g280d82a52a6_0_666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g280d82a52a6_0_666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g280d82a52a6_0_666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g280d82a52a6_0_666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g280d82a52a6_0_666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g280d82a52a6_0_666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g280d82a52a6_0_666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g280d82a52a6_0_666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g280d82a52a6_0_666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g280d82a52a6_0_666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g280d82a52a6_0_666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g280d82a52a6_0_666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g280d82a52a6_0_666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g280d82a52a6_0_666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g280d82a52a6_0_666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g280d82a52a6_0_666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g280d82a52a6_0_666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g280d82a52a6_0_666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g280d82a52a6_0_666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g280d82a52a6_0_666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g280d82a52a6_0_666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g280d82a52a6_0_666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g280d82a52a6_0_666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g280d82a52a6_0_666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g280d82a52a6_0_666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g280d82a52a6_0_666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g280d82a52a6_0_666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g280d82a52a6_0_666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g280d82a52a6_0_666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g280d82a52a6_0_666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g280d82a52a6_0_666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g280d82a52a6_0_666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g280d82a52a6_0_666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g280d82a52a6_0_666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g280d82a52a6_0_666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g280d82a52a6_0_666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g280d82a52a6_0_666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g280d82a52a6_0_666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g280d82a52a6_0_666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g280d82a52a6_0_666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g280d82a52a6_0_666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g280d82a52a6_0_666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g280d82a52a6_0_666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g280d82a52a6_0_666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g280d82a52a6_0_666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g280d82a52a6_0_666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g280d82a52a6_0_666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g280d82a52a6_0_666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g280d82a52a6_0_666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g280d82a52a6_0_666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g280d82a52a6_0_666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g280d82a52a6_0_666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g280d82a52a6_0_666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g280d82a52a6_0_666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g280d82a52a6_0_666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g280d82a52a6_0_666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g280d82a52a6_0_666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g280d82a52a6_0_666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g280d82a52a6_0_666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g280d82a52a6_0_666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g280d82a52a6_0_666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g280d82a52a6_0_666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g280d82a52a6_0_666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g280d82a52a6_0_666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g280d82a52a6_0_666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g280d82a52a6_0_666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g280d82a52a6_0_666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g280d82a52a6_0_666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g280d82a52a6_0_666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g280d82a52a6_0_666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g280d82a52a6_0_666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g280d82a52a6_0_666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g280d82a52a6_0_666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g280d82a52a6_0_666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g280d82a52a6_0_666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g280d82a52a6_0_666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g280d82a52a6_0_666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g280d82a52a6_0_666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g280d82a52a6_0_666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g280d82a52a6_0_666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g280d82a52a6_0_666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g280d82a52a6_0_666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g280d82a52a6_0_666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g280d82a52a6_0_666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g280d82a52a6_0_666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88" name="Google Shape;5388;g280d82a52a6_0_666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389" name="Google Shape;5389;g280d82a52a6_0_666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390" name="Shape 5390"/>
        <p:cNvGrpSpPr/>
        <p:nvPr/>
      </p:nvGrpSpPr>
      <p:grpSpPr>
        <a:xfrm>
          <a:off x="0" y="0"/>
          <a:ext cx="0" cy="0"/>
          <a:chOff x="0" y="0"/>
          <a:chExt cx="0" cy="0"/>
        </a:xfrm>
      </p:grpSpPr>
      <p:sp>
        <p:nvSpPr>
          <p:cNvPr id="5391" name="Google Shape;5391;g280d82a52a6_0_73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92" name="Google Shape;5392;g280d82a52a6_0_7312"/>
          <p:cNvGrpSpPr/>
          <p:nvPr/>
        </p:nvGrpSpPr>
        <p:grpSpPr>
          <a:xfrm>
            <a:off x="8041173" y="4778596"/>
            <a:ext cx="598277" cy="170409"/>
            <a:chOff x="238125" y="1822850"/>
            <a:chExt cx="7080200" cy="2016675"/>
          </a:xfrm>
        </p:grpSpPr>
        <p:sp>
          <p:nvSpPr>
            <p:cNvPr id="5393" name="Google Shape;5393;g280d82a52a6_0_73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g280d82a52a6_0_73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g280d82a52a6_0_73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g280d82a52a6_0_73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g280d82a52a6_0_73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g280d82a52a6_0_73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g280d82a52a6_0_73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00" name="Google Shape;5400;g280d82a52a6_0_731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01" name="Google Shape;5401;g280d82a52a6_0_731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402" name="Google Shape;5402;g280d82a52a6_0_731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g280d82a52a6_0_731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404" name="Google Shape;5404;g280d82a52a6_0_731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5405" name="Shape 5405"/>
        <p:cNvGrpSpPr/>
        <p:nvPr/>
      </p:nvGrpSpPr>
      <p:grpSpPr>
        <a:xfrm>
          <a:off x="0" y="0"/>
          <a:ext cx="0" cy="0"/>
          <a:chOff x="0" y="0"/>
          <a:chExt cx="0" cy="0"/>
        </a:xfrm>
      </p:grpSpPr>
      <p:grpSp>
        <p:nvGrpSpPr>
          <p:cNvPr id="5406" name="Google Shape;5406;g280d82a52a6_0_7327"/>
          <p:cNvGrpSpPr/>
          <p:nvPr/>
        </p:nvGrpSpPr>
        <p:grpSpPr>
          <a:xfrm>
            <a:off x="2726703" y="6"/>
            <a:ext cx="3697033" cy="5143642"/>
            <a:chOff x="1926275" y="238125"/>
            <a:chExt cx="3765950" cy="5239525"/>
          </a:xfrm>
        </p:grpSpPr>
        <p:sp>
          <p:nvSpPr>
            <p:cNvPr id="5407" name="Google Shape;5407;g280d82a52a6_0_732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g280d82a52a6_0_732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g280d82a52a6_0_732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g280d82a52a6_0_732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g280d82a52a6_0_732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g280d82a52a6_0_732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g280d82a52a6_0_732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g280d82a52a6_0_732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g280d82a52a6_0_732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g280d82a52a6_0_732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g280d82a52a6_0_732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g280d82a52a6_0_732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g280d82a52a6_0_732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g280d82a52a6_0_732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g280d82a52a6_0_732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g280d82a52a6_0_732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g280d82a52a6_0_732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g280d82a52a6_0_732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g280d82a52a6_0_732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g280d82a52a6_0_732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g280d82a52a6_0_732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g280d82a52a6_0_732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g280d82a52a6_0_732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g280d82a52a6_0_732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g280d82a52a6_0_732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g280d82a52a6_0_732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g280d82a52a6_0_732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g280d82a52a6_0_732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g280d82a52a6_0_732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g280d82a52a6_0_732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g280d82a52a6_0_732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g280d82a52a6_0_732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g280d82a52a6_0_732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g280d82a52a6_0_732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g280d82a52a6_0_732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g280d82a52a6_0_732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g280d82a52a6_0_732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g280d82a52a6_0_732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g280d82a52a6_0_732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g280d82a52a6_0_732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g280d82a52a6_0_732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g280d82a52a6_0_732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g280d82a52a6_0_732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g280d82a52a6_0_732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g280d82a52a6_0_732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g280d82a52a6_0_732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g280d82a52a6_0_732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g280d82a52a6_0_732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g280d82a52a6_0_732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g280d82a52a6_0_732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g280d82a52a6_0_732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g280d82a52a6_0_732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g280d82a52a6_0_732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g280d82a52a6_0_732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g280d82a52a6_0_732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g280d82a52a6_0_732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g280d82a52a6_0_732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g280d82a52a6_0_732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g280d82a52a6_0_732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g280d82a52a6_0_732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67" name="Google Shape;5467;g280d82a52a6_0_7327"/>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68" name="Google Shape;5468;g280d82a52a6_0_7327"/>
          <p:cNvGrpSpPr/>
          <p:nvPr/>
        </p:nvGrpSpPr>
        <p:grpSpPr>
          <a:xfrm>
            <a:off x="2686262" y="2"/>
            <a:ext cx="2103910" cy="5143716"/>
            <a:chOff x="2726150" y="238125"/>
            <a:chExt cx="2142475" cy="5238000"/>
          </a:xfrm>
        </p:grpSpPr>
        <p:sp>
          <p:nvSpPr>
            <p:cNvPr id="5469" name="Google Shape;5469;g280d82a52a6_0_73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g280d82a52a6_0_73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g280d82a52a6_0_73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72" name="Google Shape;5472;g280d82a52a6_0_7327"/>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73" name="Google Shape;5473;g280d82a52a6_0_73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74" name="Google Shape;5474;g280d82a52a6_0_73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75" name="Google Shape;5475;g280d82a52a6_0_7327"/>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g280d82a52a6_0_7327"/>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477" name="Google Shape;5477;g280d82a52a6_0_732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478" name="Google Shape;5478;g280d82a52a6_0_732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5479" name="Shape 5479"/>
        <p:cNvGrpSpPr/>
        <p:nvPr/>
      </p:nvGrpSpPr>
      <p:grpSpPr>
        <a:xfrm>
          <a:off x="0" y="0"/>
          <a:ext cx="0" cy="0"/>
          <a:chOff x="0" y="0"/>
          <a:chExt cx="0" cy="0"/>
        </a:xfrm>
      </p:grpSpPr>
      <p:sp>
        <p:nvSpPr>
          <p:cNvPr id="5480" name="Google Shape;5480;g280d82a52a6_0_740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81" name="Google Shape;5481;g280d82a52a6_0_7401"/>
          <p:cNvGrpSpPr/>
          <p:nvPr/>
        </p:nvGrpSpPr>
        <p:grpSpPr>
          <a:xfrm>
            <a:off x="2686262" y="2"/>
            <a:ext cx="2103910" cy="5143716"/>
            <a:chOff x="2726150" y="238125"/>
            <a:chExt cx="2142475" cy="5238000"/>
          </a:xfrm>
        </p:grpSpPr>
        <p:sp>
          <p:nvSpPr>
            <p:cNvPr id="5482" name="Google Shape;5482;g280d82a52a6_0_740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g280d82a52a6_0_740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g280d82a52a6_0_740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85" name="Google Shape;5485;g280d82a52a6_0_740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86" name="Google Shape;5486;g280d82a52a6_0_740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87" name="Google Shape;5487;g280d82a52a6_0_740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88" name="Google Shape;5488;g280d82a52a6_0_740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g280d82a52a6_0_7401"/>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490" name="Google Shape;5490;g280d82a52a6_0_7401"/>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491" name="Google Shape;5491;g280d82a52a6_0_740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492" name="Shape 5492"/>
        <p:cNvGrpSpPr/>
        <p:nvPr/>
      </p:nvGrpSpPr>
      <p:grpSpPr>
        <a:xfrm>
          <a:off x="0" y="0"/>
          <a:ext cx="0" cy="0"/>
          <a:chOff x="0" y="0"/>
          <a:chExt cx="0" cy="0"/>
        </a:xfrm>
      </p:grpSpPr>
      <p:sp>
        <p:nvSpPr>
          <p:cNvPr id="5493" name="Google Shape;5493;g280d82a52a6_0_74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94" name="Google Shape;5494;g280d82a52a6_0_741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5" name="Google Shape;5495;g280d82a52a6_0_741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6" name="Google Shape;5496;g280d82a52a6_0_74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497" name="Google Shape;5497;g280d82a52a6_0_7414"/>
          <p:cNvGrpSpPr/>
          <p:nvPr/>
        </p:nvGrpSpPr>
        <p:grpSpPr>
          <a:xfrm>
            <a:off x="8041173" y="4778596"/>
            <a:ext cx="598277" cy="170409"/>
            <a:chOff x="238125" y="1822850"/>
            <a:chExt cx="7080200" cy="2016675"/>
          </a:xfrm>
        </p:grpSpPr>
        <p:sp>
          <p:nvSpPr>
            <p:cNvPr id="5498" name="Google Shape;5498;g280d82a52a6_0_74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g280d82a52a6_0_74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g280d82a52a6_0_74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g280d82a52a6_0_74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g280d82a52a6_0_74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g280d82a52a6_0_74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g280d82a52a6_0_74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05" name="Google Shape;5505;g280d82a52a6_0_74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5506" name="Shape 5506"/>
        <p:cNvGrpSpPr/>
        <p:nvPr/>
      </p:nvGrpSpPr>
      <p:grpSpPr>
        <a:xfrm>
          <a:off x="0" y="0"/>
          <a:ext cx="0" cy="0"/>
          <a:chOff x="0" y="0"/>
          <a:chExt cx="0" cy="0"/>
        </a:xfrm>
      </p:grpSpPr>
      <p:sp>
        <p:nvSpPr>
          <p:cNvPr id="5507" name="Google Shape;5507;g280d82a52a6_0_7428"/>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g280d82a52a6_0_7428"/>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509" name="Google Shape;5509;g280d82a52a6_0_74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10" name="Google Shape;5510;g280d82a52a6_0_742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511" name="Shape 5511"/>
        <p:cNvGrpSpPr/>
        <p:nvPr/>
      </p:nvGrpSpPr>
      <p:grpSpPr>
        <a:xfrm>
          <a:off x="0" y="0"/>
          <a:ext cx="0" cy="0"/>
          <a:chOff x="0" y="0"/>
          <a:chExt cx="0" cy="0"/>
        </a:xfrm>
      </p:grpSpPr>
      <p:sp>
        <p:nvSpPr>
          <p:cNvPr id="5512" name="Google Shape;5512;g280d82a52a6_0_7433"/>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5513" name="Google Shape;5513;g280d82a52a6_0_74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14" name="Google Shape;5514;g280d82a52a6_0_7433"/>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5515" name="Google Shape;5515;g280d82a52a6_0_7433"/>
          <p:cNvGrpSpPr/>
          <p:nvPr/>
        </p:nvGrpSpPr>
        <p:grpSpPr>
          <a:xfrm>
            <a:off x="8041173" y="4778596"/>
            <a:ext cx="598277" cy="170409"/>
            <a:chOff x="238125" y="1822850"/>
            <a:chExt cx="7080200" cy="2016675"/>
          </a:xfrm>
        </p:grpSpPr>
        <p:sp>
          <p:nvSpPr>
            <p:cNvPr id="5516" name="Google Shape;5516;g280d82a52a6_0_74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g280d82a52a6_0_74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g280d82a52a6_0_74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g280d82a52a6_0_74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g280d82a52a6_0_74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g280d82a52a6_0_74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g280d82a52a6_0_74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23" name="Google Shape;5523;g280d82a52a6_0_743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524" name="Shape 5524"/>
        <p:cNvGrpSpPr/>
        <p:nvPr/>
      </p:nvGrpSpPr>
      <p:grpSpPr>
        <a:xfrm>
          <a:off x="0" y="0"/>
          <a:ext cx="0" cy="0"/>
          <a:chOff x="0" y="0"/>
          <a:chExt cx="0" cy="0"/>
        </a:xfrm>
      </p:grpSpPr>
      <p:sp>
        <p:nvSpPr>
          <p:cNvPr id="5525" name="Google Shape;5525;g280d82a52a6_0_744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5526" name="Google Shape;5526;g280d82a52a6_0_744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5527" name="Shape 5527"/>
        <p:cNvGrpSpPr/>
        <p:nvPr/>
      </p:nvGrpSpPr>
      <p:grpSpPr>
        <a:xfrm>
          <a:off x="0" y="0"/>
          <a:ext cx="0" cy="0"/>
          <a:chOff x="0" y="0"/>
          <a:chExt cx="0" cy="0"/>
        </a:xfrm>
      </p:grpSpPr>
      <p:grpSp>
        <p:nvGrpSpPr>
          <p:cNvPr id="5528" name="Google Shape;5528;g280d82a52a6_0_7449"/>
          <p:cNvGrpSpPr/>
          <p:nvPr/>
        </p:nvGrpSpPr>
        <p:grpSpPr>
          <a:xfrm>
            <a:off x="3698727" y="6"/>
            <a:ext cx="3697033" cy="5143642"/>
            <a:chOff x="1926275" y="238125"/>
            <a:chExt cx="3765950" cy="5239525"/>
          </a:xfrm>
        </p:grpSpPr>
        <p:sp>
          <p:nvSpPr>
            <p:cNvPr id="5529" name="Google Shape;5529;g280d82a52a6_0_744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g280d82a52a6_0_744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g280d82a52a6_0_744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g280d82a52a6_0_744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g280d82a52a6_0_744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g280d82a52a6_0_744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g280d82a52a6_0_744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g280d82a52a6_0_744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g280d82a52a6_0_744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g280d82a52a6_0_744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g280d82a52a6_0_744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g280d82a52a6_0_744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g280d82a52a6_0_744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g280d82a52a6_0_744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g280d82a52a6_0_744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g280d82a52a6_0_744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g280d82a52a6_0_744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g280d82a52a6_0_744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g280d82a52a6_0_744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g280d82a52a6_0_744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g280d82a52a6_0_744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g280d82a52a6_0_744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g280d82a52a6_0_744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g280d82a52a6_0_744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g280d82a52a6_0_744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g280d82a52a6_0_744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g280d82a52a6_0_744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g280d82a52a6_0_744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g280d82a52a6_0_744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g280d82a52a6_0_744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g280d82a52a6_0_744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g280d82a52a6_0_744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g280d82a52a6_0_744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g280d82a52a6_0_744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g280d82a52a6_0_744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g280d82a52a6_0_744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g280d82a52a6_0_744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g280d82a52a6_0_744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g280d82a52a6_0_744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g280d82a52a6_0_744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g280d82a52a6_0_744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g280d82a52a6_0_744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g280d82a52a6_0_744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g280d82a52a6_0_744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g280d82a52a6_0_744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g280d82a52a6_0_744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g280d82a52a6_0_744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g280d82a52a6_0_744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g280d82a52a6_0_744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g280d82a52a6_0_744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g280d82a52a6_0_744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g280d82a52a6_0_744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g280d82a52a6_0_744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g280d82a52a6_0_744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g280d82a52a6_0_744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g280d82a52a6_0_744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g280d82a52a6_0_744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g280d82a52a6_0_744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g280d82a52a6_0_744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g280d82a52a6_0_744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89" name="Google Shape;5589;g280d82a52a6_0_7449"/>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g280d82a52a6_0_744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91" name="Google Shape;5591;g280d82a52a6_0_744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5592" name="Google Shape;5592;g280d82a52a6_0_744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593" name="Google Shape;5593;g280d82a52a6_0_7449"/>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898" name="Shape 898"/>
        <p:cNvGrpSpPr/>
        <p:nvPr/>
      </p:nvGrpSpPr>
      <p:grpSpPr>
        <a:xfrm>
          <a:off x="0" y="0"/>
          <a:ext cx="0" cy="0"/>
          <a:chOff x="0" y="0"/>
          <a:chExt cx="0" cy="0"/>
        </a:xfrm>
      </p:grpSpPr>
      <p:grpSp>
        <p:nvGrpSpPr>
          <p:cNvPr id="899" name="Google Shape;899;p86"/>
          <p:cNvGrpSpPr/>
          <p:nvPr/>
        </p:nvGrpSpPr>
        <p:grpSpPr>
          <a:xfrm>
            <a:off x="3698727" y="6"/>
            <a:ext cx="3697033" cy="5143642"/>
            <a:chOff x="1926275" y="238125"/>
            <a:chExt cx="3765950" cy="5239525"/>
          </a:xfrm>
        </p:grpSpPr>
        <p:sp>
          <p:nvSpPr>
            <p:cNvPr id="900" name="Google Shape;900;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0" name="Google Shape;960;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2941"/>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62" name="Google Shape;962;p86"/>
          <p:cNvGrpSpPr/>
          <p:nvPr/>
        </p:nvGrpSpPr>
        <p:grpSpPr>
          <a:xfrm>
            <a:off x="1285921" y="2144122"/>
            <a:ext cx="2868897" cy="817157"/>
            <a:chOff x="238125" y="1822850"/>
            <a:chExt cx="7080200" cy="2016675"/>
          </a:xfrm>
        </p:grpSpPr>
        <p:sp>
          <p:nvSpPr>
            <p:cNvPr id="963" name="Google Shape;963;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0" name="Google Shape;970;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2941"/>
              </a:srgbClr>
            </a:outerShdw>
          </a:effectLst>
        </p:spPr>
      </p:sp>
      <p:sp>
        <p:nvSpPr>
          <p:cNvPr id="971" name="Google Shape;971;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5594" name="Shape 5594"/>
        <p:cNvGrpSpPr/>
        <p:nvPr/>
      </p:nvGrpSpPr>
      <p:grpSpPr>
        <a:xfrm>
          <a:off x="0" y="0"/>
          <a:ext cx="0" cy="0"/>
          <a:chOff x="0" y="0"/>
          <a:chExt cx="0" cy="0"/>
        </a:xfrm>
      </p:grpSpPr>
      <p:sp>
        <p:nvSpPr>
          <p:cNvPr id="5595" name="Google Shape;5595;g280d82a52a6_0_751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g280d82a52a6_0_751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597" name="Google Shape;5597;g280d82a52a6_0_7516"/>
          <p:cNvGrpSpPr/>
          <p:nvPr/>
        </p:nvGrpSpPr>
        <p:grpSpPr>
          <a:xfrm>
            <a:off x="1285921" y="2144122"/>
            <a:ext cx="2868897" cy="817157"/>
            <a:chOff x="238125" y="1822850"/>
            <a:chExt cx="7080200" cy="2016675"/>
          </a:xfrm>
        </p:grpSpPr>
        <p:sp>
          <p:nvSpPr>
            <p:cNvPr id="5598" name="Google Shape;5598;g280d82a52a6_0_75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g280d82a52a6_0_75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g280d82a52a6_0_75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g280d82a52a6_0_75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g280d82a52a6_0_75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g280d82a52a6_0_75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g280d82a52a6_0_75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05" name="Google Shape;5605;g280d82a52a6_0_751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5606" name="Google Shape;5606;g280d82a52a6_0_75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5607" name="Shape 5607"/>
        <p:cNvGrpSpPr/>
        <p:nvPr/>
      </p:nvGrpSpPr>
      <p:grpSpPr>
        <a:xfrm>
          <a:off x="0" y="0"/>
          <a:ext cx="0" cy="0"/>
          <a:chOff x="0" y="0"/>
          <a:chExt cx="0" cy="0"/>
        </a:xfrm>
      </p:grpSpPr>
      <p:sp>
        <p:nvSpPr>
          <p:cNvPr id="5608" name="Google Shape;5608;g280d82a52a6_0_7817"/>
          <p:cNvSpPr/>
          <p:nvPr/>
        </p:nvSpPr>
        <p:spPr>
          <a:xfrm>
            <a:off x="4201297" y="0"/>
            <a:ext cx="3811800" cy="5143500"/>
          </a:xfrm>
          <a:prstGeom prst="rect">
            <a:avLst/>
          </a:pr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5609" name="Google Shape;5609;g280d82a52a6_0_7817"/>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5610" name="Google Shape;5610;g280d82a52a6_0_7817"/>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5615" name="Shape 5615"/>
        <p:cNvGrpSpPr/>
        <p:nvPr/>
      </p:nvGrpSpPr>
      <p:grpSpPr>
        <a:xfrm>
          <a:off x="0" y="0"/>
          <a:ext cx="0" cy="0"/>
          <a:chOff x="0" y="0"/>
          <a:chExt cx="0" cy="0"/>
        </a:xfrm>
      </p:grpSpPr>
      <p:sp>
        <p:nvSpPr>
          <p:cNvPr id="5616" name="Google Shape;5616;p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5617" name="Shape 5617"/>
        <p:cNvGrpSpPr/>
        <p:nvPr/>
      </p:nvGrpSpPr>
      <p:grpSpPr>
        <a:xfrm>
          <a:off x="0" y="0"/>
          <a:ext cx="0" cy="0"/>
          <a:chOff x="0" y="0"/>
          <a:chExt cx="0" cy="0"/>
        </a:xfrm>
      </p:grpSpPr>
      <p:sp>
        <p:nvSpPr>
          <p:cNvPr id="5618" name="Google Shape;5618;g280d82a52a6_0_7615"/>
          <p:cNvSpPr/>
          <p:nvPr/>
        </p:nvSpPr>
        <p:spPr>
          <a:xfrm>
            <a:off x="4201297" y="0"/>
            <a:ext cx="3811800" cy="51435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5619" name="Google Shape;5619;g280d82a52a6_0_7615"/>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5620" name="Google Shape;5620;g280d82a52a6_0_7615"/>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indent="-317500" lvl="1" marL="9144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indent="-304800" lvl="2" marL="13716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indent="-298450" lvl="3" marL="18288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indent="-298450" lvl="4" marL="22860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621" name="Shape 5621"/>
        <p:cNvGrpSpPr/>
        <p:nvPr/>
      </p:nvGrpSpPr>
      <p:grpSpPr>
        <a:xfrm>
          <a:off x="0" y="0"/>
          <a:ext cx="0" cy="0"/>
          <a:chOff x="0" y="0"/>
          <a:chExt cx="0" cy="0"/>
        </a:xfrm>
      </p:grpSpPr>
      <p:sp>
        <p:nvSpPr>
          <p:cNvPr id="5622" name="Google Shape;5622;p112"/>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23" name="Google Shape;5623;p112"/>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24" name="Google Shape;5624;p112"/>
          <p:cNvGrpSpPr/>
          <p:nvPr/>
        </p:nvGrpSpPr>
        <p:grpSpPr>
          <a:xfrm>
            <a:off x="7833120" y="4564515"/>
            <a:ext cx="1026629" cy="292418"/>
            <a:chOff x="238125" y="1822850"/>
            <a:chExt cx="7080200" cy="2016675"/>
          </a:xfrm>
        </p:grpSpPr>
        <p:sp>
          <p:nvSpPr>
            <p:cNvPr id="5625" name="Google Shape;5625;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6" name="Google Shape;5626;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7" name="Google Shape;5627;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8" name="Google Shape;5628;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9" name="Google Shape;5629;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0" name="Google Shape;5630;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1" name="Google Shape;5631;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5632" name="Shape 5632"/>
        <p:cNvGrpSpPr/>
        <p:nvPr/>
      </p:nvGrpSpPr>
      <p:grpSpPr>
        <a:xfrm>
          <a:off x="0" y="0"/>
          <a:ext cx="0" cy="0"/>
          <a:chOff x="0" y="0"/>
          <a:chExt cx="0" cy="0"/>
        </a:xfrm>
      </p:grpSpPr>
      <p:sp>
        <p:nvSpPr>
          <p:cNvPr id="5633" name="Google Shape;5633;p113"/>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4" name="Google Shape;5634;p11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35" name="Google Shape;5635;p11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36" name="Google Shape;5636;p113"/>
          <p:cNvGrpSpPr/>
          <p:nvPr/>
        </p:nvGrpSpPr>
        <p:grpSpPr>
          <a:xfrm>
            <a:off x="7833120" y="4564515"/>
            <a:ext cx="1026629" cy="292418"/>
            <a:chOff x="238125" y="1822850"/>
            <a:chExt cx="7080200" cy="2016675"/>
          </a:xfrm>
        </p:grpSpPr>
        <p:sp>
          <p:nvSpPr>
            <p:cNvPr id="5637" name="Google Shape;5637;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8" name="Google Shape;5638;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9" name="Google Shape;5639;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0" name="Google Shape;5640;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1" name="Google Shape;5641;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2" name="Google Shape;5642;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3" name="Google Shape;5643;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5644" name="Shape 5644"/>
        <p:cNvGrpSpPr/>
        <p:nvPr/>
      </p:nvGrpSpPr>
      <p:grpSpPr>
        <a:xfrm>
          <a:off x="0" y="0"/>
          <a:ext cx="0" cy="0"/>
          <a:chOff x="0" y="0"/>
          <a:chExt cx="0" cy="0"/>
        </a:xfrm>
      </p:grpSpPr>
      <p:sp>
        <p:nvSpPr>
          <p:cNvPr id="5645" name="Google Shape;5645;p114"/>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46" name="Google Shape;5646;p11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47" name="Google Shape;5647;p114"/>
          <p:cNvGrpSpPr/>
          <p:nvPr/>
        </p:nvGrpSpPr>
        <p:grpSpPr>
          <a:xfrm>
            <a:off x="455002" y="401910"/>
            <a:ext cx="908390" cy="258739"/>
            <a:chOff x="238125" y="1822850"/>
            <a:chExt cx="7080200" cy="2016675"/>
          </a:xfrm>
        </p:grpSpPr>
        <p:sp>
          <p:nvSpPr>
            <p:cNvPr id="5648" name="Google Shape;5648;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9" name="Google Shape;5649;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0" name="Google Shape;5650;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1" name="Google Shape;5651;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2" name="Google Shape;5652;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3" name="Google Shape;5653;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4" name="Google Shape;5654;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655" name="Google Shape;5655;p11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5656" name="Shape 5656"/>
        <p:cNvGrpSpPr/>
        <p:nvPr/>
      </p:nvGrpSpPr>
      <p:grpSpPr>
        <a:xfrm>
          <a:off x="0" y="0"/>
          <a:ext cx="0" cy="0"/>
          <a:chOff x="0" y="0"/>
          <a:chExt cx="0" cy="0"/>
        </a:xfrm>
      </p:grpSpPr>
      <p:sp>
        <p:nvSpPr>
          <p:cNvPr id="5657" name="Google Shape;5657;p115"/>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58" name="Google Shape;5658;p1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59" name="Google Shape;5659;p115"/>
          <p:cNvGrpSpPr/>
          <p:nvPr/>
        </p:nvGrpSpPr>
        <p:grpSpPr>
          <a:xfrm>
            <a:off x="455002" y="401910"/>
            <a:ext cx="908390" cy="258739"/>
            <a:chOff x="238125" y="1822850"/>
            <a:chExt cx="7080200" cy="2016675"/>
          </a:xfrm>
        </p:grpSpPr>
        <p:sp>
          <p:nvSpPr>
            <p:cNvPr id="5660" name="Google Shape;5660;p1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1" name="Google Shape;5661;p1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2" name="Google Shape;5662;p1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3" name="Google Shape;5663;p1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4" name="Google Shape;5664;p1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5" name="Google Shape;5665;p1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6" name="Google Shape;5666;p1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667" name="Google Shape;5667;p1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5668" name="Shape 5668"/>
        <p:cNvGrpSpPr/>
        <p:nvPr/>
      </p:nvGrpSpPr>
      <p:grpSpPr>
        <a:xfrm>
          <a:off x="0" y="0"/>
          <a:ext cx="0" cy="0"/>
          <a:chOff x="0" y="0"/>
          <a:chExt cx="0" cy="0"/>
        </a:xfrm>
      </p:grpSpPr>
      <p:sp>
        <p:nvSpPr>
          <p:cNvPr id="5669" name="Google Shape;5669;p116"/>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670" name="Google Shape;5670;p116"/>
          <p:cNvGrpSpPr/>
          <p:nvPr/>
        </p:nvGrpSpPr>
        <p:grpSpPr>
          <a:xfrm>
            <a:off x="2622652" y="3587454"/>
            <a:ext cx="2377550" cy="653782"/>
            <a:chOff x="2159414" y="3486447"/>
            <a:chExt cx="2606105" cy="720500"/>
          </a:xfrm>
        </p:grpSpPr>
        <p:grpSp>
          <p:nvGrpSpPr>
            <p:cNvPr id="5671" name="Google Shape;5671;p116"/>
            <p:cNvGrpSpPr/>
            <p:nvPr/>
          </p:nvGrpSpPr>
          <p:grpSpPr>
            <a:xfrm>
              <a:off x="2159414" y="3486447"/>
              <a:ext cx="2606105" cy="49200"/>
              <a:chOff x="2159414" y="3486447"/>
              <a:chExt cx="2606105" cy="49200"/>
            </a:xfrm>
          </p:grpSpPr>
          <p:sp>
            <p:nvSpPr>
              <p:cNvPr id="5672" name="Google Shape;5672;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3" name="Google Shape;5673;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4" name="Google Shape;5674;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5" name="Google Shape;5675;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6" name="Google Shape;5676;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7" name="Google Shape;5677;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8" name="Google Shape;5678;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9" name="Google Shape;5679;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0" name="Google Shape;5680;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1" name="Google Shape;5681;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2" name="Google Shape;5682;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3" name="Google Shape;5683;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4" name="Google Shape;5684;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5" name="Google Shape;5685;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6" name="Google Shape;5686;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7" name="Google Shape;5687;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688" name="Google Shape;5688;p116"/>
            <p:cNvGrpSpPr/>
            <p:nvPr/>
          </p:nvGrpSpPr>
          <p:grpSpPr>
            <a:xfrm>
              <a:off x="2159414" y="3652838"/>
              <a:ext cx="2606105" cy="49200"/>
              <a:chOff x="2159414" y="3486447"/>
              <a:chExt cx="2606105" cy="49200"/>
            </a:xfrm>
          </p:grpSpPr>
          <p:sp>
            <p:nvSpPr>
              <p:cNvPr id="5689" name="Google Shape;5689;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0" name="Google Shape;5690;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1" name="Google Shape;5691;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2" name="Google Shape;5692;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3" name="Google Shape;5693;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4" name="Google Shape;5694;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5" name="Google Shape;5695;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6" name="Google Shape;5696;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7" name="Google Shape;5697;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8" name="Google Shape;5698;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9" name="Google Shape;5699;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0" name="Google Shape;5700;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1" name="Google Shape;5701;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2" name="Google Shape;5702;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3" name="Google Shape;5703;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4" name="Google Shape;5704;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05" name="Google Shape;5705;p116"/>
            <p:cNvGrpSpPr/>
            <p:nvPr/>
          </p:nvGrpSpPr>
          <p:grpSpPr>
            <a:xfrm>
              <a:off x="2159414" y="3819188"/>
              <a:ext cx="2606105" cy="49200"/>
              <a:chOff x="2159414" y="3486447"/>
              <a:chExt cx="2606105" cy="49200"/>
            </a:xfrm>
          </p:grpSpPr>
          <p:sp>
            <p:nvSpPr>
              <p:cNvPr id="5706" name="Google Shape;5706;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7" name="Google Shape;5707;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8" name="Google Shape;5708;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9" name="Google Shape;5709;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0" name="Google Shape;5710;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1" name="Google Shape;5711;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2" name="Google Shape;5712;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3" name="Google Shape;5713;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4" name="Google Shape;5714;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5" name="Google Shape;5715;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6" name="Google Shape;5716;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7" name="Google Shape;5717;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8" name="Google Shape;5718;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9" name="Google Shape;5719;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0" name="Google Shape;5720;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1" name="Google Shape;5721;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22" name="Google Shape;5722;p116"/>
            <p:cNvGrpSpPr/>
            <p:nvPr/>
          </p:nvGrpSpPr>
          <p:grpSpPr>
            <a:xfrm>
              <a:off x="2159414" y="3983540"/>
              <a:ext cx="2606105" cy="49200"/>
              <a:chOff x="2159414" y="3486447"/>
              <a:chExt cx="2606105" cy="49200"/>
            </a:xfrm>
          </p:grpSpPr>
          <p:sp>
            <p:nvSpPr>
              <p:cNvPr id="5723" name="Google Shape;5723;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4" name="Google Shape;5724;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5" name="Google Shape;5725;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6" name="Google Shape;5726;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7" name="Google Shape;5727;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8" name="Google Shape;5728;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9" name="Google Shape;5729;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0" name="Google Shape;5730;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1" name="Google Shape;5731;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2" name="Google Shape;5732;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3" name="Google Shape;5733;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4" name="Google Shape;5734;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5" name="Google Shape;5735;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6" name="Google Shape;5736;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7" name="Google Shape;5737;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8" name="Google Shape;5738;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39" name="Google Shape;5739;p116"/>
            <p:cNvGrpSpPr/>
            <p:nvPr/>
          </p:nvGrpSpPr>
          <p:grpSpPr>
            <a:xfrm>
              <a:off x="2159414" y="4157747"/>
              <a:ext cx="2606105" cy="49200"/>
              <a:chOff x="2159414" y="3486447"/>
              <a:chExt cx="2606105" cy="49200"/>
            </a:xfrm>
          </p:grpSpPr>
          <p:sp>
            <p:nvSpPr>
              <p:cNvPr id="5740" name="Google Shape;5740;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1" name="Google Shape;5741;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2" name="Google Shape;5742;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3" name="Google Shape;5743;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4" name="Google Shape;5744;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5" name="Google Shape;5745;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6" name="Google Shape;5746;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7" name="Google Shape;5747;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8" name="Google Shape;5748;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9" name="Google Shape;5749;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0" name="Google Shape;5750;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1" name="Google Shape;5751;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2" name="Google Shape;5752;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3" name="Google Shape;5753;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4" name="Google Shape;5754;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5" name="Google Shape;5755;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5756" name="Google Shape;5756;p116"/>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757" name="Google Shape;5757;p116"/>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758" name="Google Shape;5758;p116"/>
          <p:cNvGrpSpPr/>
          <p:nvPr/>
        </p:nvGrpSpPr>
        <p:grpSpPr>
          <a:xfrm>
            <a:off x="455002" y="401910"/>
            <a:ext cx="908390" cy="258739"/>
            <a:chOff x="238125" y="1822850"/>
            <a:chExt cx="7080200" cy="2016675"/>
          </a:xfrm>
        </p:grpSpPr>
        <p:sp>
          <p:nvSpPr>
            <p:cNvPr id="5759" name="Google Shape;5759;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0" name="Google Shape;5760;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1" name="Google Shape;5761;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2" name="Google Shape;5762;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3" name="Google Shape;5763;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4" name="Google Shape;5764;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5" name="Google Shape;5765;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766" name="Google Shape;5766;p116"/>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5767" name="Google Shape;5767;p116"/>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768" name="Shape 5768"/>
        <p:cNvGrpSpPr/>
        <p:nvPr/>
      </p:nvGrpSpPr>
      <p:grpSpPr>
        <a:xfrm>
          <a:off x="0" y="0"/>
          <a:ext cx="0" cy="0"/>
          <a:chOff x="0" y="0"/>
          <a:chExt cx="0" cy="0"/>
        </a:xfrm>
      </p:grpSpPr>
      <p:sp>
        <p:nvSpPr>
          <p:cNvPr id="5769" name="Google Shape;5769;p11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770" name="Google Shape;5770;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771" name="Google Shape;5771;p11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72" name="Shape 972"/>
        <p:cNvGrpSpPr/>
        <p:nvPr/>
      </p:nvGrpSpPr>
      <p:grpSpPr>
        <a:xfrm>
          <a:off x="0" y="0"/>
          <a:ext cx="0" cy="0"/>
          <a:chOff x="0" y="0"/>
          <a:chExt cx="0" cy="0"/>
        </a:xfrm>
      </p:grpSpPr>
      <p:sp>
        <p:nvSpPr>
          <p:cNvPr id="973" name="Google Shape;973;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4" name="Google Shape;974;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5" name="Google Shape;975;p80"/>
          <p:cNvGrpSpPr/>
          <p:nvPr/>
        </p:nvGrpSpPr>
        <p:grpSpPr>
          <a:xfrm>
            <a:off x="8041173" y="4778596"/>
            <a:ext cx="598277" cy="170409"/>
            <a:chOff x="238125" y="1822850"/>
            <a:chExt cx="7080200" cy="2016675"/>
          </a:xfrm>
        </p:grpSpPr>
        <p:sp>
          <p:nvSpPr>
            <p:cNvPr id="976" name="Google Shape;976;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3" name="Google Shape;983;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5772" name="Shape 5772"/>
        <p:cNvGrpSpPr/>
        <p:nvPr/>
      </p:nvGrpSpPr>
      <p:grpSpPr>
        <a:xfrm>
          <a:off x="0" y="0"/>
          <a:ext cx="0" cy="0"/>
          <a:chOff x="0" y="0"/>
          <a:chExt cx="0" cy="0"/>
        </a:xfrm>
      </p:grpSpPr>
      <p:grpSp>
        <p:nvGrpSpPr>
          <p:cNvPr id="5773" name="Google Shape;5773;p118"/>
          <p:cNvGrpSpPr/>
          <p:nvPr/>
        </p:nvGrpSpPr>
        <p:grpSpPr>
          <a:xfrm>
            <a:off x="2693441" y="10"/>
            <a:ext cx="3757132" cy="5143716"/>
            <a:chOff x="1895100" y="238125"/>
            <a:chExt cx="3826000" cy="5238000"/>
          </a:xfrm>
        </p:grpSpPr>
        <p:sp>
          <p:nvSpPr>
            <p:cNvPr id="5774" name="Google Shape;5774;p1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5" name="Google Shape;5775;p1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776" name="Google Shape;5776;p11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777" name="Google Shape;5777;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778" name="Google Shape;5778;p11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779" name="Shape 5779"/>
        <p:cNvGrpSpPr/>
        <p:nvPr/>
      </p:nvGrpSpPr>
      <p:grpSpPr>
        <a:xfrm>
          <a:off x="0" y="0"/>
          <a:ext cx="0" cy="0"/>
          <a:chOff x="0" y="0"/>
          <a:chExt cx="0" cy="0"/>
        </a:xfrm>
      </p:grpSpPr>
      <p:sp>
        <p:nvSpPr>
          <p:cNvPr id="5780" name="Google Shape;5780;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781" name="Google Shape;5781;p119"/>
          <p:cNvGrpSpPr/>
          <p:nvPr/>
        </p:nvGrpSpPr>
        <p:grpSpPr>
          <a:xfrm>
            <a:off x="8041174" y="4778597"/>
            <a:ext cx="598277" cy="170409"/>
            <a:chOff x="238125" y="1822850"/>
            <a:chExt cx="7080200" cy="2016675"/>
          </a:xfrm>
        </p:grpSpPr>
        <p:sp>
          <p:nvSpPr>
            <p:cNvPr id="5782" name="Google Shape;5782;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3" name="Google Shape;5783;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4" name="Google Shape;5784;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5" name="Google Shape;5785;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6" name="Google Shape;5786;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7" name="Google Shape;5787;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8" name="Google Shape;5788;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789" name="Google Shape;5789;p11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790" name="Google Shape;5790;p11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791" name="Google Shape;5791;p11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2" name="Google Shape;5792;p11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793" name="Google Shape;5793;p11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5794" name="Shape 5794"/>
        <p:cNvGrpSpPr/>
        <p:nvPr/>
      </p:nvGrpSpPr>
      <p:grpSpPr>
        <a:xfrm>
          <a:off x="0" y="0"/>
          <a:ext cx="0" cy="0"/>
          <a:chOff x="0" y="0"/>
          <a:chExt cx="0" cy="0"/>
        </a:xfrm>
      </p:grpSpPr>
      <p:grpSp>
        <p:nvGrpSpPr>
          <p:cNvPr id="5795" name="Google Shape;5795;p120"/>
          <p:cNvGrpSpPr/>
          <p:nvPr/>
        </p:nvGrpSpPr>
        <p:grpSpPr>
          <a:xfrm>
            <a:off x="1936603" y="6"/>
            <a:ext cx="3697033" cy="5143642"/>
            <a:chOff x="1926275" y="238125"/>
            <a:chExt cx="3765950" cy="5239525"/>
          </a:xfrm>
        </p:grpSpPr>
        <p:sp>
          <p:nvSpPr>
            <p:cNvPr id="5796" name="Google Shape;5796;p1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7" name="Google Shape;5797;p1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8" name="Google Shape;5798;p1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9" name="Google Shape;5799;p1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0" name="Google Shape;5800;p1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1" name="Google Shape;5801;p1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2" name="Google Shape;5802;p1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3" name="Google Shape;5803;p1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4" name="Google Shape;5804;p1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5" name="Google Shape;5805;p1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6" name="Google Shape;5806;p1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7" name="Google Shape;5807;p1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8" name="Google Shape;5808;p1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9" name="Google Shape;5809;p1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0" name="Google Shape;5810;p1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1" name="Google Shape;5811;p1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2" name="Google Shape;5812;p1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3" name="Google Shape;5813;p1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4" name="Google Shape;5814;p1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5" name="Google Shape;5815;p1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6" name="Google Shape;5816;p1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7" name="Google Shape;5817;p1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8" name="Google Shape;5818;p1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9" name="Google Shape;5819;p1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0" name="Google Shape;5820;p1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1" name="Google Shape;5821;p1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2" name="Google Shape;5822;p1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3" name="Google Shape;5823;p1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4" name="Google Shape;5824;p1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5" name="Google Shape;5825;p1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6" name="Google Shape;5826;p1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7" name="Google Shape;5827;p1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8" name="Google Shape;5828;p1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9" name="Google Shape;5829;p1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0" name="Google Shape;5830;p1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1" name="Google Shape;5831;p1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2" name="Google Shape;5832;p1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3" name="Google Shape;5833;p1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4" name="Google Shape;5834;p1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5" name="Google Shape;5835;p1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6" name="Google Shape;5836;p1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7" name="Google Shape;5837;p1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8" name="Google Shape;5838;p1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9" name="Google Shape;5839;p1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0" name="Google Shape;5840;p1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1" name="Google Shape;5841;p1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2" name="Google Shape;5842;p1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3" name="Google Shape;5843;p1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4" name="Google Shape;5844;p1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5" name="Google Shape;5845;p1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6" name="Google Shape;5846;p1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7" name="Google Shape;5847;p1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8" name="Google Shape;5848;p1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9" name="Google Shape;5849;p1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0" name="Google Shape;5850;p1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1" name="Google Shape;5851;p1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2" name="Google Shape;5852;p1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3" name="Google Shape;5853;p1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4" name="Google Shape;5854;p1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5" name="Google Shape;5855;p1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56" name="Google Shape;5856;p12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857" name="Google Shape;5857;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58" name="Google Shape;5858;p12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859" name="Google Shape;5859;p120"/>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860" name="Google Shape;5860;p120"/>
          <p:cNvGrpSpPr/>
          <p:nvPr/>
        </p:nvGrpSpPr>
        <p:grpSpPr>
          <a:xfrm>
            <a:off x="8041174" y="4778597"/>
            <a:ext cx="598277" cy="170409"/>
            <a:chOff x="238125" y="1822850"/>
            <a:chExt cx="7080200" cy="2016675"/>
          </a:xfrm>
        </p:grpSpPr>
        <p:sp>
          <p:nvSpPr>
            <p:cNvPr id="5861" name="Google Shape;5861;p1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2" name="Google Shape;5862;p1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3" name="Google Shape;5863;p1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4" name="Google Shape;5864;p1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5" name="Google Shape;5865;p1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6" name="Google Shape;5866;p1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7" name="Google Shape;5867;p1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68" name="Google Shape;5868;p12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869" name="Google Shape;5869;p12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5870" name="Shape 5870"/>
        <p:cNvGrpSpPr/>
        <p:nvPr/>
      </p:nvGrpSpPr>
      <p:grpSpPr>
        <a:xfrm>
          <a:off x="0" y="0"/>
          <a:ext cx="0" cy="0"/>
          <a:chOff x="0" y="0"/>
          <a:chExt cx="0" cy="0"/>
        </a:xfrm>
      </p:grpSpPr>
      <p:sp>
        <p:nvSpPr>
          <p:cNvPr id="5871" name="Google Shape;5871;p12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872" name="Google Shape;5872;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73" name="Google Shape;5873;p12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874" name="Google Shape;5874;p121"/>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875" name="Google Shape;5875;p121"/>
          <p:cNvGrpSpPr/>
          <p:nvPr/>
        </p:nvGrpSpPr>
        <p:grpSpPr>
          <a:xfrm>
            <a:off x="8041174" y="4778597"/>
            <a:ext cx="598277" cy="170409"/>
            <a:chOff x="238125" y="1822850"/>
            <a:chExt cx="7080200" cy="2016675"/>
          </a:xfrm>
        </p:grpSpPr>
        <p:sp>
          <p:nvSpPr>
            <p:cNvPr id="5876" name="Google Shape;5876;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7" name="Google Shape;5877;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8" name="Google Shape;5878;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9" name="Google Shape;5879;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0" name="Google Shape;5880;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1" name="Google Shape;5881;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2" name="Google Shape;5882;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83" name="Google Shape;5883;p121"/>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884" name="Google Shape;5884;p12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5885" name="Shape 5885"/>
        <p:cNvGrpSpPr/>
        <p:nvPr/>
      </p:nvGrpSpPr>
      <p:grpSpPr>
        <a:xfrm>
          <a:off x="0" y="0"/>
          <a:ext cx="0" cy="0"/>
          <a:chOff x="0" y="0"/>
          <a:chExt cx="0" cy="0"/>
        </a:xfrm>
      </p:grpSpPr>
      <p:sp>
        <p:nvSpPr>
          <p:cNvPr id="5886" name="Google Shape;5886;p122"/>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887" name="Google Shape;5887;p122"/>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888" name="Google Shape;5888;p1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89" name="Google Shape;5889;p122"/>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0" name="Google Shape;5890;p122"/>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5891" name="Google Shape;5891;p122"/>
          <p:cNvGrpSpPr/>
          <p:nvPr/>
        </p:nvGrpSpPr>
        <p:grpSpPr>
          <a:xfrm>
            <a:off x="8041174" y="4778597"/>
            <a:ext cx="598277" cy="170409"/>
            <a:chOff x="238125" y="1822850"/>
            <a:chExt cx="7080200" cy="2016675"/>
          </a:xfrm>
        </p:grpSpPr>
        <p:sp>
          <p:nvSpPr>
            <p:cNvPr id="5892" name="Google Shape;5892;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3" name="Google Shape;5893;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4" name="Google Shape;5894;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5" name="Google Shape;5895;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6" name="Google Shape;5896;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7" name="Google Shape;5897;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8" name="Google Shape;5898;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5899" name="Shape 5899"/>
        <p:cNvGrpSpPr/>
        <p:nvPr/>
      </p:nvGrpSpPr>
      <p:grpSpPr>
        <a:xfrm>
          <a:off x="0" y="0"/>
          <a:ext cx="0" cy="0"/>
          <a:chOff x="0" y="0"/>
          <a:chExt cx="0" cy="0"/>
        </a:xfrm>
      </p:grpSpPr>
      <p:sp>
        <p:nvSpPr>
          <p:cNvPr id="5900" name="Google Shape;5900;p123"/>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901" name="Google Shape;5901;p1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902" name="Google Shape;5902;p123"/>
          <p:cNvGrpSpPr/>
          <p:nvPr/>
        </p:nvGrpSpPr>
        <p:grpSpPr>
          <a:xfrm>
            <a:off x="8041174" y="4778597"/>
            <a:ext cx="598277" cy="170409"/>
            <a:chOff x="238125" y="1822850"/>
            <a:chExt cx="7080200" cy="2016675"/>
          </a:xfrm>
        </p:grpSpPr>
        <p:sp>
          <p:nvSpPr>
            <p:cNvPr id="5903" name="Google Shape;5903;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4" name="Google Shape;5904;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5" name="Google Shape;5905;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6" name="Google Shape;5906;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7" name="Google Shape;5907;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8" name="Google Shape;5908;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9" name="Google Shape;5909;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910" name="Google Shape;5910;p123"/>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1" name="Google Shape;5911;p123"/>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2" name="Google Shape;5912;p123"/>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5913" name="Google Shape;5913;p123"/>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5914" name="Google Shape;5914;p123"/>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5915" name="Google Shape;5915;p123"/>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5916" name="Google Shape;5916;p123"/>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5917" name="Google Shape;5917;p123"/>
          <p:cNvGrpSpPr/>
          <p:nvPr/>
        </p:nvGrpSpPr>
        <p:grpSpPr>
          <a:xfrm>
            <a:off x="-117" y="1714760"/>
            <a:ext cx="1714747" cy="1713968"/>
            <a:chOff x="1189450" y="238125"/>
            <a:chExt cx="5177375" cy="5175025"/>
          </a:xfrm>
        </p:grpSpPr>
        <p:sp>
          <p:nvSpPr>
            <p:cNvPr id="5918" name="Google Shape;5918;p1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9" name="Google Shape;5919;p1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0" name="Google Shape;5920;p1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1" name="Google Shape;5921;p1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2" name="Google Shape;5922;p1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3" name="Google Shape;5923;p1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4" name="Google Shape;5924;p1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5" name="Google Shape;5925;p1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6" name="Google Shape;5926;p1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7" name="Google Shape;5927;p1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8" name="Google Shape;5928;p1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9" name="Google Shape;5929;p1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0" name="Google Shape;5930;p1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1" name="Google Shape;5931;p1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2" name="Google Shape;5932;p1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3" name="Google Shape;5933;p1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4" name="Google Shape;5934;p1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5" name="Google Shape;5935;p1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6" name="Google Shape;5936;p1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7" name="Google Shape;5937;p1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8" name="Google Shape;5938;p1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9" name="Google Shape;5939;p1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0" name="Google Shape;5940;p1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1" name="Google Shape;5941;p1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2" name="Google Shape;5942;p1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3" name="Google Shape;5943;p1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4" name="Google Shape;5944;p1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5" name="Google Shape;5945;p1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6" name="Google Shape;5946;p1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7" name="Google Shape;5947;p1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8" name="Google Shape;5948;p1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9" name="Google Shape;5949;p1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0" name="Google Shape;5950;p1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1" name="Google Shape;5951;p1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2" name="Google Shape;5952;p1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3" name="Google Shape;5953;p1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4" name="Google Shape;5954;p1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5" name="Google Shape;5955;p1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6" name="Google Shape;5956;p1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7" name="Google Shape;5957;p1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8" name="Google Shape;5958;p1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9" name="Google Shape;5959;p1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0" name="Google Shape;5960;p1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1" name="Google Shape;5961;p1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2" name="Google Shape;5962;p1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3" name="Google Shape;5963;p1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4" name="Google Shape;5964;p1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5" name="Google Shape;5965;p1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6" name="Google Shape;5966;p1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7" name="Google Shape;5967;p1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8" name="Google Shape;5968;p1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9" name="Google Shape;5969;p1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0" name="Google Shape;5970;p1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1" name="Google Shape;5971;p1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2" name="Google Shape;5972;p1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3" name="Google Shape;5973;p1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4" name="Google Shape;5974;p1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5" name="Google Shape;5975;p1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6" name="Google Shape;5976;p1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7" name="Google Shape;5977;p1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8" name="Google Shape;5978;p1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9" name="Google Shape;5979;p1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0" name="Google Shape;5980;p1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1" name="Google Shape;5981;p1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2" name="Google Shape;5982;p1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3" name="Google Shape;5983;p1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4" name="Google Shape;5984;p1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5" name="Google Shape;5985;p1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6" name="Google Shape;5986;p1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7" name="Google Shape;5987;p1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8" name="Google Shape;5988;p1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9" name="Google Shape;5989;p1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0" name="Google Shape;5990;p1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1" name="Google Shape;5991;p1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2" name="Google Shape;5992;p1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3" name="Google Shape;5993;p1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4" name="Google Shape;5994;p1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5" name="Google Shape;5995;p1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6" name="Google Shape;5996;p1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7" name="Google Shape;5997;p1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8" name="Google Shape;5998;p1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9" name="Google Shape;5999;p1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0" name="Google Shape;6000;p1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1" name="Google Shape;6001;p1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2" name="Google Shape;6002;p1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3" name="Google Shape;6003;p1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4" name="Google Shape;6004;p1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5" name="Google Shape;6005;p1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6" name="Google Shape;6006;p1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7" name="Google Shape;6007;p1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8" name="Google Shape;6008;p1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9" name="Google Shape;6009;p1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0" name="Google Shape;6010;p1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1" name="Google Shape;6011;p1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2" name="Google Shape;6012;p1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3" name="Google Shape;6013;p1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4" name="Google Shape;6014;p1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5" name="Google Shape;6015;p1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6" name="Google Shape;6016;p1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7" name="Google Shape;6017;p1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8" name="Google Shape;6018;p1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9" name="Google Shape;6019;p1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0" name="Google Shape;6020;p1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1" name="Google Shape;6021;p1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2" name="Google Shape;6022;p1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3" name="Google Shape;6023;p1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4" name="Google Shape;6024;p1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5" name="Google Shape;6025;p1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6" name="Google Shape;6026;p1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7" name="Google Shape;6027;p1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8" name="Google Shape;6028;p1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9" name="Google Shape;6029;p1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0" name="Google Shape;6030;p1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1" name="Google Shape;6031;p1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2" name="Google Shape;6032;p1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3" name="Google Shape;6033;p1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4" name="Google Shape;6034;p1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5" name="Google Shape;6035;p1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6" name="Google Shape;6036;p1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7" name="Google Shape;6037;p1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8" name="Google Shape;6038;p1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9" name="Google Shape;6039;p1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0" name="Google Shape;6040;p1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1" name="Google Shape;6041;p1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2" name="Google Shape;6042;p1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3" name="Google Shape;6043;p1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4" name="Google Shape;6044;p1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5" name="Google Shape;6045;p1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6" name="Google Shape;6046;p1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7" name="Google Shape;6047;p1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8" name="Google Shape;6048;p1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9" name="Google Shape;6049;p1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0" name="Google Shape;6050;p1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1" name="Google Shape;6051;p1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2" name="Google Shape;6052;p1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3" name="Google Shape;6053;p1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4" name="Google Shape;6054;p1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5" name="Google Shape;6055;p1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6" name="Google Shape;6056;p1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7" name="Google Shape;6057;p1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8" name="Google Shape;6058;p1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9" name="Google Shape;6059;p1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0" name="Google Shape;6060;p1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1" name="Google Shape;6061;p1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2" name="Google Shape;6062;p1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3" name="Google Shape;6063;p1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4" name="Google Shape;6064;p1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5" name="Google Shape;6065;p1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6" name="Google Shape;6066;p1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7" name="Google Shape;6067;p1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8" name="Google Shape;6068;p1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9" name="Google Shape;6069;p1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0" name="Google Shape;6070;p1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1" name="Google Shape;6071;p1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2" name="Google Shape;6072;p1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3" name="Google Shape;6073;p1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4" name="Google Shape;6074;p1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5" name="Google Shape;6075;p1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6" name="Google Shape;6076;p1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7" name="Google Shape;6077;p1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8" name="Google Shape;6078;p1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9" name="Google Shape;6079;p1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0" name="Google Shape;6080;p1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1" name="Google Shape;6081;p1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2" name="Google Shape;6082;p1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3" name="Google Shape;6083;p1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4" name="Google Shape;6084;p1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5" name="Google Shape;6085;p1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6" name="Google Shape;6086;p1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7" name="Google Shape;6087;p1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8" name="Google Shape;6088;p1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9" name="Google Shape;6089;p1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0" name="Google Shape;6090;p1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1" name="Google Shape;6091;p1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2" name="Google Shape;6092;p1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3" name="Google Shape;6093;p1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4" name="Google Shape;6094;p1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5" name="Google Shape;6095;p1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6" name="Google Shape;6096;p1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7" name="Google Shape;6097;p1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8" name="Google Shape;6098;p1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9" name="Google Shape;6099;p1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0" name="Google Shape;6100;p1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1" name="Google Shape;6101;p1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2" name="Google Shape;6102;p1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3" name="Google Shape;6103;p1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4" name="Google Shape;6104;p1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5" name="Google Shape;6105;p1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6" name="Google Shape;6106;p1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7" name="Google Shape;6107;p1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8" name="Google Shape;6108;p1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9" name="Google Shape;6109;p1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0" name="Google Shape;6110;p1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1" name="Google Shape;6111;p1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2" name="Google Shape;6112;p1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3" name="Google Shape;6113;p1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4" name="Google Shape;6114;p1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5" name="Google Shape;6115;p1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6" name="Google Shape;6116;p1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7" name="Google Shape;6117;p1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8" name="Google Shape;6118;p1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9" name="Google Shape;6119;p1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0" name="Google Shape;6120;p1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1" name="Google Shape;6121;p1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2" name="Google Shape;6122;p1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3" name="Google Shape;6123;p1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4" name="Google Shape;6124;p1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5" name="Google Shape;6125;p1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6" name="Google Shape;6126;p1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7" name="Google Shape;6127;p1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8" name="Google Shape;6128;p1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9" name="Google Shape;6129;p1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0" name="Google Shape;6130;p1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1" name="Google Shape;6131;p1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2" name="Google Shape;6132;p1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3" name="Google Shape;6133;p1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4" name="Google Shape;6134;p1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5" name="Google Shape;6135;p1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6" name="Google Shape;6136;p1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7" name="Google Shape;6137;p1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8" name="Google Shape;6138;p1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9" name="Google Shape;6139;p1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0" name="Google Shape;6140;p1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1" name="Google Shape;6141;p1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2" name="Google Shape;6142;p1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3" name="Google Shape;6143;p1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4" name="Google Shape;6144;p1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5" name="Google Shape;6145;p1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6" name="Google Shape;6146;p1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7" name="Google Shape;6147;p1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8" name="Google Shape;6148;p1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9" name="Google Shape;6149;p1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0" name="Google Shape;6150;p1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1" name="Google Shape;6151;p1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2" name="Google Shape;6152;p1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3" name="Google Shape;6153;p1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4" name="Google Shape;6154;p1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5" name="Google Shape;6155;p1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6" name="Google Shape;6156;p1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7" name="Google Shape;6157;p1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8" name="Google Shape;6158;p1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9" name="Google Shape;6159;p1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0" name="Google Shape;6160;p1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1" name="Google Shape;6161;p1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2" name="Google Shape;6162;p1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3" name="Google Shape;6163;p1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4" name="Google Shape;6164;p1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5" name="Google Shape;6165;p1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6" name="Google Shape;6166;p1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7" name="Google Shape;6167;p1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8" name="Google Shape;6168;p1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9" name="Google Shape;6169;p1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0" name="Google Shape;6170;p1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1" name="Google Shape;6171;p1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2" name="Google Shape;6172;p1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3" name="Google Shape;6173;p1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4" name="Google Shape;6174;p1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5" name="Google Shape;6175;p1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6" name="Google Shape;6176;p1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7" name="Google Shape;6177;p1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8" name="Google Shape;6178;p1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9" name="Google Shape;6179;p1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0" name="Google Shape;6180;p1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1" name="Google Shape;6181;p1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2" name="Google Shape;6182;p1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3" name="Google Shape;6183;p1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4" name="Google Shape;6184;p1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5" name="Google Shape;6185;p1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6" name="Google Shape;6186;p1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7" name="Google Shape;6187;p1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8" name="Google Shape;6188;p1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9" name="Google Shape;6189;p1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0" name="Google Shape;6190;p1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1" name="Google Shape;6191;p1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2" name="Google Shape;6192;p1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3" name="Google Shape;6193;p1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4" name="Google Shape;6194;p1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5" name="Google Shape;6195;p1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6" name="Google Shape;6196;p1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7" name="Google Shape;6197;p1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8" name="Google Shape;6198;p1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9" name="Google Shape;6199;p1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0" name="Google Shape;6200;p1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1" name="Google Shape;6201;p1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2" name="Google Shape;6202;p1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3" name="Google Shape;6203;p1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4" name="Google Shape;6204;p1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5" name="Google Shape;6205;p1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6" name="Google Shape;6206;p1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7" name="Google Shape;6207;p1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8" name="Google Shape;6208;p1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9" name="Google Shape;6209;p1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0" name="Google Shape;6210;p1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1" name="Google Shape;6211;p1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2" name="Google Shape;6212;p1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3" name="Google Shape;6213;p1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4" name="Google Shape;6214;p1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5" name="Google Shape;6215;p1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6" name="Google Shape;6216;p1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7" name="Google Shape;6217;p1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8" name="Google Shape;6218;p1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9" name="Google Shape;6219;p1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0" name="Google Shape;6220;p1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1" name="Google Shape;6221;p1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2" name="Google Shape;6222;p1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3" name="Google Shape;6223;p1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4" name="Google Shape;6224;p1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5" name="Google Shape;6225;p1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6" name="Google Shape;6226;p1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7" name="Google Shape;6227;p1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8" name="Google Shape;6228;p1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9" name="Google Shape;6229;p1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0" name="Google Shape;6230;p1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1" name="Google Shape;6231;p1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2" name="Google Shape;6232;p1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3" name="Google Shape;6233;p1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4" name="Google Shape;6234;p1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5" name="Google Shape;6235;p1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6" name="Google Shape;6236;p1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7" name="Google Shape;6237;p1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8" name="Google Shape;6238;p1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9" name="Google Shape;6239;p1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0" name="Google Shape;6240;p1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1" name="Google Shape;6241;p1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2" name="Google Shape;6242;p1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3" name="Google Shape;6243;p1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4" name="Google Shape;6244;p1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5" name="Google Shape;6245;p1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6" name="Google Shape;6246;p1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7" name="Google Shape;6247;p1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8" name="Google Shape;6248;p1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9" name="Google Shape;6249;p1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0" name="Google Shape;6250;p1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1" name="Google Shape;6251;p1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2" name="Google Shape;6252;p1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3" name="Google Shape;6253;p1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4" name="Google Shape;6254;p1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5" name="Google Shape;6255;p1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6" name="Google Shape;6256;p1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7" name="Google Shape;6257;p1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8" name="Google Shape;6258;p1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9" name="Google Shape;6259;p1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0" name="Google Shape;6260;p1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1" name="Google Shape;6261;p1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2" name="Google Shape;6262;p1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3" name="Google Shape;6263;p1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4" name="Google Shape;6264;p1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5" name="Google Shape;6265;p1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6" name="Google Shape;6266;p1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7" name="Google Shape;6267;p1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8" name="Google Shape;6268;p1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9" name="Google Shape;6269;p1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0" name="Google Shape;6270;p1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1" name="Google Shape;6271;p1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2" name="Google Shape;6272;p1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3" name="Google Shape;6273;p1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4" name="Google Shape;6274;p1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5" name="Google Shape;6275;p1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6" name="Google Shape;6276;p1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7" name="Google Shape;6277;p1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8" name="Google Shape;6278;p1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9" name="Google Shape;6279;p1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0" name="Google Shape;6280;p1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1" name="Google Shape;6281;p1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2" name="Google Shape;6282;p1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3" name="Google Shape;6283;p1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4" name="Google Shape;6284;p1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5" name="Google Shape;6285;p1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6" name="Google Shape;6286;p1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7" name="Google Shape;6287;p1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8" name="Google Shape;6288;p1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9" name="Google Shape;6289;p1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0" name="Google Shape;6290;p1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1" name="Google Shape;6291;p1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2" name="Google Shape;6292;p1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3" name="Google Shape;6293;p1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4" name="Google Shape;6294;p1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5" name="Google Shape;6295;p1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6" name="Google Shape;6296;p1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7" name="Google Shape;6297;p1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8" name="Google Shape;6298;p1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9" name="Google Shape;6299;p1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0" name="Google Shape;6300;p1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1" name="Google Shape;6301;p1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2" name="Google Shape;6302;p1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3" name="Google Shape;6303;p1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4" name="Google Shape;6304;p1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5" name="Google Shape;6305;p1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6" name="Google Shape;6306;p1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7" name="Google Shape;6307;p1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8" name="Google Shape;6308;p1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9" name="Google Shape;6309;p1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0" name="Google Shape;6310;p1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1" name="Google Shape;6311;p1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2" name="Google Shape;6312;p1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3" name="Google Shape;6313;p1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4" name="Google Shape;6314;p1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5" name="Google Shape;6315;p1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6" name="Google Shape;6316;p1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7" name="Google Shape;6317;p1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8" name="Google Shape;6318;p1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9" name="Google Shape;6319;p1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0" name="Google Shape;6320;p1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1" name="Google Shape;6321;p1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2" name="Google Shape;6322;p1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3" name="Google Shape;6323;p1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4" name="Google Shape;6324;p1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5" name="Google Shape;6325;p1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6" name="Google Shape;6326;p1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7" name="Google Shape;6327;p1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8" name="Google Shape;6328;p1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9" name="Google Shape;6329;p1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0" name="Google Shape;6330;p1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1" name="Google Shape;6331;p1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2" name="Google Shape;6332;p1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3" name="Google Shape;6333;p1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4" name="Google Shape;6334;p1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5" name="Google Shape;6335;p1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6" name="Google Shape;6336;p1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7" name="Google Shape;6337;p1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8" name="Google Shape;6338;p1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9" name="Google Shape;6339;p1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0" name="Google Shape;6340;p1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1" name="Google Shape;6341;p1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2" name="Google Shape;6342;p1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3" name="Google Shape;6343;p1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4" name="Google Shape;6344;p1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5" name="Google Shape;6345;p1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6" name="Google Shape;6346;p1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7" name="Google Shape;6347;p1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8" name="Google Shape;6348;p1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9" name="Google Shape;6349;p1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0" name="Google Shape;6350;p1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1" name="Google Shape;6351;p1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2" name="Google Shape;6352;p1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3" name="Google Shape;6353;p1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4" name="Google Shape;6354;p1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5" name="Google Shape;6355;p1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6" name="Google Shape;6356;p1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7" name="Google Shape;6357;p1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8" name="Google Shape;6358;p1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9" name="Google Shape;6359;p1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0" name="Google Shape;6360;p1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1" name="Google Shape;6361;p1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2" name="Google Shape;6362;p1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3" name="Google Shape;6363;p1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4" name="Google Shape;6364;p1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5" name="Google Shape;6365;p1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6" name="Google Shape;6366;p1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7" name="Google Shape;6367;p1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8" name="Google Shape;6368;p1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9" name="Google Shape;6369;p1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0" name="Google Shape;6370;p1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1" name="Google Shape;6371;p1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2" name="Google Shape;6372;p1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3" name="Google Shape;6373;p1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4" name="Google Shape;6374;p1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5" name="Google Shape;6375;p1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6" name="Google Shape;6376;p1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7" name="Google Shape;6377;p1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8" name="Google Shape;6378;p1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9" name="Google Shape;6379;p1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0" name="Google Shape;6380;p1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1" name="Google Shape;6381;p1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2" name="Google Shape;6382;p1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3" name="Google Shape;6383;p1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4" name="Google Shape;6384;p1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5" name="Google Shape;6385;p1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6" name="Google Shape;6386;p1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7" name="Google Shape;6387;p1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8" name="Google Shape;6388;p1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9" name="Google Shape;6389;p1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0" name="Google Shape;6390;p1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1" name="Google Shape;6391;p1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2" name="Google Shape;6392;p1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3" name="Google Shape;6393;p1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4" name="Google Shape;6394;p1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5" name="Google Shape;6395;p1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6" name="Google Shape;6396;p1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7" name="Google Shape;6397;p1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8" name="Google Shape;6398;p1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9" name="Google Shape;6399;p1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0" name="Google Shape;6400;p1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1" name="Google Shape;6401;p1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2" name="Google Shape;6402;p1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3" name="Google Shape;6403;p1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4" name="Google Shape;6404;p1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5" name="Google Shape;6405;p1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6" name="Google Shape;6406;p1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7" name="Google Shape;6407;p1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8" name="Google Shape;6408;p1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9" name="Google Shape;6409;p1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0" name="Google Shape;6410;p1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1" name="Google Shape;6411;p1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2" name="Google Shape;6412;p1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3" name="Google Shape;6413;p1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4" name="Google Shape;6414;p1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5" name="Google Shape;6415;p1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6" name="Google Shape;6416;p1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7" name="Google Shape;6417;p1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8" name="Google Shape;6418;p1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9" name="Google Shape;6419;p1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0" name="Google Shape;6420;p1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1" name="Google Shape;6421;p1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2" name="Google Shape;6422;p1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3" name="Google Shape;6423;p1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4" name="Google Shape;6424;p1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5" name="Google Shape;6425;p1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6" name="Google Shape;6426;p1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7" name="Google Shape;6427;p1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8" name="Google Shape;6428;p1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9" name="Google Shape;6429;p1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0" name="Google Shape;6430;p1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1" name="Google Shape;6431;p1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2" name="Google Shape;6432;p1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3" name="Google Shape;6433;p1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4" name="Google Shape;6434;p1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5" name="Google Shape;6435;p1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6" name="Google Shape;6436;p1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7" name="Google Shape;6437;p1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8" name="Google Shape;6438;p1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9" name="Google Shape;6439;p1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0" name="Google Shape;6440;p1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1" name="Google Shape;6441;p1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2" name="Google Shape;6442;p1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3" name="Google Shape;6443;p1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4" name="Google Shape;6444;p1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5" name="Google Shape;6445;p1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6" name="Google Shape;6446;p1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7" name="Google Shape;6447;p1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8" name="Google Shape;6448;p1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9" name="Google Shape;6449;p1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0" name="Google Shape;6450;p1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1" name="Google Shape;6451;p1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2" name="Google Shape;6452;p1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3" name="Google Shape;6453;p1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4" name="Google Shape;6454;p1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5" name="Google Shape;6455;p1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6" name="Google Shape;6456;p1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7" name="Google Shape;6457;p1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8" name="Google Shape;6458;p1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9" name="Google Shape;6459;p1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0" name="Google Shape;6460;p1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1" name="Google Shape;6461;p1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2" name="Google Shape;6462;p1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3" name="Google Shape;6463;p1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4" name="Google Shape;6464;p1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5" name="Google Shape;6465;p1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6" name="Google Shape;6466;p1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7" name="Google Shape;6467;p1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8" name="Google Shape;6468;p1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9" name="Google Shape;6469;p1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0" name="Google Shape;6470;p1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1" name="Google Shape;6471;p1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2" name="Google Shape;6472;p1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3" name="Google Shape;6473;p1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4" name="Google Shape;6474;p1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5" name="Google Shape;6475;p1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6" name="Google Shape;6476;p1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7" name="Google Shape;6477;p1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8" name="Google Shape;6478;p1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9" name="Google Shape;6479;p1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0" name="Google Shape;6480;p1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1" name="Google Shape;6481;p1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2" name="Google Shape;6482;p1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3" name="Google Shape;6483;p1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4" name="Google Shape;6484;p1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5" name="Google Shape;6485;p1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486" name="Google Shape;6486;p123"/>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6487" name="Shape 6487"/>
        <p:cNvGrpSpPr/>
        <p:nvPr/>
      </p:nvGrpSpPr>
      <p:grpSpPr>
        <a:xfrm>
          <a:off x="0" y="0"/>
          <a:ext cx="0" cy="0"/>
          <a:chOff x="0" y="0"/>
          <a:chExt cx="0" cy="0"/>
        </a:xfrm>
      </p:grpSpPr>
      <p:sp>
        <p:nvSpPr>
          <p:cNvPr id="6488" name="Google Shape;6488;p124"/>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9" name="Google Shape;6489;p124"/>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0" name="Google Shape;6490;p124"/>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1" name="Google Shape;6491;p124"/>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92" name="Google Shape;6492;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93" name="Google Shape;6493;p124"/>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4" name="Google Shape;6494;p124"/>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6495" name="Google Shape;6495;p124"/>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6496" name="Google Shape;6496;p124"/>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6497" name="Google Shape;6497;p124"/>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6498" name="Google Shape;6498;p124"/>
          <p:cNvGrpSpPr/>
          <p:nvPr/>
        </p:nvGrpSpPr>
        <p:grpSpPr>
          <a:xfrm>
            <a:off x="8041174" y="4778597"/>
            <a:ext cx="598277" cy="170409"/>
            <a:chOff x="238125" y="1822850"/>
            <a:chExt cx="7080200" cy="2016675"/>
          </a:xfrm>
        </p:grpSpPr>
        <p:sp>
          <p:nvSpPr>
            <p:cNvPr id="6499" name="Google Shape;6499;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0" name="Google Shape;6500;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1" name="Google Shape;6501;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2" name="Google Shape;6502;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3" name="Google Shape;6503;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4" name="Google Shape;6504;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5" name="Google Shape;6505;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6506" name="Google Shape;6506;p124"/>
          <p:cNvGrpSpPr/>
          <p:nvPr/>
        </p:nvGrpSpPr>
        <p:grpSpPr>
          <a:xfrm>
            <a:off x="7429557" y="273"/>
            <a:ext cx="1714747" cy="1713968"/>
            <a:chOff x="1189450" y="238125"/>
            <a:chExt cx="5177375" cy="5175025"/>
          </a:xfrm>
        </p:grpSpPr>
        <p:sp>
          <p:nvSpPr>
            <p:cNvPr id="6507" name="Google Shape;6507;p1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8" name="Google Shape;6508;p1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9" name="Google Shape;6509;p1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0" name="Google Shape;6510;p1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1" name="Google Shape;6511;p1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2" name="Google Shape;6512;p1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3" name="Google Shape;6513;p1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4" name="Google Shape;6514;p1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5" name="Google Shape;6515;p1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6" name="Google Shape;6516;p1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7" name="Google Shape;6517;p1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8" name="Google Shape;6518;p1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9" name="Google Shape;6519;p1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0" name="Google Shape;6520;p1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1" name="Google Shape;6521;p1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2" name="Google Shape;6522;p1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3" name="Google Shape;6523;p1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4" name="Google Shape;6524;p1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5" name="Google Shape;6525;p1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6" name="Google Shape;6526;p1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7" name="Google Shape;6527;p1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8" name="Google Shape;6528;p1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9" name="Google Shape;6529;p1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0" name="Google Shape;6530;p1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1" name="Google Shape;6531;p1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2" name="Google Shape;6532;p1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3" name="Google Shape;6533;p1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4" name="Google Shape;6534;p1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5" name="Google Shape;6535;p1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6" name="Google Shape;6536;p1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7" name="Google Shape;6537;p1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8" name="Google Shape;6538;p1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9" name="Google Shape;6539;p1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0" name="Google Shape;6540;p1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1" name="Google Shape;6541;p1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2" name="Google Shape;6542;p1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3" name="Google Shape;6543;p1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4" name="Google Shape;6544;p1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5" name="Google Shape;6545;p1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6" name="Google Shape;6546;p1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7" name="Google Shape;6547;p1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8" name="Google Shape;6548;p1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9" name="Google Shape;6549;p1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0" name="Google Shape;6550;p1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1" name="Google Shape;6551;p1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2" name="Google Shape;6552;p1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3" name="Google Shape;6553;p1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4" name="Google Shape;6554;p1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5" name="Google Shape;6555;p1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6" name="Google Shape;6556;p1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7" name="Google Shape;6557;p1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8" name="Google Shape;6558;p1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9" name="Google Shape;6559;p1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0" name="Google Shape;6560;p1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1" name="Google Shape;6561;p1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2" name="Google Shape;6562;p1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3" name="Google Shape;6563;p1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4" name="Google Shape;6564;p1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5" name="Google Shape;6565;p1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6" name="Google Shape;6566;p1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7" name="Google Shape;6567;p1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8" name="Google Shape;6568;p1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9" name="Google Shape;6569;p1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0" name="Google Shape;6570;p1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1" name="Google Shape;6571;p1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2" name="Google Shape;6572;p1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3" name="Google Shape;6573;p1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4" name="Google Shape;6574;p1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5" name="Google Shape;6575;p1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6" name="Google Shape;6576;p1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7" name="Google Shape;6577;p1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8" name="Google Shape;6578;p1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9" name="Google Shape;6579;p1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0" name="Google Shape;6580;p1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1" name="Google Shape;6581;p1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2" name="Google Shape;6582;p1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3" name="Google Shape;6583;p1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4" name="Google Shape;6584;p1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5" name="Google Shape;6585;p1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6" name="Google Shape;6586;p1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7" name="Google Shape;6587;p1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8" name="Google Shape;6588;p1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9" name="Google Shape;6589;p1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0" name="Google Shape;6590;p1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1" name="Google Shape;6591;p1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2" name="Google Shape;6592;p1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3" name="Google Shape;6593;p1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4" name="Google Shape;6594;p1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5" name="Google Shape;6595;p1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6" name="Google Shape;6596;p1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7" name="Google Shape;6597;p1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8" name="Google Shape;6598;p1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9" name="Google Shape;6599;p1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0" name="Google Shape;6600;p1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1" name="Google Shape;6601;p1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2" name="Google Shape;6602;p1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3" name="Google Shape;6603;p1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4" name="Google Shape;6604;p1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5" name="Google Shape;6605;p1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6" name="Google Shape;6606;p1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7" name="Google Shape;6607;p1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8" name="Google Shape;6608;p1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9" name="Google Shape;6609;p1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0" name="Google Shape;6610;p1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1" name="Google Shape;6611;p1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2" name="Google Shape;6612;p1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3" name="Google Shape;6613;p1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4" name="Google Shape;6614;p1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5" name="Google Shape;6615;p1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6" name="Google Shape;6616;p1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7" name="Google Shape;6617;p1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8" name="Google Shape;6618;p1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9" name="Google Shape;6619;p1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0" name="Google Shape;6620;p1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1" name="Google Shape;6621;p1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2" name="Google Shape;6622;p1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3" name="Google Shape;6623;p1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4" name="Google Shape;6624;p1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5" name="Google Shape;6625;p1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6" name="Google Shape;6626;p1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7" name="Google Shape;6627;p1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8" name="Google Shape;6628;p1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9" name="Google Shape;6629;p1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0" name="Google Shape;6630;p1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1" name="Google Shape;6631;p1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2" name="Google Shape;6632;p1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3" name="Google Shape;6633;p1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4" name="Google Shape;6634;p1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5" name="Google Shape;6635;p1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6" name="Google Shape;6636;p1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7" name="Google Shape;6637;p1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8" name="Google Shape;6638;p1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9" name="Google Shape;6639;p1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0" name="Google Shape;6640;p1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1" name="Google Shape;6641;p1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2" name="Google Shape;6642;p1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3" name="Google Shape;6643;p1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4" name="Google Shape;6644;p1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5" name="Google Shape;6645;p1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6" name="Google Shape;6646;p1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7" name="Google Shape;6647;p1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8" name="Google Shape;6648;p1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9" name="Google Shape;6649;p1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0" name="Google Shape;6650;p1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1" name="Google Shape;6651;p1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2" name="Google Shape;6652;p1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3" name="Google Shape;6653;p1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4" name="Google Shape;6654;p1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5" name="Google Shape;6655;p1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6" name="Google Shape;6656;p1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7" name="Google Shape;6657;p1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8" name="Google Shape;6658;p1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9" name="Google Shape;6659;p1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0" name="Google Shape;6660;p1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1" name="Google Shape;6661;p1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2" name="Google Shape;6662;p1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3" name="Google Shape;6663;p1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4" name="Google Shape;6664;p1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5" name="Google Shape;6665;p1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6" name="Google Shape;6666;p1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7" name="Google Shape;6667;p1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8" name="Google Shape;6668;p1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9" name="Google Shape;6669;p1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0" name="Google Shape;6670;p1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1" name="Google Shape;6671;p1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2" name="Google Shape;6672;p1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3" name="Google Shape;6673;p1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4" name="Google Shape;6674;p1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5" name="Google Shape;6675;p1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6" name="Google Shape;6676;p1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7" name="Google Shape;6677;p1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8" name="Google Shape;6678;p1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9" name="Google Shape;6679;p1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0" name="Google Shape;6680;p1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1" name="Google Shape;6681;p1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2" name="Google Shape;6682;p1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3" name="Google Shape;6683;p1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4" name="Google Shape;6684;p1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5" name="Google Shape;6685;p1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6" name="Google Shape;6686;p1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7" name="Google Shape;6687;p1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8" name="Google Shape;6688;p1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9" name="Google Shape;6689;p1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0" name="Google Shape;6690;p1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1" name="Google Shape;6691;p1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2" name="Google Shape;6692;p1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3" name="Google Shape;6693;p1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4" name="Google Shape;6694;p1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5" name="Google Shape;6695;p1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6" name="Google Shape;6696;p1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7" name="Google Shape;6697;p1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8" name="Google Shape;6698;p1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9" name="Google Shape;6699;p1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0" name="Google Shape;6700;p1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1" name="Google Shape;6701;p1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2" name="Google Shape;6702;p1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3" name="Google Shape;6703;p1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4" name="Google Shape;6704;p1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5" name="Google Shape;6705;p1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6" name="Google Shape;6706;p1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7" name="Google Shape;6707;p1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8" name="Google Shape;6708;p1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9" name="Google Shape;6709;p1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0" name="Google Shape;6710;p1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1" name="Google Shape;6711;p1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2" name="Google Shape;6712;p1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3" name="Google Shape;6713;p1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4" name="Google Shape;6714;p1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5" name="Google Shape;6715;p1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6" name="Google Shape;6716;p1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7" name="Google Shape;6717;p1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8" name="Google Shape;6718;p1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9" name="Google Shape;6719;p1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0" name="Google Shape;6720;p1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1" name="Google Shape;6721;p1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2" name="Google Shape;6722;p1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3" name="Google Shape;6723;p1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4" name="Google Shape;6724;p1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5" name="Google Shape;6725;p1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6" name="Google Shape;6726;p1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7" name="Google Shape;6727;p1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8" name="Google Shape;6728;p1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9" name="Google Shape;6729;p1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0" name="Google Shape;6730;p1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1" name="Google Shape;6731;p1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2" name="Google Shape;6732;p1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3" name="Google Shape;6733;p1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4" name="Google Shape;6734;p1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5" name="Google Shape;6735;p1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6" name="Google Shape;6736;p1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7" name="Google Shape;6737;p1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8" name="Google Shape;6738;p1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9" name="Google Shape;6739;p1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0" name="Google Shape;6740;p1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1" name="Google Shape;6741;p1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2" name="Google Shape;6742;p1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3" name="Google Shape;6743;p1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4" name="Google Shape;6744;p1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5" name="Google Shape;6745;p1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6" name="Google Shape;6746;p1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7" name="Google Shape;6747;p1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8" name="Google Shape;6748;p1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9" name="Google Shape;6749;p1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0" name="Google Shape;6750;p1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1" name="Google Shape;6751;p1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2" name="Google Shape;6752;p1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3" name="Google Shape;6753;p1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4" name="Google Shape;6754;p1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5" name="Google Shape;6755;p1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6" name="Google Shape;6756;p1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7" name="Google Shape;6757;p1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8" name="Google Shape;6758;p1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9" name="Google Shape;6759;p1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0" name="Google Shape;6760;p1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1" name="Google Shape;6761;p1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2" name="Google Shape;6762;p1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3" name="Google Shape;6763;p1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4" name="Google Shape;6764;p1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5" name="Google Shape;6765;p1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6" name="Google Shape;6766;p1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7" name="Google Shape;6767;p1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8" name="Google Shape;6768;p1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9" name="Google Shape;6769;p1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0" name="Google Shape;6770;p1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1" name="Google Shape;6771;p1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2" name="Google Shape;6772;p1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3" name="Google Shape;6773;p1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4" name="Google Shape;6774;p1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5" name="Google Shape;6775;p1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6" name="Google Shape;6776;p1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7" name="Google Shape;6777;p1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8" name="Google Shape;6778;p1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9" name="Google Shape;6779;p1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0" name="Google Shape;6780;p1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1" name="Google Shape;6781;p1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2" name="Google Shape;6782;p1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3" name="Google Shape;6783;p1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4" name="Google Shape;6784;p1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5" name="Google Shape;6785;p1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6" name="Google Shape;6786;p1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7" name="Google Shape;6787;p1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8" name="Google Shape;6788;p1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9" name="Google Shape;6789;p1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0" name="Google Shape;6790;p1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1" name="Google Shape;6791;p1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2" name="Google Shape;6792;p1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3" name="Google Shape;6793;p1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4" name="Google Shape;6794;p1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5" name="Google Shape;6795;p1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6" name="Google Shape;6796;p1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7" name="Google Shape;6797;p1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8" name="Google Shape;6798;p1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9" name="Google Shape;6799;p1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0" name="Google Shape;6800;p1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1" name="Google Shape;6801;p1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2" name="Google Shape;6802;p1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3" name="Google Shape;6803;p1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4" name="Google Shape;6804;p1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5" name="Google Shape;6805;p1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6" name="Google Shape;6806;p1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7" name="Google Shape;6807;p1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8" name="Google Shape;6808;p1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9" name="Google Shape;6809;p1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0" name="Google Shape;6810;p1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1" name="Google Shape;6811;p1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2" name="Google Shape;6812;p1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3" name="Google Shape;6813;p1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4" name="Google Shape;6814;p1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5" name="Google Shape;6815;p1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6" name="Google Shape;6816;p1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7" name="Google Shape;6817;p1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8" name="Google Shape;6818;p1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9" name="Google Shape;6819;p1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0" name="Google Shape;6820;p1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1" name="Google Shape;6821;p1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2" name="Google Shape;6822;p1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3" name="Google Shape;6823;p1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4" name="Google Shape;6824;p1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5" name="Google Shape;6825;p1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6" name="Google Shape;6826;p1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7" name="Google Shape;6827;p1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8" name="Google Shape;6828;p1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9" name="Google Shape;6829;p1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0" name="Google Shape;6830;p1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1" name="Google Shape;6831;p1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2" name="Google Shape;6832;p1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3" name="Google Shape;6833;p1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4" name="Google Shape;6834;p1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5" name="Google Shape;6835;p1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6" name="Google Shape;6836;p1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7" name="Google Shape;6837;p1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8" name="Google Shape;6838;p1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9" name="Google Shape;6839;p1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0" name="Google Shape;6840;p1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1" name="Google Shape;6841;p1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2" name="Google Shape;6842;p1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3" name="Google Shape;6843;p1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4" name="Google Shape;6844;p1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5" name="Google Shape;6845;p1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6" name="Google Shape;6846;p1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7" name="Google Shape;6847;p1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8" name="Google Shape;6848;p1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9" name="Google Shape;6849;p1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0" name="Google Shape;6850;p1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1" name="Google Shape;6851;p1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2" name="Google Shape;6852;p1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3" name="Google Shape;6853;p1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4" name="Google Shape;6854;p1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5" name="Google Shape;6855;p1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6" name="Google Shape;6856;p1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7" name="Google Shape;6857;p1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8" name="Google Shape;6858;p1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9" name="Google Shape;6859;p1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0" name="Google Shape;6860;p1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1" name="Google Shape;6861;p1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2" name="Google Shape;6862;p1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3" name="Google Shape;6863;p1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4" name="Google Shape;6864;p1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5" name="Google Shape;6865;p1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6" name="Google Shape;6866;p1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7" name="Google Shape;6867;p1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8" name="Google Shape;6868;p1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9" name="Google Shape;6869;p1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0" name="Google Shape;6870;p1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1" name="Google Shape;6871;p1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2" name="Google Shape;6872;p1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3" name="Google Shape;6873;p1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4" name="Google Shape;6874;p1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5" name="Google Shape;6875;p1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6" name="Google Shape;6876;p1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7" name="Google Shape;6877;p1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8" name="Google Shape;6878;p1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9" name="Google Shape;6879;p1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0" name="Google Shape;6880;p1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1" name="Google Shape;6881;p1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2" name="Google Shape;6882;p1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3" name="Google Shape;6883;p1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4" name="Google Shape;6884;p1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5" name="Google Shape;6885;p1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6" name="Google Shape;6886;p1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7" name="Google Shape;6887;p1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8" name="Google Shape;6888;p1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9" name="Google Shape;6889;p1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0" name="Google Shape;6890;p1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1" name="Google Shape;6891;p1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2" name="Google Shape;6892;p1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3" name="Google Shape;6893;p1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4" name="Google Shape;6894;p1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5" name="Google Shape;6895;p1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6" name="Google Shape;6896;p1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7" name="Google Shape;6897;p1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8" name="Google Shape;6898;p1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9" name="Google Shape;6899;p1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0" name="Google Shape;6900;p1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1" name="Google Shape;6901;p1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2" name="Google Shape;6902;p1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3" name="Google Shape;6903;p1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4" name="Google Shape;6904;p1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5" name="Google Shape;6905;p1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6" name="Google Shape;6906;p1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7" name="Google Shape;6907;p1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8" name="Google Shape;6908;p1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9" name="Google Shape;6909;p1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0" name="Google Shape;6910;p1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1" name="Google Shape;6911;p1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2" name="Google Shape;6912;p1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3" name="Google Shape;6913;p1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4" name="Google Shape;6914;p1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5" name="Google Shape;6915;p1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6" name="Google Shape;6916;p1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7" name="Google Shape;6917;p1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8" name="Google Shape;6918;p1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9" name="Google Shape;6919;p1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0" name="Google Shape;6920;p1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1" name="Google Shape;6921;p1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2" name="Google Shape;6922;p1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3" name="Google Shape;6923;p1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4" name="Google Shape;6924;p1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5" name="Google Shape;6925;p1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6" name="Google Shape;6926;p1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7" name="Google Shape;6927;p1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8" name="Google Shape;6928;p1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9" name="Google Shape;6929;p1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0" name="Google Shape;6930;p1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1" name="Google Shape;6931;p1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2" name="Google Shape;6932;p1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3" name="Google Shape;6933;p1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4" name="Google Shape;6934;p1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5" name="Google Shape;6935;p1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6" name="Google Shape;6936;p1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7" name="Google Shape;6937;p1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8" name="Google Shape;6938;p1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9" name="Google Shape;6939;p1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0" name="Google Shape;6940;p1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1" name="Google Shape;6941;p1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2" name="Google Shape;6942;p1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3" name="Google Shape;6943;p1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4" name="Google Shape;6944;p1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5" name="Google Shape;6945;p1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6" name="Google Shape;6946;p1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7" name="Google Shape;6947;p1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8" name="Google Shape;6948;p1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9" name="Google Shape;6949;p1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0" name="Google Shape;6950;p1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1" name="Google Shape;6951;p1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2" name="Google Shape;6952;p1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3" name="Google Shape;6953;p1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4" name="Google Shape;6954;p1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5" name="Google Shape;6955;p1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6" name="Google Shape;6956;p1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7" name="Google Shape;6957;p1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8" name="Google Shape;6958;p1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9" name="Google Shape;6959;p1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0" name="Google Shape;6960;p1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1" name="Google Shape;6961;p1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2" name="Google Shape;6962;p1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3" name="Google Shape;6963;p1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4" name="Google Shape;6964;p1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5" name="Google Shape;6965;p1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6" name="Google Shape;6966;p1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7" name="Google Shape;6967;p1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8" name="Google Shape;6968;p1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9" name="Google Shape;6969;p1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0" name="Google Shape;6970;p1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1" name="Google Shape;6971;p1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2" name="Google Shape;6972;p1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3" name="Google Shape;6973;p1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4" name="Google Shape;6974;p1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5" name="Google Shape;6975;p1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6" name="Google Shape;6976;p1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7" name="Google Shape;6977;p1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8" name="Google Shape;6978;p1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9" name="Google Shape;6979;p1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0" name="Google Shape;6980;p1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1" name="Google Shape;6981;p1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2" name="Google Shape;6982;p1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3" name="Google Shape;6983;p1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4" name="Google Shape;6984;p1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5" name="Google Shape;6985;p1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6" name="Google Shape;6986;p1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7" name="Google Shape;6987;p1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8" name="Google Shape;6988;p1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9" name="Google Shape;6989;p1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0" name="Google Shape;6990;p1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1" name="Google Shape;6991;p1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2" name="Google Shape;6992;p1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3" name="Google Shape;6993;p1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4" name="Google Shape;6994;p1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5" name="Google Shape;6995;p1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6" name="Google Shape;6996;p1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7" name="Google Shape;6997;p1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8" name="Google Shape;6998;p1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9" name="Google Shape;6999;p1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0" name="Google Shape;7000;p1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1" name="Google Shape;7001;p1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2" name="Google Shape;7002;p1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3" name="Google Shape;7003;p1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4" name="Google Shape;7004;p1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5" name="Google Shape;7005;p1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6" name="Google Shape;7006;p1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7" name="Google Shape;7007;p1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8" name="Google Shape;7008;p1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9" name="Google Shape;7009;p1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0" name="Google Shape;7010;p1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1" name="Google Shape;7011;p1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2" name="Google Shape;7012;p1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3" name="Google Shape;7013;p1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4" name="Google Shape;7014;p1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5" name="Google Shape;7015;p1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6" name="Google Shape;7016;p1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7" name="Google Shape;7017;p1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8" name="Google Shape;7018;p1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9" name="Google Shape;7019;p1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0" name="Google Shape;7020;p1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1" name="Google Shape;7021;p1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2" name="Google Shape;7022;p1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3" name="Google Shape;7023;p1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4" name="Google Shape;7024;p1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5" name="Google Shape;7025;p1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6" name="Google Shape;7026;p1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7" name="Google Shape;7027;p1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8" name="Google Shape;7028;p1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9" name="Google Shape;7029;p1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0" name="Google Shape;7030;p1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1" name="Google Shape;7031;p1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2" name="Google Shape;7032;p1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3" name="Google Shape;7033;p1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4" name="Google Shape;7034;p1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5" name="Google Shape;7035;p1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6" name="Google Shape;7036;p1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7" name="Google Shape;7037;p1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8" name="Google Shape;7038;p1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9" name="Google Shape;7039;p1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0" name="Google Shape;7040;p1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1" name="Google Shape;7041;p1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2" name="Google Shape;7042;p1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3" name="Google Shape;7043;p1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4" name="Google Shape;7044;p1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5" name="Google Shape;7045;p1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6" name="Google Shape;7046;p1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7" name="Google Shape;7047;p1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8" name="Google Shape;7048;p1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9" name="Google Shape;7049;p1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0" name="Google Shape;7050;p1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1" name="Google Shape;7051;p1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2" name="Google Shape;7052;p1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3" name="Google Shape;7053;p1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4" name="Google Shape;7054;p1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5" name="Google Shape;7055;p1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6" name="Google Shape;7056;p1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7" name="Google Shape;7057;p1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8" name="Google Shape;7058;p1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9" name="Google Shape;7059;p1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0" name="Google Shape;7060;p1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1" name="Google Shape;7061;p1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2" name="Google Shape;7062;p1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3" name="Google Shape;7063;p1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4" name="Google Shape;7064;p1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5" name="Google Shape;7065;p1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6" name="Google Shape;7066;p1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7" name="Google Shape;7067;p1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8" name="Google Shape;7068;p1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9" name="Google Shape;7069;p1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0" name="Google Shape;7070;p1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1" name="Google Shape;7071;p1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2" name="Google Shape;7072;p1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3" name="Google Shape;7073;p1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4" name="Google Shape;7074;p1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075" name="Google Shape;7075;p124"/>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7076" name="Shape 7076"/>
        <p:cNvGrpSpPr/>
        <p:nvPr/>
      </p:nvGrpSpPr>
      <p:grpSpPr>
        <a:xfrm>
          <a:off x="0" y="0"/>
          <a:ext cx="0" cy="0"/>
          <a:chOff x="0" y="0"/>
          <a:chExt cx="0" cy="0"/>
        </a:xfrm>
      </p:grpSpPr>
      <p:sp>
        <p:nvSpPr>
          <p:cNvPr id="7077" name="Google Shape;7077;p12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8" name="Google Shape;7078;p12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79" name="Google Shape;7079;p12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080" name="Google Shape;7080;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81" name="Google Shape;7081;p12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2" name="Google Shape;7082;p125"/>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7083" name="Google Shape;7083;p125"/>
          <p:cNvGrpSpPr/>
          <p:nvPr/>
        </p:nvGrpSpPr>
        <p:grpSpPr>
          <a:xfrm>
            <a:off x="8041174" y="4778597"/>
            <a:ext cx="598277" cy="170409"/>
            <a:chOff x="238125" y="1822850"/>
            <a:chExt cx="7080200" cy="2016675"/>
          </a:xfrm>
        </p:grpSpPr>
        <p:sp>
          <p:nvSpPr>
            <p:cNvPr id="7084" name="Google Shape;7084;p1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5" name="Google Shape;7085;p1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6" name="Google Shape;7086;p1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7" name="Google Shape;7087;p1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8" name="Google Shape;7088;p1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9" name="Google Shape;7089;p1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0" name="Google Shape;7090;p1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091" name="Google Shape;7091;p12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7092" name="Shape 7092"/>
        <p:cNvGrpSpPr/>
        <p:nvPr/>
      </p:nvGrpSpPr>
      <p:grpSpPr>
        <a:xfrm>
          <a:off x="0" y="0"/>
          <a:ext cx="0" cy="0"/>
          <a:chOff x="0" y="0"/>
          <a:chExt cx="0" cy="0"/>
        </a:xfrm>
      </p:grpSpPr>
      <p:grpSp>
        <p:nvGrpSpPr>
          <p:cNvPr id="7093" name="Google Shape;7093;p126"/>
          <p:cNvGrpSpPr/>
          <p:nvPr/>
        </p:nvGrpSpPr>
        <p:grpSpPr>
          <a:xfrm>
            <a:off x="2726704" y="6"/>
            <a:ext cx="3697033" cy="5143642"/>
            <a:chOff x="1926275" y="238125"/>
            <a:chExt cx="3765950" cy="5239525"/>
          </a:xfrm>
        </p:grpSpPr>
        <p:sp>
          <p:nvSpPr>
            <p:cNvPr id="7094" name="Google Shape;7094;p1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5" name="Google Shape;7095;p1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6" name="Google Shape;7096;p1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7" name="Google Shape;7097;p1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8" name="Google Shape;7098;p1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9" name="Google Shape;7099;p1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0" name="Google Shape;7100;p1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1" name="Google Shape;7101;p1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2" name="Google Shape;7102;p1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3" name="Google Shape;7103;p1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4" name="Google Shape;7104;p1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5" name="Google Shape;7105;p1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6" name="Google Shape;7106;p1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7" name="Google Shape;7107;p1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8" name="Google Shape;7108;p1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9" name="Google Shape;7109;p1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0" name="Google Shape;7110;p1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1" name="Google Shape;7111;p1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2" name="Google Shape;7112;p1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3" name="Google Shape;7113;p1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4" name="Google Shape;7114;p1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5" name="Google Shape;7115;p1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6" name="Google Shape;7116;p1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7" name="Google Shape;7117;p1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8" name="Google Shape;7118;p1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9" name="Google Shape;7119;p1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0" name="Google Shape;7120;p1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1" name="Google Shape;7121;p1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2" name="Google Shape;7122;p1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3" name="Google Shape;7123;p1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4" name="Google Shape;7124;p1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5" name="Google Shape;7125;p1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6" name="Google Shape;7126;p1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7" name="Google Shape;7127;p1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8" name="Google Shape;7128;p1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9" name="Google Shape;7129;p1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0" name="Google Shape;7130;p1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1" name="Google Shape;7131;p1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2" name="Google Shape;7132;p1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3" name="Google Shape;7133;p1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4" name="Google Shape;7134;p1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5" name="Google Shape;7135;p1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6" name="Google Shape;7136;p1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7" name="Google Shape;7137;p1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8" name="Google Shape;7138;p1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9" name="Google Shape;7139;p1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0" name="Google Shape;7140;p1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1" name="Google Shape;7141;p1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2" name="Google Shape;7142;p1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3" name="Google Shape;7143;p1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4" name="Google Shape;7144;p1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5" name="Google Shape;7145;p1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6" name="Google Shape;7146;p1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7" name="Google Shape;7147;p1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8" name="Google Shape;7148;p1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9" name="Google Shape;7149;p1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0" name="Google Shape;7150;p1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1" name="Google Shape;7151;p1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2" name="Google Shape;7152;p1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3" name="Google Shape;7153;p1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54" name="Google Shape;7154;p12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55" name="Google Shape;7155;p126"/>
          <p:cNvGrpSpPr/>
          <p:nvPr/>
        </p:nvGrpSpPr>
        <p:grpSpPr>
          <a:xfrm>
            <a:off x="2686261" y="2"/>
            <a:ext cx="2103910" cy="5143716"/>
            <a:chOff x="2726150" y="238125"/>
            <a:chExt cx="2142475" cy="5238000"/>
          </a:xfrm>
        </p:grpSpPr>
        <p:sp>
          <p:nvSpPr>
            <p:cNvPr id="7156" name="Google Shape;7156;p1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7" name="Google Shape;7157;p1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8" name="Google Shape;7158;p1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59" name="Google Shape;7159;p12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60" name="Google Shape;7160;p12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161" name="Google Shape;7161;p1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62" name="Google Shape;7162;p12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3" name="Google Shape;7163;p126"/>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7164" name="Google Shape;7164;p126"/>
          <p:cNvGrpSpPr/>
          <p:nvPr/>
        </p:nvGrpSpPr>
        <p:grpSpPr>
          <a:xfrm>
            <a:off x="8041174" y="4778597"/>
            <a:ext cx="598277" cy="170409"/>
            <a:chOff x="238125" y="1822850"/>
            <a:chExt cx="7080200" cy="2016675"/>
          </a:xfrm>
        </p:grpSpPr>
        <p:sp>
          <p:nvSpPr>
            <p:cNvPr id="7165" name="Google Shape;7165;p1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6" name="Google Shape;7166;p1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7" name="Google Shape;7167;p1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8" name="Google Shape;7168;p1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9" name="Google Shape;7169;p1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0" name="Google Shape;7170;p1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1" name="Google Shape;7171;p1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72" name="Google Shape;7172;p12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7173" name="Shape 7173"/>
        <p:cNvGrpSpPr/>
        <p:nvPr/>
      </p:nvGrpSpPr>
      <p:grpSpPr>
        <a:xfrm>
          <a:off x="0" y="0"/>
          <a:ext cx="0" cy="0"/>
          <a:chOff x="0" y="0"/>
          <a:chExt cx="0" cy="0"/>
        </a:xfrm>
      </p:grpSpPr>
      <p:sp>
        <p:nvSpPr>
          <p:cNvPr id="7174" name="Google Shape;7174;p127"/>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75" name="Google Shape;7175;p127"/>
          <p:cNvGrpSpPr/>
          <p:nvPr/>
        </p:nvGrpSpPr>
        <p:grpSpPr>
          <a:xfrm>
            <a:off x="2686261" y="2"/>
            <a:ext cx="2103910" cy="5143716"/>
            <a:chOff x="2726150" y="238125"/>
            <a:chExt cx="2142475" cy="5238000"/>
          </a:xfrm>
        </p:grpSpPr>
        <p:sp>
          <p:nvSpPr>
            <p:cNvPr id="7176" name="Google Shape;7176;p1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7" name="Google Shape;7177;p1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8" name="Google Shape;7178;p1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79" name="Google Shape;7179;p127"/>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80" name="Google Shape;7180;p1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181" name="Google Shape;7181;p1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82" name="Google Shape;7182;p127"/>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3" name="Google Shape;7183;p1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7184" name="Google Shape;7184;p127"/>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85" name="Google Shape;7185;p127"/>
          <p:cNvGrpSpPr/>
          <p:nvPr/>
        </p:nvGrpSpPr>
        <p:grpSpPr>
          <a:xfrm>
            <a:off x="8041174" y="4778597"/>
            <a:ext cx="598277" cy="170409"/>
            <a:chOff x="238125" y="1822850"/>
            <a:chExt cx="7080200" cy="2016675"/>
          </a:xfrm>
        </p:grpSpPr>
        <p:sp>
          <p:nvSpPr>
            <p:cNvPr id="7186" name="Google Shape;7186;p1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7" name="Google Shape;7187;p1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8" name="Google Shape;7188;p1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9" name="Google Shape;7189;p1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0" name="Google Shape;7190;p1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1" name="Google Shape;7191;p1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2" name="Google Shape;7192;p1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984"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87" name="Google Shape;98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988" name="Google Shape;98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193" name="Shape 7193"/>
        <p:cNvGrpSpPr/>
        <p:nvPr/>
      </p:nvGrpSpPr>
      <p:grpSpPr>
        <a:xfrm>
          <a:off x="0" y="0"/>
          <a:ext cx="0" cy="0"/>
          <a:chOff x="0" y="0"/>
          <a:chExt cx="0" cy="0"/>
        </a:xfrm>
      </p:grpSpPr>
      <p:sp>
        <p:nvSpPr>
          <p:cNvPr id="7194" name="Google Shape;7194;p12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95" name="Google Shape;7195;p12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196" name="Google Shape;7196;p12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197" name="Google Shape;7197;p1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198" name="Google Shape;7198;p128"/>
          <p:cNvGrpSpPr/>
          <p:nvPr/>
        </p:nvGrpSpPr>
        <p:grpSpPr>
          <a:xfrm>
            <a:off x="8041174" y="4778597"/>
            <a:ext cx="598277" cy="170409"/>
            <a:chOff x="238125" y="1822850"/>
            <a:chExt cx="7080200" cy="2016675"/>
          </a:xfrm>
        </p:grpSpPr>
        <p:sp>
          <p:nvSpPr>
            <p:cNvPr id="7199" name="Google Shape;7199;p1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0" name="Google Shape;7200;p1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1" name="Google Shape;7201;p1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2" name="Google Shape;7202;p1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3" name="Google Shape;7203;p1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4" name="Google Shape;7204;p1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5" name="Google Shape;7205;p1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06" name="Google Shape;7206;p12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207" name="Shape 7207"/>
        <p:cNvGrpSpPr/>
        <p:nvPr/>
      </p:nvGrpSpPr>
      <p:grpSpPr>
        <a:xfrm>
          <a:off x="0" y="0"/>
          <a:ext cx="0" cy="0"/>
          <a:chOff x="0" y="0"/>
          <a:chExt cx="0" cy="0"/>
        </a:xfrm>
      </p:grpSpPr>
      <p:sp>
        <p:nvSpPr>
          <p:cNvPr id="7208" name="Google Shape;7208;p12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209" name="Google Shape;7209;p1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10" name="Google Shape;7210;p129"/>
          <p:cNvGrpSpPr/>
          <p:nvPr/>
        </p:nvGrpSpPr>
        <p:grpSpPr>
          <a:xfrm>
            <a:off x="8041174" y="4778597"/>
            <a:ext cx="598277" cy="170409"/>
            <a:chOff x="238125" y="1822850"/>
            <a:chExt cx="7080200" cy="2016675"/>
          </a:xfrm>
        </p:grpSpPr>
        <p:sp>
          <p:nvSpPr>
            <p:cNvPr id="7211" name="Google Shape;7211;p1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2" name="Google Shape;7212;p1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3" name="Google Shape;7213;p1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4" name="Google Shape;7214;p1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5" name="Google Shape;7215;p1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6" name="Google Shape;7216;p1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7" name="Google Shape;7217;p1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18" name="Google Shape;7218;p12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7219" name="Shape 7219"/>
        <p:cNvGrpSpPr/>
        <p:nvPr/>
      </p:nvGrpSpPr>
      <p:grpSpPr>
        <a:xfrm>
          <a:off x="0" y="0"/>
          <a:ext cx="0" cy="0"/>
          <a:chOff x="0" y="0"/>
          <a:chExt cx="0" cy="0"/>
        </a:xfrm>
      </p:grpSpPr>
      <p:sp>
        <p:nvSpPr>
          <p:cNvPr id="7220" name="Google Shape;7220;p130"/>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21" name="Google Shape;7221;p130"/>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222" name="Google Shape;7222;p1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23" name="Google Shape;7223;p13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7224" name="Shape 7224"/>
        <p:cNvGrpSpPr/>
        <p:nvPr/>
      </p:nvGrpSpPr>
      <p:grpSpPr>
        <a:xfrm>
          <a:off x="0" y="0"/>
          <a:ext cx="0" cy="0"/>
          <a:chOff x="0" y="0"/>
          <a:chExt cx="0" cy="0"/>
        </a:xfrm>
      </p:grpSpPr>
      <p:sp>
        <p:nvSpPr>
          <p:cNvPr id="7225" name="Google Shape;7225;p13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7226" name="Google Shape;7226;p1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27" name="Google Shape;7227;p13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7228" name="Google Shape;7228;p131"/>
          <p:cNvGrpSpPr/>
          <p:nvPr/>
        </p:nvGrpSpPr>
        <p:grpSpPr>
          <a:xfrm>
            <a:off x="8041174" y="4778597"/>
            <a:ext cx="598277" cy="170409"/>
            <a:chOff x="238125" y="1822850"/>
            <a:chExt cx="7080200" cy="2016675"/>
          </a:xfrm>
        </p:grpSpPr>
        <p:sp>
          <p:nvSpPr>
            <p:cNvPr id="7229" name="Google Shape;7229;p1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0" name="Google Shape;7230;p1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1" name="Google Shape;7231;p1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2" name="Google Shape;7232;p1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3" name="Google Shape;7233;p1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4" name="Google Shape;7234;p1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5" name="Google Shape;7235;p1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36" name="Google Shape;7236;p13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7237" name="Shape 7237"/>
        <p:cNvGrpSpPr/>
        <p:nvPr/>
      </p:nvGrpSpPr>
      <p:grpSpPr>
        <a:xfrm>
          <a:off x="0" y="0"/>
          <a:ext cx="0" cy="0"/>
          <a:chOff x="0" y="0"/>
          <a:chExt cx="0" cy="0"/>
        </a:xfrm>
      </p:grpSpPr>
      <p:sp>
        <p:nvSpPr>
          <p:cNvPr id="7238" name="Google Shape;7238;p13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7239" name="Google Shape;7239;p13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7240" name="Shape 7240"/>
        <p:cNvGrpSpPr/>
        <p:nvPr/>
      </p:nvGrpSpPr>
      <p:grpSpPr>
        <a:xfrm>
          <a:off x="0" y="0"/>
          <a:ext cx="0" cy="0"/>
          <a:chOff x="0" y="0"/>
          <a:chExt cx="0" cy="0"/>
        </a:xfrm>
      </p:grpSpPr>
      <p:sp>
        <p:nvSpPr>
          <p:cNvPr id="7241" name="Google Shape;7241;p133"/>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2" name="Google Shape;7242;p133"/>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7243" name="Google Shape;7243;p133"/>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7244" name="Google Shape;7244;p133"/>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7245" name="Google Shape;7245;p1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46" name="Google Shape;7246;p133"/>
          <p:cNvGrpSpPr/>
          <p:nvPr/>
        </p:nvGrpSpPr>
        <p:grpSpPr>
          <a:xfrm>
            <a:off x="8041174" y="4778597"/>
            <a:ext cx="598277" cy="170409"/>
            <a:chOff x="238125" y="1822850"/>
            <a:chExt cx="7080200" cy="2016675"/>
          </a:xfrm>
        </p:grpSpPr>
        <p:sp>
          <p:nvSpPr>
            <p:cNvPr id="7247" name="Google Shape;7247;p1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8" name="Google Shape;7248;p1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9" name="Google Shape;7249;p1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0" name="Google Shape;7250;p1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1" name="Google Shape;7251;p1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2" name="Google Shape;7252;p1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3" name="Google Shape;7253;p1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54" name="Google Shape;7254;p13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7255" name="Shape 7255"/>
        <p:cNvGrpSpPr/>
        <p:nvPr/>
      </p:nvGrpSpPr>
      <p:grpSpPr>
        <a:xfrm>
          <a:off x="0" y="0"/>
          <a:ext cx="0" cy="0"/>
          <a:chOff x="0" y="0"/>
          <a:chExt cx="0" cy="0"/>
        </a:xfrm>
      </p:grpSpPr>
      <p:sp>
        <p:nvSpPr>
          <p:cNvPr id="7256" name="Google Shape;7256;p1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57" name="Google Shape;7257;p134"/>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7258" name="Google Shape;7258;p134"/>
          <p:cNvGrpSpPr/>
          <p:nvPr/>
        </p:nvGrpSpPr>
        <p:grpSpPr>
          <a:xfrm>
            <a:off x="8041174" y="4778597"/>
            <a:ext cx="598277" cy="170409"/>
            <a:chOff x="238125" y="1822850"/>
            <a:chExt cx="7080200" cy="2016675"/>
          </a:xfrm>
        </p:grpSpPr>
        <p:sp>
          <p:nvSpPr>
            <p:cNvPr id="7259" name="Google Shape;7259;p1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0" name="Google Shape;7260;p1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1" name="Google Shape;7261;p1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2" name="Google Shape;7262;p1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3" name="Google Shape;7263;p1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4" name="Google Shape;7264;p1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5" name="Google Shape;7265;p1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66" name="Google Shape;7266;p13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7267" name="Shape 7267"/>
        <p:cNvGrpSpPr/>
        <p:nvPr/>
      </p:nvGrpSpPr>
      <p:grpSpPr>
        <a:xfrm>
          <a:off x="0" y="0"/>
          <a:ext cx="0" cy="0"/>
          <a:chOff x="0" y="0"/>
          <a:chExt cx="0" cy="0"/>
        </a:xfrm>
      </p:grpSpPr>
      <p:grpSp>
        <p:nvGrpSpPr>
          <p:cNvPr id="7268" name="Google Shape;7268;p135"/>
          <p:cNvGrpSpPr/>
          <p:nvPr/>
        </p:nvGrpSpPr>
        <p:grpSpPr>
          <a:xfrm>
            <a:off x="3689203" y="6"/>
            <a:ext cx="3697033" cy="5143642"/>
            <a:chOff x="1926275" y="238125"/>
            <a:chExt cx="3765950" cy="5239525"/>
          </a:xfrm>
        </p:grpSpPr>
        <p:sp>
          <p:nvSpPr>
            <p:cNvPr id="7269" name="Google Shape;7269;p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0" name="Google Shape;7270;p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1" name="Google Shape;7271;p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2" name="Google Shape;7272;p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3" name="Google Shape;7273;p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4" name="Google Shape;7274;p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5" name="Google Shape;7275;p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6" name="Google Shape;7276;p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7" name="Google Shape;7277;p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8" name="Google Shape;7278;p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9" name="Google Shape;7279;p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0" name="Google Shape;7280;p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1" name="Google Shape;7281;p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2" name="Google Shape;7282;p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3" name="Google Shape;7283;p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4" name="Google Shape;7284;p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5" name="Google Shape;7285;p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6" name="Google Shape;7286;p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7" name="Google Shape;7287;p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8" name="Google Shape;7288;p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9" name="Google Shape;7289;p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0" name="Google Shape;7290;p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1" name="Google Shape;7291;p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2" name="Google Shape;7292;p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3" name="Google Shape;7293;p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4" name="Google Shape;7294;p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5" name="Google Shape;7295;p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6" name="Google Shape;7296;p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7" name="Google Shape;7297;p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8" name="Google Shape;7298;p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9" name="Google Shape;7299;p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0" name="Google Shape;7300;p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1" name="Google Shape;7301;p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2" name="Google Shape;7302;p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3" name="Google Shape;7303;p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4" name="Google Shape;7304;p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5" name="Google Shape;7305;p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6" name="Google Shape;7306;p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7" name="Google Shape;7307;p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8" name="Google Shape;7308;p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9" name="Google Shape;7309;p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0" name="Google Shape;7310;p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1" name="Google Shape;7311;p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2" name="Google Shape;7312;p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3" name="Google Shape;7313;p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4" name="Google Shape;7314;p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5" name="Google Shape;7315;p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6" name="Google Shape;7316;p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7" name="Google Shape;7317;p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8" name="Google Shape;7318;p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9" name="Google Shape;7319;p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0" name="Google Shape;7320;p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1" name="Google Shape;7321;p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2" name="Google Shape;7322;p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3" name="Google Shape;7323;p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4" name="Google Shape;7324;p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5" name="Google Shape;7325;p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6" name="Google Shape;7326;p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7" name="Google Shape;7327;p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8" name="Google Shape;7328;p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329" name="Google Shape;7329;p13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2941"/>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0" name="Google Shape;7330;p13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2941"/>
              </a:srgbClr>
            </a:outerShdw>
          </a:effectLst>
        </p:spPr>
      </p:sp>
      <p:sp>
        <p:nvSpPr>
          <p:cNvPr id="7331" name="Google Shape;7331;p13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7332" name="Google Shape;7332;p135"/>
          <p:cNvGrpSpPr/>
          <p:nvPr/>
        </p:nvGrpSpPr>
        <p:grpSpPr>
          <a:xfrm>
            <a:off x="7612256" y="4190288"/>
            <a:ext cx="1219210" cy="347271"/>
            <a:chOff x="238125" y="1822850"/>
            <a:chExt cx="7080200" cy="2016675"/>
          </a:xfrm>
        </p:grpSpPr>
        <p:sp>
          <p:nvSpPr>
            <p:cNvPr id="7333" name="Google Shape;7333;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4" name="Google Shape;7334;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5" name="Google Shape;7335;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6" name="Google Shape;7336;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7" name="Google Shape;7337;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8" name="Google Shape;7338;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9" name="Google Shape;7339;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340" name="Google Shape;7340;p13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7341" name="Google Shape;7341;p13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7342" name="Shape 7342"/>
        <p:cNvGrpSpPr/>
        <p:nvPr/>
      </p:nvGrpSpPr>
      <p:grpSpPr>
        <a:xfrm>
          <a:off x="0" y="0"/>
          <a:ext cx="0" cy="0"/>
          <a:chOff x="0" y="0"/>
          <a:chExt cx="0" cy="0"/>
        </a:xfrm>
      </p:grpSpPr>
      <p:grpSp>
        <p:nvGrpSpPr>
          <p:cNvPr id="7343" name="Google Shape;7343;p136"/>
          <p:cNvGrpSpPr/>
          <p:nvPr/>
        </p:nvGrpSpPr>
        <p:grpSpPr>
          <a:xfrm>
            <a:off x="3698728" y="6"/>
            <a:ext cx="3697033" cy="5143642"/>
            <a:chOff x="1926275" y="238125"/>
            <a:chExt cx="3765950" cy="5239525"/>
          </a:xfrm>
        </p:grpSpPr>
        <p:sp>
          <p:nvSpPr>
            <p:cNvPr id="7344" name="Google Shape;7344;p1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5" name="Google Shape;7345;p1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6" name="Google Shape;7346;p1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7" name="Google Shape;7347;p1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8" name="Google Shape;7348;p1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9" name="Google Shape;7349;p1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0" name="Google Shape;7350;p1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1" name="Google Shape;7351;p1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2" name="Google Shape;7352;p1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3" name="Google Shape;7353;p1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4" name="Google Shape;7354;p1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5" name="Google Shape;7355;p1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6" name="Google Shape;7356;p1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7" name="Google Shape;7357;p1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8" name="Google Shape;7358;p1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9" name="Google Shape;7359;p1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0" name="Google Shape;7360;p1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1" name="Google Shape;7361;p1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2" name="Google Shape;7362;p1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3" name="Google Shape;7363;p1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4" name="Google Shape;7364;p1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5" name="Google Shape;7365;p1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6" name="Google Shape;7366;p1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7" name="Google Shape;7367;p1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8" name="Google Shape;7368;p1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9" name="Google Shape;7369;p1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0" name="Google Shape;7370;p1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1" name="Google Shape;7371;p1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2" name="Google Shape;7372;p1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3" name="Google Shape;7373;p1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4" name="Google Shape;7374;p1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5" name="Google Shape;7375;p1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6" name="Google Shape;7376;p1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7" name="Google Shape;7377;p1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8" name="Google Shape;7378;p1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9" name="Google Shape;7379;p1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0" name="Google Shape;7380;p1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1" name="Google Shape;7381;p1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2" name="Google Shape;7382;p1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3" name="Google Shape;7383;p1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4" name="Google Shape;7384;p1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5" name="Google Shape;7385;p1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6" name="Google Shape;7386;p1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7" name="Google Shape;7387;p1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8" name="Google Shape;7388;p1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9" name="Google Shape;7389;p1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0" name="Google Shape;7390;p1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1" name="Google Shape;7391;p1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2" name="Google Shape;7392;p1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3" name="Google Shape;7393;p1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4" name="Google Shape;7394;p1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5" name="Google Shape;7395;p1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6" name="Google Shape;7396;p1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7" name="Google Shape;7397;p1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8" name="Google Shape;7398;p1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9" name="Google Shape;7399;p1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0" name="Google Shape;7400;p1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1" name="Google Shape;7401;p1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2" name="Google Shape;7402;p1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3" name="Google Shape;7403;p1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04" name="Google Shape;7404;p13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2941"/>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5" name="Google Shape;7405;p1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06" name="Google Shape;7406;p136"/>
          <p:cNvGrpSpPr/>
          <p:nvPr/>
        </p:nvGrpSpPr>
        <p:grpSpPr>
          <a:xfrm>
            <a:off x="1285922" y="2144123"/>
            <a:ext cx="2868897" cy="817157"/>
            <a:chOff x="238125" y="1822850"/>
            <a:chExt cx="7080200" cy="2016675"/>
          </a:xfrm>
        </p:grpSpPr>
        <p:sp>
          <p:nvSpPr>
            <p:cNvPr id="7407" name="Google Shape;7407;p1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8" name="Google Shape;7408;p1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9" name="Google Shape;7409;p1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0" name="Google Shape;7410;p1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1" name="Google Shape;7411;p1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2" name="Google Shape;7412;p1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3" name="Google Shape;7413;p1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14" name="Google Shape;7414;p13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2941"/>
              </a:srgbClr>
            </a:outerShdw>
          </a:effectLst>
        </p:spPr>
      </p:sp>
      <p:sp>
        <p:nvSpPr>
          <p:cNvPr id="7415" name="Google Shape;7415;p13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7416" name="Shape 7416"/>
        <p:cNvGrpSpPr/>
        <p:nvPr/>
      </p:nvGrpSpPr>
      <p:grpSpPr>
        <a:xfrm>
          <a:off x="0" y="0"/>
          <a:ext cx="0" cy="0"/>
          <a:chOff x="0" y="0"/>
          <a:chExt cx="0" cy="0"/>
        </a:xfrm>
      </p:grpSpPr>
      <p:grpSp>
        <p:nvGrpSpPr>
          <p:cNvPr id="7417" name="Google Shape;7417;p137"/>
          <p:cNvGrpSpPr/>
          <p:nvPr/>
        </p:nvGrpSpPr>
        <p:grpSpPr>
          <a:xfrm>
            <a:off x="3698728" y="6"/>
            <a:ext cx="3697033" cy="5143642"/>
            <a:chOff x="1926275" y="238125"/>
            <a:chExt cx="3765950" cy="5239525"/>
          </a:xfrm>
        </p:grpSpPr>
        <p:sp>
          <p:nvSpPr>
            <p:cNvPr id="7418" name="Google Shape;7418;p13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9" name="Google Shape;7419;p13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0" name="Google Shape;7420;p13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1" name="Google Shape;7421;p13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2" name="Google Shape;7422;p13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3" name="Google Shape;7423;p13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4" name="Google Shape;7424;p13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5" name="Google Shape;7425;p13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6" name="Google Shape;7426;p13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7" name="Google Shape;7427;p13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8" name="Google Shape;7428;p13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9" name="Google Shape;7429;p13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0" name="Google Shape;7430;p13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1" name="Google Shape;7431;p13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2" name="Google Shape;7432;p13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3" name="Google Shape;7433;p13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4" name="Google Shape;7434;p13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5" name="Google Shape;7435;p13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6" name="Google Shape;7436;p13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7" name="Google Shape;7437;p13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8" name="Google Shape;7438;p13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9" name="Google Shape;7439;p13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0" name="Google Shape;7440;p13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1" name="Google Shape;7441;p13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2" name="Google Shape;7442;p13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3" name="Google Shape;7443;p13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4" name="Google Shape;7444;p13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5" name="Google Shape;7445;p13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6" name="Google Shape;7446;p13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7" name="Google Shape;7447;p13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8" name="Google Shape;7448;p13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9" name="Google Shape;7449;p13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0" name="Google Shape;7450;p13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1" name="Google Shape;7451;p13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2" name="Google Shape;7452;p13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3" name="Google Shape;7453;p13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4" name="Google Shape;7454;p13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5" name="Google Shape;7455;p13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6" name="Google Shape;7456;p13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7" name="Google Shape;7457;p13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8" name="Google Shape;7458;p13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9" name="Google Shape;7459;p13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0" name="Google Shape;7460;p13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1" name="Google Shape;7461;p13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2" name="Google Shape;7462;p13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3" name="Google Shape;7463;p13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4" name="Google Shape;7464;p13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5" name="Google Shape;7465;p13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6" name="Google Shape;7466;p13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7" name="Google Shape;7467;p13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8" name="Google Shape;7468;p13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9" name="Google Shape;7469;p13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0" name="Google Shape;7470;p13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1" name="Google Shape;7471;p13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2" name="Google Shape;7472;p13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3" name="Google Shape;7473;p13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4" name="Google Shape;7474;p13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5" name="Google Shape;7475;p13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6" name="Google Shape;7476;p13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7" name="Google Shape;7477;p13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78" name="Google Shape;7478;p13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2941"/>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9" name="Google Shape;7479;p13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80" name="Google Shape;7480;p137"/>
          <p:cNvGrpSpPr/>
          <p:nvPr/>
        </p:nvGrpSpPr>
        <p:grpSpPr>
          <a:xfrm>
            <a:off x="1285922" y="2144123"/>
            <a:ext cx="2868897" cy="817157"/>
            <a:chOff x="238125" y="1822850"/>
            <a:chExt cx="7080200" cy="2016675"/>
          </a:xfrm>
        </p:grpSpPr>
        <p:sp>
          <p:nvSpPr>
            <p:cNvPr id="7481" name="Google Shape;7481;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2" name="Google Shape;7482;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3" name="Google Shape;7483;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4" name="Google Shape;7484;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5" name="Google Shape;7485;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6" name="Google Shape;7486;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7" name="Google Shape;7487;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88" name="Google Shape;7488;p13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2941"/>
              </a:srgbClr>
            </a:outerShdw>
          </a:effectLst>
        </p:spPr>
      </p:sp>
      <p:sp>
        <p:nvSpPr>
          <p:cNvPr id="7489" name="Google Shape;7489;p13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989" name="Shape 989"/>
        <p:cNvGrpSpPr/>
        <p:nvPr/>
      </p:nvGrpSpPr>
      <p:grpSpPr>
        <a:xfrm>
          <a:off x="0" y="0"/>
          <a:ext cx="0" cy="0"/>
          <a:chOff x="0" y="0"/>
          <a:chExt cx="0" cy="0"/>
        </a:xfrm>
      </p:grpSpPr>
      <p:sp>
        <p:nvSpPr>
          <p:cNvPr id="990" name="Google Shape;99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91" name="Google Shape;99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7490" name="Shape 7490"/>
        <p:cNvGrpSpPr/>
        <p:nvPr/>
      </p:nvGrpSpPr>
      <p:grpSpPr>
        <a:xfrm>
          <a:off x="0" y="0"/>
          <a:ext cx="0" cy="0"/>
          <a:chOff x="0" y="0"/>
          <a:chExt cx="0" cy="0"/>
        </a:xfrm>
      </p:grpSpPr>
      <p:sp>
        <p:nvSpPr>
          <p:cNvPr id="7491" name="Google Shape;7491;p13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2941"/>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2" name="Google Shape;7492;p1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93" name="Google Shape;7493;p138"/>
          <p:cNvGrpSpPr/>
          <p:nvPr/>
        </p:nvGrpSpPr>
        <p:grpSpPr>
          <a:xfrm>
            <a:off x="1285922" y="2144123"/>
            <a:ext cx="2868897" cy="817157"/>
            <a:chOff x="238125" y="1822850"/>
            <a:chExt cx="7080200" cy="2016675"/>
          </a:xfrm>
        </p:grpSpPr>
        <p:sp>
          <p:nvSpPr>
            <p:cNvPr id="7494" name="Google Shape;7494;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5" name="Google Shape;7495;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6" name="Google Shape;7496;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7" name="Google Shape;7497;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8" name="Google Shape;7498;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9" name="Google Shape;7499;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00" name="Google Shape;7500;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501" name="Google Shape;7501;p13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2941"/>
              </a:srgbClr>
            </a:outerShdw>
          </a:effectLst>
        </p:spPr>
      </p:sp>
      <p:sp>
        <p:nvSpPr>
          <p:cNvPr id="7502" name="Google Shape;7502;p13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White Blue Footer">
  <p:cSld name="Blank - White Blue Footer">
    <p:bg>
      <p:bgPr>
        <a:blipFill>
          <a:blip r:embed="rId2">
            <a:alphaModFix/>
          </a:blip>
          <a:stretch>
            <a:fillRect/>
          </a:stretch>
        </a:blipFill>
      </p:bgPr>
    </p:bg>
    <p:spTree>
      <p:nvGrpSpPr>
        <p:cNvPr id="7503" name="Shape 7503"/>
        <p:cNvGrpSpPr/>
        <p:nvPr/>
      </p:nvGrpSpPr>
      <p:grpSpPr>
        <a:xfrm>
          <a:off x="0" y="0"/>
          <a:ext cx="0" cy="0"/>
          <a:chOff x="0" y="0"/>
          <a:chExt cx="0" cy="0"/>
        </a:xfrm>
      </p:grpSpPr>
      <p:sp>
        <p:nvSpPr>
          <p:cNvPr id="7504" name="Google Shape;7504;g280d82a52a6_0_7672"/>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accent1"/>
              </a:buClr>
              <a:buSzPts val="3000"/>
              <a:buFont typeface="Inter Black"/>
              <a:buNone/>
              <a:defRPr sz="3000">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7505" name="Google Shape;7505;g280d82a52a6_0_7672"/>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b="0" i="0" sz="1500">
                <a:solidFill>
                  <a:schemeClr val="dk2"/>
                </a:solidFill>
                <a:latin typeface="Inter"/>
                <a:ea typeface="Inter"/>
                <a:cs typeface="Inter"/>
                <a:sym typeface="Inter"/>
              </a:defRPr>
            </a:lvl1pPr>
            <a:lvl2pPr indent="-317500" lvl="1" marL="914400" algn="l">
              <a:lnSpc>
                <a:spcPct val="90000"/>
              </a:lnSpc>
              <a:spcBef>
                <a:spcPts val="400"/>
              </a:spcBef>
              <a:spcAft>
                <a:spcPts val="0"/>
              </a:spcAft>
              <a:buClr>
                <a:schemeClr val="dk2"/>
              </a:buClr>
              <a:buSzPts val="1400"/>
              <a:buChar char="•"/>
              <a:defRPr b="0" i="0" sz="1400">
                <a:solidFill>
                  <a:schemeClr val="dk2"/>
                </a:solidFill>
                <a:latin typeface="Inter"/>
                <a:ea typeface="Inter"/>
                <a:cs typeface="Inter"/>
                <a:sym typeface="Inter"/>
              </a:defRPr>
            </a:lvl2pPr>
            <a:lvl3pPr indent="-304800" lvl="2" marL="1371600" algn="l">
              <a:lnSpc>
                <a:spcPct val="90000"/>
              </a:lnSpc>
              <a:spcBef>
                <a:spcPts val="400"/>
              </a:spcBef>
              <a:spcAft>
                <a:spcPts val="0"/>
              </a:spcAft>
              <a:buClr>
                <a:schemeClr val="dk2"/>
              </a:buClr>
              <a:buSzPts val="1200"/>
              <a:buChar char="•"/>
              <a:defRPr b="0" i="0" sz="1200">
                <a:solidFill>
                  <a:schemeClr val="dk2"/>
                </a:solidFill>
                <a:latin typeface="Inter"/>
                <a:ea typeface="Inter"/>
                <a:cs typeface="Inter"/>
                <a:sym typeface="Inter"/>
              </a:defRPr>
            </a:lvl3pPr>
            <a:lvl4pPr indent="-298450" lvl="3" marL="1828800" algn="l">
              <a:lnSpc>
                <a:spcPct val="90000"/>
              </a:lnSpc>
              <a:spcBef>
                <a:spcPts val="400"/>
              </a:spcBef>
              <a:spcAft>
                <a:spcPts val="0"/>
              </a:spcAft>
              <a:buClr>
                <a:schemeClr val="dk2"/>
              </a:buClr>
              <a:buSzPts val="1100"/>
              <a:buChar char="•"/>
              <a:defRPr b="0" i="0" sz="1100">
                <a:solidFill>
                  <a:schemeClr val="dk2"/>
                </a:solidFill>
                <a:latin typeface="Inter"/>
                <a:ea typeface="Inter"/>
                <a:cs typeface="Inter"/>
                <a:sym typeface="Inter"/>
              </a:defRPr>
            </a:lvl4pPr>
            <a:lvl5pPr indent="-298450" lvl="4" marL="2286000" algn="l">
              <a:lnSpc>
                <a:spcPct val="90000"/>
              </a:lnSpc>
              <a:spcBef>
                <a:spcPts val="400"/>
              </a:spcBef>
              <a:spcAft>
                <a:spcPts val="0"/>
              </a:spcAft>
              <a:buClr>
                <a:schemeClr val="dk2"/>
              </a:buClr>
              <a:buSzPts val="1100"/>
              <a:buChar char="•"/>
              <a:defRPr b="0" i="0" sz="1100">
                <a:solidFill>
                  <a:schemeClr val="dk2"/>
                </a:solidFill>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510" name="Shape 7510"/>
        <p:cNvGrpSpPr/>
        <p:nvPr/>
      </p:nvGrpSpPr>
      <p:grpSpPr>
        <a:xfrm>
          <a:off x="0" y="0"/>
          <a:ext cx="0" cy="0"/>
          <a:chOff x="0" y="0"/>
          <a:chExt cx="0" cy="0"/>
        </a:xfrm>
      </p:grpSpPr>
      <p:sp>
        <p:nvSpPr>
          <p:cNvPr id="7511" name="Google Shape;7511;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512" name="Google Shape;7512;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513" name="Google Shape;7513;p193"/>
          <p:cNvGrpSpPr/>
          <p:nvPr/>
        </p:nvGrpSpPr>
        <p:grpSpPr>
          <a:xfrm>
            <a:off x="8041173" y="4778596"/>
            <a:ext cx="598277" cy="170409"/>
            <a:chOff x="238125" y="1822850"/>
            <a:chExt cx="7080200" cy="2016675"/>
          </a:xfrm>
        </p:grpSpPr>
        <p:sp>
          <p:nvSpPr>
            <p:cNvPr id="7514" name="Google Shape;7514;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521" name="Google Shape;7521;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7522" name="Shape 7522"/>
        <p:cNvGrpSpPr/>
        <p:nvPr/>
      </p:nvGrpSpPr>
      <p:grpSpPr>
        <a:xfrm>
          <a:off x="0" y="0"/>
          <a:ext cx="0" cy="0"/>
          <a:chOff x="0" y="0"/>
          <a:chExt cx="0" cy="0"/>
        </a:xfrm>
      </p:grpSpPr>
      <p:sp>
        <p:nvSpPr>
          <p:cNvPr id="7523" name="Google Shape;7523;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7524" name="Shape 7524"/>
        <p:cNvGrpSpPr/>
        <p:nvPr/>
      </p:nvGrpSpPr>
      <p:grpSpPr>
        <a:xfrm>
          <a:off x="0" y="0"/>
          <a:ext cx="0" cy="0"/>
          <a:chOff x="0" y="0"/>
          <a:chExt cx="0" cy="0"/>
        </a:xfrm>
      </p:grpSpPr>
      <p:sp>
        <p:nvSpPr>
          <p:cNvPr id="7525" name="Google Shape;7525;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526" name="Google Shape;7526;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527" name="Google Shape;7527;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528" name="Google Shape;7528;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7530" name="Google Shape;7530;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7531" name="Shape 7531"/>
        <p:cNvGrpSpPr/>
        <p:nvPr/>
      </p:nvGrpSpPr>
      <p:grpSpPr>
        <a:xfrm>
          <a:off x="0" y="0"/>
          <a:ext cx="0" cy="0"/>
          <a:chOff x="0" y="0"/>
          <a:chExt cx="0" cy="0"/>
        </a:xfrm>
      </p:grpSpPr>
      <p:sp>
        <p:nvSpPr>
          <p:cNvPr id="7532" name="Google Shape;7532;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33" name="Google Shape;7533;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34" name="Google Shape;7534;p195"/>
          <p:cNvGrpSpPr/>
          <p:nvPr/>
        </p:nvGrpSpPr>
        <p:grpSpPr>
          <a:xfrm>
            <a:off x="7833119" y="4564515"/>
            <a:ext cx="1026629" cy="292418"/>
            <a:chOff x="238125" y="1822850"/>
            <a:chExt cx="7080200" cy="2016675"/>
          </a:xfrm>
        </p:grpSpPr>
        <p:sp>
          <p:nvSpPr>
            <p:cNvPr id="7535" name="Google Shape;7535;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7542" name="Shape 7542"/>
        <p:cNvGrpSpPr/>
        <p:nvPr/>
      </p:nvGrpSpPr>
      <p:grpSpPr>
        <a:xfrm>
          <a:off x="0" y="0"/>
          <a:ext cx="0" cy="0"/>
          <a:chOff x="0" y="0"/>
          <a:chExt cx="0" cy="0"/>
        </a:xfrm>
      </p:grpSpPr>
      <p:sp>
        <p:nvSpPr>
          <p:cNvPr id="7543" name="Google Shape;7543;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45" name="Google Shape;7545;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7546" name="Google Shape;7546;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7547" name="Shape 7547"/>
        <p:cNvGrpSpPr/>
        <p:nvPr/>
      </p:nvGrpSpPr>
      <p:grpSpPr>
        <a:xfrm>
          <a:off x="0" y="0"/>
          <a:ext cx="0" cy="0"/>
          <a:chOff x="0" y="0"/>
          <a:chExt cx="0" cy="0"/>
        </a:xfrm>
      </p:grpSpPr>
      <p:sp>
        <p:nvSpPr>
          <p:cNvPr id="7548" name="Google Shape;7548;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49" name="Google Shape;7549;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50" name="Google Shape;7550;p197"/>
          <p:cNvGrpSpPr/>
          <p:nvPr/>
        </p:nvGrpSpPr>
        <p:grpSpPr>
          <a:xfrm>
            <a:off x="455001" y="401909"/>
            <a:ext cx="908390" cy="258739"/>
            <a:chOff x="238125" y="1822850"/>
            <a:chExt cx="7080200" cy="2016675"/>
          </a:xfrm>
        </p:grpSpPr>
        <p:sp>
          <p:nvSpPr>
            <p:cNvPr id="7551" name="Google Shape;7551;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558" name="Google Shape;7558;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7559" name="Shape 7559"/>
        <p:cNvGrpSpPr/>
        <p:nvPr/>
      </p:nvGrpSpPr>
      <p:grpSpPr>
        <a:xfrm>
          <a:off x="0" y="0"/>
          <a:ext cx="0" cy="0"/>
          <a:chOff x="0" y="0"/>
          <a:chExt cx="0" cy="0"/>
        </a:xfrm>
      </p:grpSpPr>
      <p:sp>
        <p:nvSpPr>
          <p:cNvPr id="7560" name="Google Shape;7560;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61" name="Google Shape;7561;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62" name="Google Shape;7562;p198"/>
          <p:cNvGrpSpPr/>
          <p:nvPr/>
        </p:nvGrpSpPr>
        <p:grpSpPr>
          <a:xfrm>
            <a:off x="455001" y="401909"/>
            <a:ext cx="908390" cy="258739"/>
            <a:chOff x="238125" y="1822850"/>
            <a:chExt cx="7080200" cy="2016675"/>
          </a:xfrm>
        </p:grpSpPr>
        <p:sp>
          <p:nvSpPr>
            <p:cNvPr id="7563" name="Google Shape;7563;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570" name="Google Shape;7570;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7571" name="Shape 7571"/>
        <p:cNvGrpSpPr/>
        <p:nvPr/>
      </p:nvGrpSpPr>
      <p:grpSpPr>
        <a:xfrm>
          <a:off x="0" y="0"/>
          <a:ext cx="0" cy="0"/>
          <a:chOff x="0" y="0"/>
          <a:chExt cx="0" cy="0"/>
        </a:xfrm>
      </p:grpSpPr>
      <p:sp>
        <p:nvSpPr>
          <p:cNvPr id="7572" name="Google Shape;7572;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73" name="Google Shape;7573;p199"/>
          <p:cNvGrpSpPr/>
          <p:nvPr/>
        </p:nvGrpSpPr>
        <p:grpSpPr>
          <a:xfrm>
            <a:off x="2622652" y="3587454"/>
            <a:ext cx="2377550" cy="653782"/>
            <a:chOff x="2159414" y="3486447"/>
            <a:chExt cx="2606105" cy="720500"/>
          </a:xfrm>
        </p:grpSpPr>
        <p:grpSp>
          <p:nvGrpSpPr>
            <p:cNvPr id="7574" name="Google Shape;7574;p199"/>
            <p:cNvGrpSpPr/>
            <p:nvPr/>
          </p:nvGrpSpPr>
          <p:grpSpPr>
            <a:xfrm>
              <a:off x="2159414" y="3486447"/>
              <a:ext cx="2606105" cy="49200"/>
              <a:chOff x="2159414" y="3486447"/>
              <a:chExt cx="2606105" cy="49200"/>
            </a:xfrm>
          </p:grpSpPr>
          <p:sp>
            <p:nvSpPr>
              <p:cNvPr id="7575" name="Google Shape;7575;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91" name="Google Shape;7591;p199"/>
            <p:cNvGrpSpPr/>
            <p:nvPr/>
          </p:nvGrpSpPr>
          <p:grpSpPr>
            <a:xfrm>
              <a:off x="2159414" y="3652838"/>
              <a:ext cx="2606105" cy="49200"/>
              <a:chOff x="2159414" y="3486447"/>
              <a:chExt cx="2606105" cy="49200"/>
            </a:xfrm>
          </p:grpSpPr>
          <p:sp>
            <p:nvSpPr>
              <p:cNvPr id="7592" name="Google Shape;7592;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08" name="Google Shape;7608;p199"/>
            <p:cNvGrpSpPr/>
            <p:nvPr/>
          </p:nvGrpSpPr>
          <p:grpSpPr>
            <a:xfrm>
              <a:off x="2159414" y="3819188"/>
              <a:ext cx="2606105" cy="49200"/>
              <a:chOff x="2159414" y="3486447"/>
              <a:chExt cx="2606105" cy="49200"/>
            </a:xfrm>
          </p:grpSpPr>
          <p:sp>
            <p:nvSpPr>
              <p:cNvPr id="7609" name="Google Shape;7609;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25" name="Google Shape;7625;p199"/>
            <p:cNvGrpSpPr/>
            <p:nvPr/>
          </p:nvGrpSpPr>
          <p:grpSpPr>
            <a:xfrm>
              <a:off x="2159414" y="3983540"/>
              <a:ext cx="2606105" cy="49200"/>
              <a:chOff x="2159414" y="3486447"/>
              <a:chExt cx="2606105" cy="49200"/>
            </a:xfrm>
          </p:grpSpPr>
          <p:sp>
            <p:nvSpPr>
              <p:cNvPr id="7626" name="Google Shape;7626;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42" name="Google Shape;7642;p199"/>
            <p:cNvGrpSpPr/>
            <p:nvPr/>
          </p:nvGrpSpPr>
          <p:grpSpPr>
            <a:xfrm>
              <a:off x="2159414" y="4157747"/>
              <a:ext cx="2606105" cy="49200"/>
              <a:chOff x="2159414" y="3486447"/>
              <a:chExt cx="2606105" cy="49200"/>
            </a:xfrm>
          </p:grpSpPr>
          <p:sp>
            <p:nvSpPr>
              <p:cNvPr id="7643" name="Google Shape;7643;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659" name="Google Shape;7659;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660" name="Google Shape;7660;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661" name="Google Shape;7661;p199"/>
          <p:cNvGrpSpPr/>
          <p:nvPr/>
        </p:nvGrpSpPr>
        <p:grpSpPr>
          <a:xfrm>
            <a:off x="455001" y="401909"/>
            <a:ext cx="908390" cy="258739"/>
            <a:chOff x="238125" y="1822850"/>
            <a:chExt cx="7080200" cy="2016675"/>
          </a:xfrm>
        </p:grpSpPr>
        <p:sp>
          <p:nvSpPr>
            <p:cNvPr id="7662" name="Google Shape;7662;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669" name="Google Shape;7669;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7670" name="Google Shape;7670;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6.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0.xml"/><Relationship Id="rId11" Type="http://schemas.openxmlformats.org/officeDocument/2006/relationships/slideLayout" Target="../slideLayouts/slideLayout31.xml"/><Relationship Id="rId10" Type="http://schemas.openxmlformats.org/officeDocument/2006/relationships/slideLayout" Target="../slideLayouts/slideLayout30.xml"/><Relationship Id="rId21" Type="http://schemas.openxmlformats.org/officeDocument/2006/relationships/theme" Target="../theme/theme3.xml"/><Relationship Id="rId13" Type="http://schemas.openxmlformats.org/officeDocument/2006/relationships/slideLayout" Target="../slideLayouts/slideLayout33.xml"/><Relationship Id="rId12" Type="http://schemas.openxmlformats.org/officeDocument/2006/relationships/slideLayout" Target="../slideLayouts/slideLayout32.xml"/><Relationship Id="rId1" Type="http://schemas.openxmlformats.org/officeDocument/2006/relationships/slideLayout" Target="../slideLayouts/slideLayout21.xml"/><Relationship Id="rId2" Type="http://schemas.openxmlformats.org/officeDocument/2006/relationships/slideLayout" Target="../slideLayouts/slideLayout22.xml"/><Relationship Id="rId3" Type="http://schemas.openxmlformats.org/officeDocument/2006/relationships/slideLayout" Target="../slideLayouts/slideLayout23.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5" Type="http://schemas.openxmlformats.org/officeDocument/2006/relationships/slideLayout" Target="../slideLayouts/slideLayout35.xml"/><Relationship Id="rId14" Type="http://schemas.openxmlformats.org/officeDocument/2006/relationships/slideLayout" Target="../slideLayouts/slideLayout34.xml"/><Relationship Id="rId17" Type="http://schemas.openxmlformats.org/officeDocument/2006/relationships/slideLayout" Target="../slideLayouts/slideLayout37.xml"/><Relationship Id="rId16" Type="http://schemas.openxmlformats.org/officeDocument/2006/relationships/slideLayout" Target="../slideLayouts/slideLayout36.xml"/><Relationship Id="rId5" Type="http://schemas.openxmlformats.org/officeDocument/2006/relationships/slideLayout" Target="../slideLayouts/slideLayout25.xml"/><Relationship Id="rId19" Type="http://schemas.openxmlformats.org/officeDocument/2006/relationships/slideLayout" Target="../slideLayouts/slideLayout39.xml"/><Relationship Id="rId6" Type="http://schemas.openxmlformats.org/officeDocument/2006/relationships/slideLayout" Target="../slideLayouts/slideLayout26.xml"/><Relationship Id="rId18" Type="http://schemas.openxmlformats.org/officeDocument/2006/relationships/slideLayout" Target="../slideLayouts/slideLayout38.xml"/><Relationship Id="rId7" Type="http://schemas.openxmlformats.org/officeDocument/2006/relationships/slideLayout" Target="../slideLayouts/slideLayout27.xml"/><Relationship Id="rId8"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0.xml"/><Relationship Id="rId11" Type="http://schemas.openxmlformats.org/officeDocument/2006/relationships/slideLayout" Target="../slideLayouts/slideLayout51.xml"/><Relationship Id="rId22" Type="http://schemas.openxmlformats.org/officeDocument/2006/relationships/theme" Target="../theme/theme4.xml"/><Relationship Id="rId10" Type="http://schemas.openxmlformats.org/officeDocument/2006/relationships/slideLayout" Target="../slideLayouts/slideLayout50.xml"/><Relationship Id="rId21" Type="http://schemas.openxmlformats.org/officeDocument/2006/relationships/slideLayout" Target="../slideLayouts/slideLayout61.xml"/><Relationship Id="rId13" Type="http://schemas.openxmlformats.org/officeDocument/2006/relationships/slideLayout" Target="../slideLayouts/slideLayout53.xml"/><Relationship Id="rId12" Type="http://schemas.openxmlformats.org/officeDocument/2006/relationships/slideLayout" Target="../slideLayouts/slideLayout52.xml"/><Relationship Id="rId1" Type="http://schemas.openxmlformats.org/officeDocument/2006/relationships/slideLayout" Target="../slideLayouts/slideLayout41.xml"/><Relationship Id="rId2" Type="http://schemas.openxmlformats.org/officeDocument/2006/relationships/slideLayout" Target="../slideLayouts/slideLayout42.xml"/><Relationship Id="rId3" Type="http://schemas.openxmlformats.org/officeDocument/2006/relationships/slideLayout" Target="../slideLayouts/slideLayout43.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5" Type="http://schemas.openxmlformats.org/officeDocument/2006/relationships/slideLayout" Target="../slideLayouts/slideLayout55.xml"/><Relationship Id="rId14" Type="http://schemas.openxmlformats.org/officeDocument/2006/relationships/slideLayout" Target="../slideLayouts/slideLayout54.xml"/><Relationship Id="rId17" Type="http://schemas.openxmlformats.org/officeDocument/2006/relationships/slideLayout" Target="../slideLayouts/slideLayout57.xml"/><Relationship Id="rId16" Type="http://schemas.openxmlformats.org/officeDocument/2006/relationships/slideLayout" Target="../slideLayouts/slideLayout56.xml"/><Relationship Id="rId5" Type="http://schemas.openxmlformats.org/officeDocument/2006/relationships/slideLayout" Target="../slideLayouts/slideLayout45.xml"/><Relationship Id="rId19" Type="http://schemas.openxmlformats.org/officeDocument/2006/relationships/slideLayout" Target="../slideLayouts/slideLayout59.xml"/><Relationship Id="rId6" Type="http://schemas.openxmlformats.org/officeDocument/2006/relationships/slideLayout" Target="../slideLayouts/slideLayout46.xml"/><Relationship Id="rId18" Type="http://schemas.openxmlformats.org/officeDocument/2006/relationships/slideLayout" Target="../slideLayouts/slideLayout58.xml"/><Relationship Id="rId7" Type="http://schemas.openxmlformats.org/officeDocument/2006/relationships/slideLayout" Target="../slideLayouts/slideLayout47.xml"/><Relationship Id="rId8" Type="http://schemas.openxmlformats.org/officeDocument/2006/relationships/slideLayout" Target="../slideLayouts/slideLayout48.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81.xml"/><Relationship Id="rId22" Type="http://schemas.openxmlformats.org/officeDocument/2006/relationships/slideLayout" Target="../slideLayouts/slideLayout83.xml"/><Relationship Id="rId21" Type="http://schemas.openxmlformats.org/officeDocument/2006/relationships/slideLayout" Target="../slideLayouts/slideLayout82.xml"/><Relationship Id="rId24" Type="http://schemas.openxmlformats.org/officeDocument/2006/relationships/slideLayout" Target="../slideLayouts/slideLayout85.xml"/><Relationship Id="rId23" Type="http://schemas.openxmlformats.org/officeDocument/2006/relationships/slideLayout" Target="../slideLayouts/slideLayout84.xml"/><Relationship Id="rId1" Type="http://schemas.openxmlformats.org/officeDocument/2006/relationships/slideLayout" Target="../slideLayouts/slideLayout62.xml"/><Relationship Id="rId2" Type="http://schemas.openxmlformats.org/officeDocument/2006/relationships/slideLayout" Target="../slideLayouts/slideLayout63.xml"/><Relationship Id="rId3" Type="http://schemas.openxmlformats.org/officeDocument/2006/relationships/slideLayout" Target="../slideLayouts/slideLayout64.xml"/><Relationship Id="rId4" Type="http://schemas.openxmlformats.org/officeDocument/2006/relationships/slideLayout" Target="../slideLayouts/slideLayout65.xml"/><Relationship Id="rId9" Type="http://schemas.openxmlformats.org/officeDocument/2006/relationships/slideLayout" Target="../slideLayouts/slideLayout70.xml"/><Relationship Id="rId26" Type="http://schemas.openxmlformats.org/officeDocument/2006/relationships/slideLayout" Target="../slideLayouts/slideLayout87.xml"/><Relationship Id="rId25" Type="http://schemas.openxmlformats.org/officeDocument/2006/relationships/slideLayout" Target="../slideLayouts/slideLayout86.xml"/><Relationship Id="rId28" Type="http://schemas.openxmlformats.org/officeDocument/2006/relationships/slideLayout" Target="../slideLayouts/slideLayout89.xml"/><Relationship Id="rId27" Type="http://schemas.openxmlformats.org/officeDocument/2006/relationships/slideLayout" Target="../slideLayouts/slideLayout88.xml"/><Relationship Id="rId5" Type="http://schemas.openxmlformats.org/officeDocument/2006/relationships/slideLayout" Target="../slideLayouts/slideLayout66.xml"/><Relationship Id="rId6" Type="http://schemas.openxmlformats.org/officeDocument/2006/relationships/slideLayout" Target="../slideLayouts/slideLayout67.xml"/><Relationship Id="rId29" Type="http://schemas.openxmlformats.org/officeDocument/2006/relationships/slideLayout" Target="../slideLayouts/slideLayout90.xml"/><Relationship Id="rId7" Type="http://schemas.openxmlformats.org/officeDocument/2006/relationships/slideLayout" Target="../slideLayouts/slideLayout68.xml"/><Relationship Id="rId8" Type="http://schemas.openxmlformats.org/officeDocument/2006/relationships/slideLayout" Target="../slideLayouts/slideLayout69.xml"/><Relationship Id="rId31" Type="http://schemas.openxmlformats.org/officeDocument/2006/relationships/theme" Target="../theme/theme7.xml"/><Relationship Id="rId30" Type="http://schemas.openxmlformats.org/officeDocument/2006/relationships/slideLayout" Target="../slideLayouts/slideLayout91.xml"/><Relationship Id="rId11" Type="http://schemas.openxmlformats.org/officeDocument/2006/relationships/slideLayout" Target="../slideLayouts/slideLayout72.xml"/><Relationship Id="rId10" Type="http://schemas.openxmlformats.org/officeDocument/2006/relationships/slideLayout" Target="../slideLayouts/slideLayout71.xml"/><Relationship Id="rId13" Type="http://schemas.openxmlformats.org/officeDocument/2006/relationships/slideLayout" Target="../slideLayouts/slideLayout74.xml"/><Relationship Id="rId12" Type="http://schemas.openxmlformats.org/officeDocument/2006/relationships/slideLayout" Target="../slideLayouts/slideLayout73.xml"/><Relationship Id="rId15" Type="http://schemas.openxmlformats.org/officeDocument/2006/relationships/slideLayout" Target="../slideLayouts/slideLayout76.xml"/><Relationship Id="rId14" Type="http://schemas.openxmlformats.org/officeDocument/2006/relationships/slideLayout" Target="../slideLayouts/slideLayout75.xml"/><Relationship Id="rId17" Type="http://schemas.openxmlformats.org/officeDocument/2006/relationships/slideLayout" Target="../slideLayouts/slideLayout78.xml"/><Relationship Id="rId16" Type="http://schemas.openxmlformats.org/officeDocument/2006/relationships/slideLayout" Target="../slideLayouts/slideLayout77.xml"/><Relationship Id="rId19" Type="http://schemas.openxmlformats.org/officeDocument/2006/relationships/slideLayout" Target="../slideLayouts/slideLayout80.xml"/><Relationship Id="rId18" Type="http://schemas.openxmlformats.org/officeDocument/2006/relationships/slideLayout" Target="../slideLayouts/slideLayout79.xml"/></Relationships>
</file>

<file path=ppt/slideMasters/_rels/slideMaster5.xml.rels><?xml version="1.0" encoding="UTF-8" standalone="yes"?><Relationships xmlns="http://schemas.openxmlformats.org/package/2006/relationships"><Relationship Id="rId20" Type="http://schemas.openxmlformats.org/officeDocument/2006/relationships/slideLayout" Target="../slideLayouts/slideLayout111.xml"/><Relationship Id="rId22" Type="http://schemas.openxmlformats.org/officeDocument/2006/relationships/slideLayout" Target="../slideLayouts/slideLayout113.xml"/><Relationship Id="rId21" Type="http://schemas.openxmlformats.org/officeDocument/2006/relationships/slideLayout" Target="../slideLayouts/slideLayout112.xml"/><Relationship Id="rId24" Type="http://schemas.openxmlformats.org/officeDocument/2006/relationships/slideLayout" Target="../slideLayouts/slideLayout115.xml"/><Relationship Id="rId23" Type="http://schemas.openxmlformats.org/officeDocument/2006/relationships/slideLayout" Target="../slideLayouts/slideLayout114.xml"/><Relationship Id="rId1" Type="http://schemas.openxmlformats.org/officeDocument/2006/relationships/slideLayout" Target="../slideLayouts/slideLayout92.xml"/><Relationship Id="rId2" Type="http://schemas.openxmlformats.org/officeDocument/2006/relationships/slideLayout" Target="../slideLayouts/slideLayout93.xml"/><Relationship Id="rId3" Type="http://schemas.openxmlformats.org/officeDocument/2006/relationships/slideLayout" Target="../slideLayouts/slideLayout94.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26" Type="http://schemas.openxmlformats.org/officeDocument/2006/relationships/slideLayout" Target="../slideLayouts/slideLayout117.xml"/><Relationship Id="rId25" Type="http://schemas.openxmlformats.org/officeDocument/2006/relationships/slideLayout" Target="../slideLayouts/slideLayout116.xml"/><Relationship Id="rId28" Type="http://schemas.openxmlformats.org/officeDocument/2006/relationships/slideLayout" Target="../slideLayouts/slideLayout119.xml"/><Relationship Id="rId27" Type="http://schemas.openxmlformats.org/officeDocument/2006/relationships/slideLayout" Target="../slideLayouts/slideLayout118.xml"/><Relationship Id="rId5" Type="http://schemas.openxmlformats.org/officeDocument/2006/relationships/slideLayout" Target="../slideLayouts/slideLayout96.xml"/><Relationship Id="rId6" Type="http://schemas.openxmlformats.org/officeDocument/2006/relationships/slideLayout" Target="../slideLayouts/slideLayout97.xml"/><Relationship Id="rId29" Type="http://schemas.openxmlformats.org/officeDocument/2006/relationships/slideLayout" Target="../slideLayouts/slideLayout120.xml"/><Relationship Id="rId7" Type="http://schemas.openxmlformats.org/officeDocument/2006/relationships/slideLayout" Target="../slideLayouts/slideLayout98.xml"/><Relationship Id="rId8" Type="http://schemas.openxmlformats.org/officeDocument/2006/relationships/slideLayout" Target="../slideLayouts/slideLayout99.xml"/><Relationship Id="rId31" Type="http://schemas.openxmlformats.org/officeDocument/2006/relationships/slideLayout" Target="../slideLayouts/slideLayout122.xml"/><Relationship Id="rId30" Type="http://schemas.openxmlformats.org/officeDocument/2006/relationships/slideLayout" Target="../slideLayouts/slideLayout121.xml"/><Relationship Id="rId11" Type="http://schemas.openxmlformats.org/officeDocument/2006/relationships/slideLayout" Target="../slideLayouts/slideLayout102.xml"/><Relationship Id="rId10" Type="http://schemas.openxmlformats.org/officeDocument/2006/relationships/slideLayout" Target="../slideLayouts/slideLayout101.xml"/><Relationship Id="rId32" Type="http://schemas.openxmlformats.org/officeDocument/2006/relationships/theme" Target="../theme/theme2.xml"/><Relationship Id="rId13" Type="http://schemas.openxmlformats.org/officeDocument/2006/relationships/slideLayout" Target="../slideLayouts/slideLayout104.xml"/><Relationship Id="rId12" Type="http://schemas.openxmlformats.org/officeDocument/2006/relationships/slideLayout" Target="../slideLayouts/slideLayout103.xml"/><Relationship Id="rId15" Type="http://schemas.openxmlformats.org/officeDocument/2006/relationships/slideLayout" Target="../slideLayouts/slideLayout106.xml"/><Relationship Id="rId14" Type="http://schemas.openxmlformats.org/officeDocument/2006/relationships/slideLayout" Target="../slideLayouts/slideLayout105.xml"/><Relationship Id="rId17" Type="http://schemas.openxmlformats.org/officeDocument/2006/relationships/slideLayout" Target="../slideLayouts/slideLayout108.xml"/><Relationship Id="rId16" Type="http://schemas.openxmlformats.org/officeDocument/2006/relationships/slideLayout" Target="../slideLayouts/slideLayout107.xml"/><Relationship Id="rId19" Type="http://schemas.openxmlformats.org/officeDocument/2006/relationships/slideLayout" Target="../slideLayouts/slideLayout110.xml"/><Relationship Id="rId18" Type="http://schemas.openxmlformats.org/officeDocument/2006/relationships/slideLayout" Target="../slideLayouts/slideLayout109.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slideLayout" Target="../slideLayouts/slideLayout124.xml"/><Relationship Id="rId3" Type="http://schemas.openxmlformats.org/officeDocument/2006/relationships/slideLayout" Target="../slideLayouts/slideLayout125.xml"/><Relationship Id="rId4" Type="http://schemas.openxmlformats.org/officeDocument/2006/relationships/slideLayout" Target="../slideLayouts/slideLayout126.xml"/><Relationship Id="rId9" Type="http://schemas.openxmlformats.org/officeDocument/2006/relationships/slideLayout" Target="../slideLayouts/slideLayout131.xml"/><Relationship Id="rId5" Type="http://schemas.openxmlformats.org/officeDocument/2006/relationships/slideLayout" Target="../slideLayouts/slideLayout127.xml"/><Relationship Id="rId6" Type="http://schemas.openxmlformats.org/officeDocument/2006/relationships/slideLayout" Target="../slideLayouts/slideLayout128.xml"/><Relationship Id="rId7" Type="http://schemas.openxmlformats.org/officeDocument/2006/relationships/slideLayout" Target="../slideLayouts/slideLayout129.xml"/><Relationship Id="rId8" Type="http://schemas.openxmlformats.org/officeDocument/2006/relationships/slideLayout" Target="../slideLayouts/slideLayout130.xml"/><Relationship Id="rId11" Type="http://schemas.openxmlformats.org/officeDocument/2006/relationships/theme" Target="../theme/theme1.xml"/><Relationship Id="rId10" Type="http://schemas.openxmlformats.org/officeDocument/2006/relationships/slideLayout" Target="../slideLayouts/slideLayout13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872" name="Shape 1872"/>
        <p:cNvGrpSpPr/>
        <p:nvPr/>
      </p:nvGrpSpPr>
      <p:grpSpPr>
        <a:xfrm>
          <a:off x="0" y="0"/>
          <a:ext cx="0" cy="0"/>
          <a:chOff x="0" y="0"/>
          <a:chExt cx="0" cy="0"/>
        </a:xfrm>
      </p:grpSpPr>
      <p:sp>
        <p:nvSpPr>
          <p:cNvPr id="1873" name="Google Shape;1873;g280d82a52a6_0_19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874" name="Google Shape;1874;g280d82a52a6_0_1906"/>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875" name="Google Shape;1875;g280d82a52a6_0_19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740" name="Shape 3740"/>
        <p:cNvGrpSpPr/>
        <p:nvPr/>
      </p:nvGrpSpPr>
      <p:grpSpPr>
        <a:xfrm>
          <a:off x="0" y="0"/>
          <a:ext cx="0" cy="0"/>
          <a:chOff x="0" y="0"/>
          <a:chExt cx="0" cy="0"/>
        </a:xfrm>
      </p:grpSpPr>
      <p:sp>
        <p:nvSpPr>
          <p:cNvPr id="3741" name="Google Shape;3741;g280d82a52a6_0_566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742" name="Google Shape;3742;g280d82a52a6_0_5664"/>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743" name="Google Shape;3743;g280d82a52a6_0_566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611" name="Shape 5611"/>
        <p:cNvGrpSpPr/>
        <p:nvPr/>
      </p:nvGrpSpPr>
      <p:grpSpPr>
        <a:xfrm>
          <a:off x="0" y="0"/>
          <a:ext cx="0" cy="0"/>
          <a:chOff x="0" y="0"/>
          <a:chExt cx="0" cy="0"/>
        </a:xfrm>
      </p:grpSpPr>
      <p:sp>
        <p:nvSpPr>
          <p:cNvPr id="5612" name="Google Shape;5612;p7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613" name="Google Shape;5613;p78"/>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614" name="Google Shape;5614;p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 id="2147483738" r:id="rId26"/>
    <p:sldLayoutId id="2147483739" r:id="rId27"/>
    <p:sldLayoutId id="2147483740" r:id="rId28"/>
    <p:sldLayoutId id="2147483741" r:id="rId29"/>
    <p:sldLayoutId id="2147483742"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506" name="Shape 7506"/>
        <p:cNvGrpSpPr/>
        <p:nvPr/>
      </p:nvGrpSpPr>
      <p:grpSpPr>
        <a:xfrm>
          <a:off x="0" y="0"/>
          <a:ext cx="0" cy="0"/>
          <a:chOff x="0" y="0"/>
          <a:chExt cx="0" cy="0"/>
        </a:xfrm>
      </p:grpSpPr>
      <p:sp>
        <p:nvSpPr>
          <p:cNvPr id="7507" name="Google Shape;7507;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508" name="Google Shape;7508;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7509" name="Google Shape;7509;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 id="2147483761" r:id="rId18"/>
    <p:sldLayoutId id="2147483762" r:id="rId19"/>
    <p:sldLayoutId id="2147483763" r:id="rId20"/>
    <p:sldLayoutId id="2147483764" r:id="rId21"/>
    <p:sldLayoutId id="2147483765" r:id="rId22"/>
    <p:sldLayoutId id="2147483766" r:id="rId23"/>
    <p:sldLayoutId id="2147483767" r:id="rId24"/>
    <p:sldLayoutId id="2147483768" r:id="rId25"/>
    <p:sldLayoutId id="2147483769" r:id="rId26"/>
    <p:sldLayoutId id="2147483770" r:id="rId27"/>
    <p:sldLayoutId id="2147483771" r:id="rId28"/>
    <p:sldLayoutId id="2147483772" r:id="rId29"/>
    <p:sldLayoutId id="2147483773" r:id="rId30"/>
    <p:sldLayoutId id="2147483774"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576" name="Shape 10576"/>
        <p:cNvGrpSpPr/>
        <p:nvPr/>
      </p:nvGrpSpPr>
      <p:grpSpPr>
        <a:xfrm>
          <a:off x="0" y="0"/>
          <a:ext cx="0" cy="0"/>
          <a:chOff x="0" y="0"/>
          <a:chExt cx="0" cy="0"/>
        </a:xfrm>
      </p:grpSpPr>
      <p:sp>
        <p:nvSpPr>
          <p:cNvPr id="10577" name="Google Shape;10577;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0578" name="Google Shape;10578;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0579" name="Google Shape;10579;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580" name="Google Shape;10580;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581" name="Google Shape;10581;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2.xml"/><Relationship Id="rId3" Type="http://schemas.openxmlformats.org/officeDocument/2006/relationships/image" Target="../media/image24.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 Id="rId3" Type="http://schemas.openxmlformats.org/officeDocument/2006/relationships/image" Target="../media/image2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5.xml"/><Relationship Id="rId3" Type="http://schemas.openxmlformats.org/officeDocument/2006/relationships/image" Target="../media/image33.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16.xml"/><Relationship Id="rId3" Type="http://schemas.openxmlformats.org/officeDocument/2006/relationships/image" Target="../media/image31.png"/><Relationship Id="rId4" Type="http://schemas.openxmlformats.org/officeDocument/2006/relationships/image" Target="../media/image30.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notesSlide" Target="../notesSlides/notesSlide17.xml"/><Relationship Id="rId3" Type="http://schemas.openxmlformats.org/officeDocument/2006/relationships/image" Target="../media/image25.jpg"/><Relationship Id="rId4" Type="http://schemas.openxmlformats.org/officeDocument/2006/relationships/image" Target="../media/image32.png"/><Relationship Id="rId5" Type="http://schemas.openxmlformats.org/officeDocument/2006/relationships/image" Target="../media/image27.png"/><Relationship Id="rId6" Type="http://schemas.openxmlformats.org/officeDocument/2006/relationships/image" Target="../media/image2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3.xml"/><Relationship Id="rId2" Type="http://schemas.openxmlformats.org/officeDocument/2006/relationships/notesSlide" Target="../notesSlides/notesSlide18.xml"/><Relationship Id="rId3" Type="http://schemas.openxmlformats.org/officeDocument/2006/relationships/image" Target="../media/image22.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18.png"/><Relationship Id="rId4" Type="http://schemas.openxmlformats.org/officeDocument/2006/relationships/image" Target="../media/image23.png"/><Relationship Id="rId5" Type="http://schemas.openxmlformats.org/officeDocument/2006/relationships/image" Target="../media/image1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xml"/><Relationship Id="rId3" Type="http://schemas.openxmlformats.org/officeDocument/2006/relationships/image" Target="../media/image24.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2.xml"/><Relationship Id="rId2" Type="http://schemas.openxmlformats.org/officeDocument/2006/relationships/notesSlide" Target="../notesSlides/notesSlide9.xml"/><Relationship Id="rId3" Type="http://schemas.openxmlformats.org/officeDocument/2006/relationships/image" Target="../media/image2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48" name="Shape 10648"/>
        <p:cNvGrpSpPr/>
        <p:nvPr/>
      </p:nvGrpSpPr>
      <p:grpSpPr>
        <a:xfrm>
          <a:off x="0" y="0"/>
          <a:ext cx="0" cy="0"/>
          <a:chOff x="0" y="0"/>
          <a:chExt cx="0" cy="0"/>
        </a:xfrm>
      </p:grpSpPr>
      <p:sp>
        <p:nvSpPr>
          <p:cNvPr id="10649" name="Google Shape;10649;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extLst>
                  <a:ext uri="http://customooxmlschemas.google.com/">
                    <go:slidesCustomData xmlns:go="http://customooxmlschemas.google.com/" textRoundtripDataId="0"/>
                  </a:ext>
                </a:extLst>
              </a:rPr>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79" name="Shape 10779"/>
        <p:cNvGrpSpPr/>
        <p:nvPr/>
      </p:nvGrpSpPr>
      <p:grpSpPr>
        <a:xfrm>
          <a:off x="0" y="0"/>
          <a:ext cx="0" cy="0"/>
          <a:chOff x="0" y="0"/>
          <a:chExt cx="0" cy="0"/>
        </a:xfrm>
      </p:grpSpPr>
      <p:sp>
        <p:nvSpPr>
          <p:cNvPr id="10780" name="Google Shape;10780;g280d82a52a6_0_7568"/>
          <p:cNvSpPr/>
          <p:nvPr/>
        </p:nvSpPr>
        <p:spPr>
          <a:xfrm>
            <a:off x="409074" y="216568"/>
            <a:ext cx="8735100" cy="998700"/>
          </a:xfrm>
          <a:prstGeom prst="rect">
            <a:avLst/>
          </a:prstGeom>
          <a:solidFill>
            <a:srgbClr val="C8102E"/>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1" name="Google Shape;10781;g280d82a52a6_0_7568"/>
          <p:cNvSpPr txBox="1"/>
          <p:nvPr/>
        </p:nvSpPr>
        <p:spPr>
          <a:xfrm>
            <a:off x="2683040"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FSA</a:t>
            </a:r>
            <a:endParaRPr b="0" i="0" sz="4100" u="none" cap="none" strike="noStrike">
              <a:solidFill>
                <a:schemeClr val="lt1"/>
              </a:solidFill>
              <a:latin typeface="Inter Black"/>
              <a:ea typeface="Inter Black"/>
              <a:cs typeface="Inter Black"/>
              <a:sym typeface="Inter Black"/>
            </a:endParaRPr>
          </a:p>
        </p:txBody>
      </p:sp>
      <p:sp>
        <p:nvSpPr>
          <p:cNvPr id="10782" name="Google Shape;10782;g280d82a52a6_0_7568"/>
          <p:cNvSpPr/>
          <p:nvPr/>
        </p:nvSpPr>
        <p:spPr>
          <a:xfrm>
            <a:off x="409074" y="1367590"/>
            <a:ext cx="8735100" cy="637800"/>
          </a:xfrm>
          <a:prstGeom prst="rect">
            <a:avLst/>
          </a:prstGeom>
          <a:solidFill>
            <a:srgbClr val="D8D8D8">
              <a:alpha val="48235"/>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3" name="Google Shape;10783;g280d82a52a6_0_7568"/>
          <p:cNvSpPr txBox="1"/>
          <p:nvPr/>
        </p:nvSpPr>
        <p:spPr>
          <a:xfrm>
            <a:off x="6033837"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HSA</a:t>
            </a:r>
            <a:endParaRPr b="0" i="0" sz="4100" u="none" cap="none" strike="noStrike">
              <a:solidFill>
                <a:schemeClr val="lt1"/>
              </a:solidFill>
              <a:latin typeface="Inter Black"/>
              <a:ea typeface="Inter Black"/>
              <a:cs typeface="Inter Black"/>
              <a:sym typeface="Inter Black"/>
            </a:endParaRPr>
          </a:p>
        </p:txBody>
      </p:sp>
      <p:sp>
        <p:nvSpPr>
          <p:cNvPr id="10784" name="Google Shape;10784;g280d82a52a6_0_7568"/>
          <p:cNvSpPr/>
          <p:nvPr/>
        </p:nvSpPr>
        <p:spPr>
          <a:xfrm>
            <a:off x="409074" y="2683845"/>
            <a:ext cx="8735100" cy="637800"/>
          </a:xfrm>
          <a:prstGeom prst="rect">
            <a:avLst/>
          </a:prstGeom>
          <a:solidFill>
            <a:srgbClr val="D8D8D8">
              <a:alpha val="48235"/>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5" name="Google Shape;10785;g280d82a52a6_0_7568"/>
          <p:cNvSpPr/>
          <p:nvPr/>
        </p:nvSpPr>
        <p:spPr>
          <a:xfrm>
            <a:off x="409074" y="4000100"/>
            <a:ext cx="8735100" cy="637800"/>
          </a:xfrm>
          <a:prstGeom prst="rect">
            <a:avLst/>
          </a:prstGeom>
          <a:solidFill>
            <a:srgbClr val="D8D8D8">
              <a:alpha val="48235"/>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cxnSp>
        <p:nvCxnSpPr>
          <p:cNvPr id="10786" name="Google Shape;10786;g280d82a52a6_0_7568"/>
          <p:cNvCxnSpPr/>
          <p:nvPr/>
        </p:nvCxnSpPr>
        <p:spPr>
          <a:xfrm>
            <a:off x="2526632" y="357985"/>
            <a:ext cx="16200" cy="4277400"/>
          </a:xfrm>
          <a:prstGeom prst="straightConnector1">
            <a:avLst/>
          </a:prstGeom>
          <a:noFill/>
          <a:ln cap="flat" cmpd="sng" w="9525">
            <a:solidFill>
              <a:srgbClr val="C8102E"/>
            </a:solidFill>
            <a:prstDash val="solid"/>
            <a:round/>
            <a:headEnd len="sm" w="sm" type="none"/>
            <a:tailEnd len="sm" w="sm" type="none"/>
          </a:ln>
        </p:spPr>
      </p:cxnSp>
      <p:cxnSp>
        <p:nvCxnSpPr>
          <p:cNvPr id="10787" name="Google Shape;10787;g280d82a52a6_0_7568"/>
          <p:cNvCxnSpPr/>
          <p:nvPr/>
        </p:nvCxnSpPr>
        <p:spPr>
          <a:xfrm>
            <a:off x="5949614" y="368969"/>
            <a:ext cx="19500" cy="4274700"/>
          </a:xfrm>
          <a:prstGeom prst="straightConnector1">
            <a:avLst/>
          </a:prstGeom>
          <a:noFill/>
          <a:ln cap="flat" cmpd="sng" w="9525">
            <a:solidFill>
              <a:srgbClr val="C8102E"/>
            </a:solidFill>
            <a:prstDash val="solid"/>
            <a:round/>
            <a:headEnd len="sm" w="sm" type="none"/>
            <a:tailEnd len="sm" w="sm" type="none"/>
          </a:ln>
        </p:spPr>
      </p:cxnSp>
      <p:sp>
        <p:nvSpPr>
          <p:cNvPr id="10788" name="Google Shape;10788;g280d82a52a6_0_7568"/>
          <p:cNvSpPr txBox="1"/>
          <p:nvPr/>
        </p:nvSpPr>
        <p:spPr>
          <a:xfrm>
            <a:off x="565484" y="1537050"/>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Control</a:t>
            </a:r>
            <a:endParaRPr b="1" i="0" sz="1400" u="none" cap="none" strike="noStrike">
              <a:solidFill>
                <a:srgbClr val="253746"/>
              </a:solidFill>
              <a:latin typeface="Inter"/>
              <a:ea typeface="Inter"/>
              <a:cs typeface="Inter"/>
              <a:sym typeface="Inter"/>
            </a:endParaRPr>
          </a:p>
        </p:txBody>
      </p:sp>
      <p:sp>
        <p:nvSpPr>
          <p:cNvPr id="10789" name="Google Shape;10789;g280d82a52a6_0_7568"/>
          <p:cNvSpPr txBox="1"/>
          <p:nvPr/>
        </p:nvSpPr>
        <p:spPr>
          <a:xfrm>
            <a:off x="565484" y="2161203"/>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Funding</a:t>
            </a:r>
            <a:endParaRPr b="1" i="0" sz="1400" u="none" cap="none" strike="noStrike">
              <a:solidFill>
                <a:srgbClr val="253746"/>
              </a:solidFill>
              <a:latin typeface="Inter"/>
              <a:ea typeface="Inter"/>
              <a:cs typeface="Inter"/>
              <a:sym typeface="Inter"/>
            </a:endParaRPr>
          </a:p>
        </p:txBody>
      </p:sp>
      <p:sp>
        <p:nvSpPr>
          <p:cNvPr id="10790" name="Google Shape;10790;g280d82a52a6_0_7568"/>
          <p:cNvSpPr txBox="1"/>
          <p:nvPr/>
        </p:nvSpPr>
        <p:spPr>
          <a:xfrm>
            <a:off x="565484" y="2729393"/>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Health plan eligibility</a:t>
            </a:r>
            <a:endParaRPr b="1" i="0" sz="1400" u="none" cap="none" strike="noStrike">
              <a:solidFill>
                <a:srgbClr val="253746"/>
              </a:solidFill>
              <a:latin typeface="Inter"/>
              <a:ea typeface="Inter"/>
              <a:cs typeface="Inter"/>
              <a:sym typeface="Inter"/>
            </a:endParaRPr>
          </a:p>
        </p:txBody>
      </p:sp>
      <p:sp>
        <p:nvSpPr>
          <p:cNvPr id="10791" name="Google Shape;10791;g280d82a52a6_0_7568"/>
          <p:cNvSpPr txBox="1"/>
          <p:nvPr/>
        </p:nvSpPr>
        <p:spPr>
          <a:xfrm>
            <a:off x="565484" y="3395318"/>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Can participants invest funds?</a:t>
            </a:r>
            <a:endParaRPr b="1" i="0" sz="1400" u="none" cap="none" strike="noStrike">
              <a:solidFill>
                <a:srgbClr val="253746"/>
              </a:solidFill>
              <a:latin typeface="Inter"/>
              <a:ea typeface="Inter"/>
              <a:cs typeface="Inter"/>
              <a:sym typeface="Inter"/>
            </a:endParaRPr>
          </a:p>
        </p:txBody>
      </p:sp>
      <p:sp>
        <p:nvSpPr>
          <p:cNvPr id="10792" name="Google Shape;10792;g280d82a52a6_0_7568"/>
          <p:cNvSpPr txBox="1"/>
          <p:nvPr/>
        </p:nvSpPr>
        <p:spPr>
          <a:xfrm>
            <a:off x="565484" y="4061247"/>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Can participants roll over funds?</a:t>
            </a:r>
            <a:endParaRPr b="1" i="0" sz="1400" u="none" cap="none" strike="noStrike">
              <a:solidFill>
                <a:srgbClr val="253746"/>
              </a:solidFill>
              <a:latin typeface="Inter"/>
              <a:ea typeface="Inter"/>
              <a:cs typeface="Inter"/>
              <a:sym typeface="Inter"/>
            </a:endParaRPr>
          </a:p>
        </p:txBody>
      </p:sp>
      <p:sp>
        <p:nvSpPr>
          <p:cNvPr id="10793" name="Google Shape;10793;g280d82a52a6_0_7568"/>
          <p:cNvSpPr txBox="1"/>
          <p:nvPr/>
        </p:nvSpPr>
        <p:spPr>
          <a:xfrm>
            <a:off x="2911643" y="1530085"/>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employer</a:t>
            </a:r>
            <a:endParaRPr b="0" i="0" sz="1400" u="none" cap="none" strike="noStrike">
              <a:solidFill>
                <a:srgbClr val="253746"/>
              </a:solidFill>
              <a:latin typeface="Inter"/>
              <a:ea typeface="Inter"/>
              <a:cs typeface="Inter"/>
              <a:sym typeface="Inter"/>
            </a:endParaRPr>
          </a:p>
        </p:txBody>
      </p:sp>
      <p:sp>
        <p:nvSpPr>
          <p:cNvPr id="10794" name="Google Shape;10794;g280d82a52a6_0_7568"/>
          <p:cNvSpPr txBox="1"/>
          <p:nvPr/>
        </p:nvSpPr>
        <p:spPr>
          <a:xfrm>
            <a:off x="6334624" y="1522239"/>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employee</a:t>
            </a:r>
            <a:endParaRPr b="0" i="0" sz="1400" u="none" cap="none" strike="noStrike">
              <a:solidFill>
                <a:srgbClr val="253746"/>
              </a:solidFill>
              <a:latin typeface="Inter"/>
              <a:ea typeface="Inter"/>
              <a:cs typeface="Inter"/>
              <a:sym typeface="Inter"/>
            </a:endParaRPr>
          </a:p>
        </p:txBody>
      </p:sp>
      <p:sp>
        <p:nvSpPr>
          <p:cNvPr id="10795" name="Google Shape;10795;g280d82a52a6_0_7568"/>
          <p:cNvSpPr txBox="1"/>
          <p:nvPr/>
        </p:nvSpPr>
        <p:spPr>
          <a:xfrm>
            <a:off x="2911642" y="2078272"/>
            <a:ext cx="24423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10796" name="Google Shape;10796;g280d82a52a6_0_7568"/>
          <p:cNvSpPr txBox="1"/>
          <p:nvPr/>
        </p:nvSpPr>
        <p:spPr>
          <a:xfrm>
            <a:off x="6334624" y="2071163"/>
            <a:ext cx="24786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10797" name="Google Shape;10797;g280d82a52a6_0_7568"/>
          <p:cNvSpPr txBox="1"/>
          <p:nvPr/>
        </p:nvSpPr>
        <p:spPr>
          <a:xfrm>
            <a:off x="2911643" y="2735408"/>
            <a:ext cx="27672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Must be offered a group health plan by employer</a:t>
            </a:r>
            <a:endParaRPr b="0" i="0" sz="1400" u="none" cap="none" strike="noStrike">
              <a:solidFill>
                <a:srgbClr val="253746"/>
              </a:solidFill>
              <a:latin typeface="Inter"/>
              <a:ea typeface="Inter"/>
              <a:cs typeface="Inter"/>
              <a:sym typeface="Inter"/>
            </a:endParaRPr>
          </a:p>
        </p:txBody>
      </p:sp>
      <p:sp>
        <p:nvSpPr>
          <p:cNvPr id="10798" name="Google Shape;10798;g280d82a52a6_0_7568"/>
          <p:cNvSpPr txBox="1"/>
          <p:nvPr/>
        </p:nvSpPr>
        <p:spPr>
          <a:xfrm>
            <a:off x="6334624" y="2744965"/>
            <a:ext cx="24123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Must be enrolled in a high deductible health plan</a:t>
            </a:r>
            <a:endParaRPr b="0" i="0" sz="1400" u="none" cap="none" strike="noStrike">
              <a:solidFill>
                <a:srgbClr val="253746"/>
              </a:solidFill>
              <a:latin typeface="Inter"/>
              <a:ea typeface="Inter"/>
              <a:cs typeface="Inter"/>
              <a:sym typeface="Inter"/>
            </a:endParaRPr>
          </a:p>
        </p:txBody>
      </p:sp>
      <p:sp>
        <p:nvSpPr>
          <p:cNvPr id="10799" name="Google Shape;10799;g280d82a52a6_0_7568"/>
          <p:cNvSpPr txBox="1"/>
          <p:nvPr/>
        </p:nvSpPr>
        <p:spPr>
          <a:xfrm>
            <a:off x="2911643" y="3565422"/>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0800" name="Google Shape;10800;g280d82a52a6_0_7568"/>
          <p:cNvSpPr txBox="1"/>
          <p:nvPr/>
        </p:nvSpPr>
        <p:spPr>
          <a:xfrm>
            <a:off x="6334624" y="3557576"/>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
        <p:nvSpPr>
          <p:cNvPr id="10801" name="Google Shape;10801;g280d82a52a6_0_7568"/>
          <p:cNvSpPr txBox="1"/>
          <p:nvPr/>
        </p:nvSpPr>
        <p:spPr>
          <a:xfrm>
            <a:off x="2911643" y="4239524"/>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0802" name="Google Shape;10802;g280d82a52a6_0_7568"/>
          <p:cNvSpPr txBox="1"/>
          <p:nvPr/>
        </p:nvSpPr>
        <p:spPr>
          <a:xfrm>
            <a:off x="6334624" y="4231678"/>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06" name="Shape 10806"/>
        <p:cNvGrpSpPr/>
        <p:nvPr/>
      </p:nvGrpSpPr>
      <p:grpSpPr>
        <a:xfrm>
          <a:off x="0" y="0"/>
          <a:ext cx="0" cy="0"/>
          <a:chOff x="0" y="0"/>
          <a:chExt cx="0" cy="0"/>
        </a:xfrm>
      </p:grpSpPr>
      <p:sp>
        <p:nvSpPr>
          <p:cNvPr id="10807" name="Google Shape;10807;g280d82a52a6_0_7821"/>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Investment options</a:t>
            </a:r>
            <a:endParaRPr/>
          </a:p>
        </p:txBody>
      </p:sp>
      <p:sp>
        <p:nvSpPr>
          <p:cNvPr id="10808" name="Google Shape;10808;g280d82a52a6_0_7821"/>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809" name="Google Shape;10809;g280d82a52a6_0_7821"/>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a:bodyPr>
          <a:lstStyle/>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Interest earned on all funds</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Cash account – low threshold</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Money Market savings</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Mutual funds</a:t>
            </a:r>
            <a:endParaRPr b="0" i="0" sz="1500" u="none" cap="none" strike="noStrike">
              <a:solidFill>
                <a:srgbClr val="4D4D4F"/>
              </a:solidFill>
              <a:latin typeface="Inter"/>
              <a:ea typeface="Inter"/>
              <a:cs typeface="Inter"/>
              <a:sym typeface="Inter"/>
            </a:endParaRPr>
          </a:p>
          <a:p>
            <a:pPr indent="-317500" lvl="1" marL="914400" marR="0" rtl="0" algn="l">
              <a:lnSpc>
                <a:spcPct val="130000"/>
              </a:lnSpc>
              <a:spcBef>
                <a:spcPts val="1000"/>
              </a:spcBef>
              <a:spcAft>
                <a:spcPts val="0"/>
              </a:spcAft>
              <a:buClr>
                <a:srgbClr val="4D4D4F"/>
              </a:buClr>
              <a:buSzPts val="1400"/>
              <a:buFont typeface="Inter"/>
              <a:buChar char="•"/>
            </a:pPr>
            <a:r>
              <a:rPr b="0" i="0" lang="en" sz="1500" u="none" cap="none" strike="noStrike">
                <a:solidFill>
                  <a:srgbClr val="4D4D4F"/>
                </a:solidFill>
                <a:latin typeface="Inter"/>
                <a:ea typeface="Inter"/>
                <a:cs typeface="Inter"/>
                <a:sym typeface="Inter"/>
              </a:rPr>
              <a:t>30 different investment options</a:t>
            </a:r>
            <a:endParaRPr b="0" i="0" sz="1500" u="none" cap="none" strike="noStrike">
              <a:solidFill>
                <a:srgbClr val="4D4D4F"/>
              </a:solidFill>
              <a:latin typeface="Inter"/>
              <a:ea typeface="Inter"/>
              <a:cs typeface="Inter"/>
              <a:sym typeface="Inter"/>
            </a:endParaRPr>
          </a:p>
          <a:p>
            <a:pPr indent="-317500" lvl="1" marL="914400" marR="0" rtl="0" algn="l">
              <a:lnSpc>
                <a:spcPct val="130000"/>
              </a:lnSpc>
              <a:spcBef>
                <a:spcPts val="1000"/>
              </a:spcBef>
              <a:spcAft>
                <a:spcPts val="0"/>
              </a:spcAft>
              <a:buClr>
                <a:srgbClr val="4D4D4F"/>
              </a:buClr>
              <a:buSzPts val="1400"/>
              <a:buFont typeface="Inter"/>
              <a:buChar char="•"/>
            </a:pPr>
            <a:r>
              <a:rPr b="0" i="0" lang="en" sz="1500" u="none" cap="none" strike="noStrike">
                <a:solidFill>
                  <a:srgbClr val="4D4D4F"/>
                </a:solidFill>
                <a:latin typeface="Inter"/>
                <a:ea typeface="Inter"/>
                <a:cs typeface="Inter"/>
                <a:sym typeface="Inter"/>
              </a:rPr>
              <a:t>Single-sign-on to view and manage investments</a:t>
            </a:r>
            <a:endParaRPr b="0" i="0" sz="1500" u="none" cap="none" strike="noStrike">
              <a:solidFill>
                <a:srgbClr val="4D4D4F"/>
              </a:solidFill>
              <a:latin typeface="Inter"/>
              <a:ea typeface="Inter"/>
              <a:cs typeface="Inter"/>
              <a:sym typeface="Inter"/>
            </a:endParaRPr>
          </a:p>
        </p:txBody>
      </p:sp>
      <p:grpSp>
        <p:nvGrpSpPr>
          <p:cNvPr id="10810" name="Google Shape;10810;g280d82a52a6_0_7821"/>
          <p:cNvGrpSpPr/>
          <p:nvPr/>
        </p:nvGrpSpPr>
        <p:grpSpPr>
          <a:xfrm>
            <a:off x="797553" y="1987537"/>
            <a:ext cx="1063539" cy="821619"/>
            <a:chOff x="2944175" y="676325"/>
            <a:chExt cx="106825" cy="82525"/>
          </a:xfrm>
        </p:grpSpPr>
        <p:sp>
          <p:nvSpPr>
            <p:cNvPr id="10811" name="Google Shape;10811;g280d82a52a6_0_7821"/>
            <p:cNvSpPr/>
            <p:nvPr/>
          </p:nvSpPr>
          <p:spPr>
            <a:xfrm>
              <a:off x="2944175" y="716100"/>
              <a:ext cx="106825" cy="42750"/>
            </a:xfrm>
            <a:custGeom>
              <a:rect b="b" l="l" r="r" t="t"/>
              <a:pathLst>
                <a:path extrusionOk="0" h="1710" w="4273">
                  <a:moveTo>
                    <a:pt x="2095" y="704"/>
                  </a:moveTo>
                  <a:lnTo>
                    <a:pt x="2057" y="730"/>
                  </a:lnTo>
                  <a:lnTo>
                    <a:pt x="2061" y="721"/>
                  </a:lnTo>
                  <a:lnTo>
                    <a:pt x="2095" y="704"/>
                  </a:lnTo>
                  <a:close/>
                  <a:moveTo>
                    <a:pt x="2162" y="704"/>
                  </a:moveTo>
                  <a:lnTo>
                    <a:pt x="2212" y="721"/>
                  </a:lnTo>
                  <a:lnTo>
                    <a:pt x="2229" y="755"/>
                  </a:lnTo>
                  <a:lnTo>
                    <a:pt x="2212" y="738"/>
                  </a:lnTo>
                  <a:lnTo>
                    <a:pt x="2162" y="704"/>
                  </a:lnTo>
                  <a:close/>
                  <a:moveTo>
                    <a:pt x="3854" y="219"/>
                  </a:moveTo>
                  <a:lnTo>
                    <a:pt x="3971" y="235"/>
                  </a:lnTo>
                  <a:lnTo>
                    <a:pt x="3988" y="269"/>
                  </a:lnTo>
                  <a:lnTo>
                    <a:pt x="4021" y="319"/>
                  </a:lnTo>
                  <a:lnTo>
                    <a:pt x="4055" y="386"/>
                  </a:lnTo>
                  <a:lnTo>
                    <a:pt x="4071" y="470"/>
                  </a:lnTo>
                  <a:lnTo>
                    <a:pt x="4055" y="604"/>
                  </a:lnTo>
                  <a:lnTo>
                    <a:pt x="4004" y="738"/>
                  </a:lnTo>
                  <a:lnTo>
                    <a:pt x="3971" y="822"/>
                  </a:lnTo>
                  <a:lnTo>
                    <a:pt x="3887" y="939"/>
                  </a:lnTo>
                  <a:lnTo>
                    <a:pt x="3753" y="1056"/>
                  </a:lnTo>
                  <a:lnTo>
                    <a:pt x="3569" y="1190"/>
                  </a:lnTo>
                  <a:lnTo>
                    <a:pt x="3468" y="1257"/>
                  </a:lnTo>
                  <a:lnTo>
                    <a:pt x="3334" y="1307"/>
                  </a:lnTo>
                  <a:lnTo>
                    <a:pt x="3184" y="1358"/>
                  </a:lnTo>
                  <a:lnTo>
                    <a:pt x="3016" y="1408"/>
                  </a:lnTo>
                  <a:lnTo>
                    <a:pt x="2832" y="1441"/>
                  </a:lnTo>
                  <a:lnTo>
                    <a:pt x="2614" y="1475"/>
                  </a:lnTo>
                  <a:lnTo>
                    <a:pt x="2396" y="1492"/>
                  </a:lnTo>
                  <a:lnTo>
                    <a:pt x="2128" y="1508"/>
                  </a:lnTo>
                  <a:lnTo>
                    <a:pt x="1793" y="1492"/>
                  </a:lnTo>
                  <a:lnTo>
                    <a:pt x="1475" y="1458"/>
                  </a:lnTo>
                  <a:lnTo>
                    <a:pt x="1190" y="1391"/>
                  </a:lnTo>
                  <a:lnTo>
                    <a:pt x="939" y="1307"/>
                  </a:lnTo>
                  <a:lnTo>
                    <a:pt x="721" y="1207"/>
                  </a:lnTo>
                  <a:lnTo>
                    <a:pt x="537" y="1073"/>
                  </a:lnTo>
                  <a:lnTo>
                    <a:pt x="453" y="1006"/>
                  </a:lnTo>
                  <a:lnTo>
                    <a:pt x="386" y="939"/>
                  </a:lnTo>
                  <a:lnTo>
                    <a:pt x="319" y="855"/>
                  </a:lnTo>
                  <a:lnTo>
                    <a:pt x="269" y="771"/>
                  </a:lnTo>
                  <a:lnTo>
                    <a:pt x="219" y="621"/>
                  </a:lnTo>
                  <a:lnTo>
                    <a:pt x="202" y="470"/>
                  </a:lnTo>
                  <a:lnTo>
                    <a:pt x="219" y="369"/>
                  </a:lnTo>
                  <a:lnTo>
                    <a:pt x="235" y="302"/>
                  </a:lnTo>
                  <a:lnTo>
                    <a:pt x="269" y="269"/>
                  </a:lnTo>
                  <a:lnTo>
                    <a:pt x="302" y="235"/>
                  </a:lnTo>
                  <a:lnTo>
                    <a:pt x="403" y="219"/>
                  </a:lnTo>
                  <a:lnTo>
                    <a:pt x="436" y="319"/>
                  </a:lnTo>
                  <a:lnTo>
                    <a:pt x="503" y="503"/>
                  </a:lnTo>
                  <a:lnTo>
                    <a:pt x="604" y="671"/>
                  </a:lnTo>
                  <a:lnTo>
                    <a:pt x="637" y="704"/>
                  </a:lnTo>
                  <a:lnTo>
                    <a:pt x="838" y="771"/>
                  </a:lnTo>
                  <a:lnTo>
                    <a:pt x="1090" y="822"/>
                  </a:lnTo>
                  <a:lnTo>
                    <a:pt x="1358" y="855"/>
                  </a:lnTo>
                  <a:lnTo>
                    <a:pt x="1659" y="872"/>
                  </a:lnTo>
                  <a:lnTo>
                    <a:pt x="2078" y="889"/>
                  </a:lnTo>
                  <a:lnTo>
                    <a:pt x="2179" y="889"/>
                  </a:lnTo>
                  <a:lnTo>
                    <a:pt x="2614" y="872"/>
                  </a:lnTo>
                  <a:lnTo>
                    <a:pt x="2916" y="855"/>
                  </a:lnTo>
                  <a:lnTo>
                    <a:pt x="3184" y="822"/>
                  </a:lnTo>
                  <a:lnTo>
                    <a:pt x="3418" y="771"/>
                  </a:lnTo>
                  <a:lnTo>
                    <a:pt x="3619" y="704"/>
                  </a:lnTo>
                  <a:lnTo>
                    <a:pt x="3669" y="671"/>
                  </a:lnTo>
                  <a:lnTo>
                    <a:pt x="3770" y="503"/>
                  </a:lnTo>
                  <a:lnTo>
                    <a:pt x="3837" y="319"/>
                  </a:lnTo>
                  <a:lnTo>
                    <a:pt x="3854" y="219"/>
                  </a:lnTo>
                  <a:close/>
                  <a:moveTo>
                    <a:pt x="470" y="1"/>
                  </a:moveTo>
                  <a:lnTo>
                    <a:pt x="252" y="34"/>
                  </a:lnTo>
                  <a:lnTo>
                    <a:pt x="219" y="51"/>
                  </a:lnTo>
                  <a:lnTo>
                    <a:pt x="168" y="85"/>
                  </a:lnTo>
                  <a:lnTo>
                    <a:pt x="101" y="152"/>
                  </a:lnTo>
                  <a:lnTo>
                    <a:pt x="68" y="219"/>
                  </a:lnTo>
                  <a:lnTo>
                    <a:pt x="34" y="286"/>
                  </a:lnTo>
                  <a:lnTo>
                    <a:pt x="1" y="369"/>
                  </a:lnTo>
                  <a:lnTo>
                    <a:pt x="1" y="470"/>
                  </a:lnTo>
                  <a:lnTo>
                    <a:pt x="1" y="570"/>
                  </a:lnTo>
                  <a:lnTo>
                    <a:pt x="18" y="671"/>
                  </a:lnTo>
                  <a:lnTo>
                    <a:pt x="51" y="771"/>
                  </a:lnTo>
                  <a:lnTo>
                    <a:pt x="101" y="872"/>
                  </a:lnTo>
                  <a:lnTo>
                    <a:pt x="152" y="956"/>
                  </a:lnTo>
                  <a:lnTo>
                    <a:pt x="219" y="1056"/>
                  </a:lnTo>
                  <a:lnTo>
                    <a:pt x="302" y="1140"/>
                  </a:lnTo>
                  <a:lnTo>
                    <a:pt x="386" y="1224"/>
                  </a:lnTo>
                  <a:lnTo>
                    <a:pt x="487" y="1291"/>
                  </a:lnTo>
                  <a:lnTo>
                    <a:pt x="587" y="1358"/>
                  </a:lnTo>
                  <a:lnTo>
                    <a:pt x="838" y="1492"/>
                  </a:lnTo>
                  <a:lnTo>
                    <a:pt x="1107" y="1575"/>
                  </a:lnTo>
                  <a:lnTo>
                    <a:pt x="1425" y="1642"/>
                  </a:lnTo>
                  <a:lnTo>
                    <a:pt x="1760" y="1693"/>
                  </a:lnTo>
                  <a:lnTo>
                    <a:pt x="2128" y="1709"/>
                  </a:lnTo>
                  <a:lnTo>
                    <a:pt x="2514" y="1693"/>
                  </a:lnTo>
                  <a:lnTo>
                    <a:pt x="2865" y="1642"/>
                  </a:lnTo>
                  <a:lnTo>
                    <a:pt x="3184" y="1575"/>
                  </a:lnTo>
                  <a:lnTo>
                    <a:pt x="3468" y="1475"/>
                  </a:lnTo>
                  <a:lnTo>
                    <a:pt x="3586" y="1408"/>
                  </a:lnTo>
                  <a:lnTo>
                    <a:pt x="3703" y="1341"/>
                  </a:lnTo>
                  <a:lnTo>
                    <a:pt x="3820" y="1274"/>
                  </a:lnTo>
                  <a:lnTo>
                    <a:pt x="3921" y="1190"/>
                  </a:lnTo>
                  <a:lnTo>
                    <a:pt x="4004" y="1106"/>
                  </a:lnTo>
                  <a:lnTo>
                    <a:pt x="4071" y="1023"/>
                  </a:lnTo>
                  <a:lnTo>
                    <a:pt x="4138" y="922"/>
                  </a:lnTo>
                  <a:lnTo>
                    <a:pt x="4189" y="822"/>
                  </a:lnTo>
                  <a:lnTo>
                    <a:pt x="4256" y="654"/>
                  </a:lnTo>
                  <a:lnTo>
                    <a:pt x="4272" y="470"/>
                  </a:lnTo>
                  <a:lnTo>
                    <a:pt x="4256" y="369"/>
                  </a:lnTo>
                  <a:lnTo>
                    <a:pt x="4239" y="286"/>
                  </a:lnTo>
                  <a:lnTo>
                    <a:pt x="4205" y="219"/>
                  </a:lnTo>
                  <a:lnTo>
                    <a:pt x="4172" y="152"/>
                  </a:lnTo>
                  <a:lnTo>
                    <a:pt x="4088" y="85"/>
                  </a:lnTo>
                  <a:lnTo>
                    <a:pt x="4055" y="51"/>
                  </a:lnTo>
                  <a:lnTo>
                    <a:pt x="4021" y="34"/>
                  </a:lnTo>
                  <a:lnTo>
                    <a:pt x="3803" y="1"/>
                  </a:lnTo>
                  <a:lnTo>
                    <a:pt x="3770" y="18"/>
                  </a:lnTo>
                  <a:lnTo>
                    <a:pt x="3720" y="18"/>
                  </a:lnTo>
                  <a:lnTo>
                    <a:pt x="3703" y="51"/>
                  </a:lnTo>
                  <a:lnTo>
                    <a:pt x="3686" y="85"/>
                  </a:lnTo>
                  <a:lnTo>
                    <a:pt x="3636" y="269"/>
                  </a:lnTo>
                  <a:lnTo>
                    <a:pt x="3586" y="403"/>
                  </a:lnTo>
                  <a:lnTo>
                    <a:pt x="3519" y="537"/>
                  </a:lnTo>
                  <a:lnTo>
                    <a:pt x="3385" y="570"/>
                  </a:lnTo>
                  <a:lnTo>
                    <a:pt x="3184" y="621"/>
                  </a:lnTo>
                  <a:lnTo>
                    <a:pt x="2916" y="654"/>
                  </a:lnTo>
                  <a:lnTo>
                    <a:pt x="2597" y="671"/>
                  </a:lnTo>
                  <a:lnTo>
                    <a:pt x="2179" y="688"/>
                  </a:lnTo>
                  <a:lnTo>
                    <a:pt x="2078" y="688"/>
                  </a:lnTo>
                  <a:lnTo>
                    <a:pt x="1676" y="671"/>
                  </a:lnTo>
                  <a:lnTo>
                    <a:pt x="1341" y="654"/>
                  </a:lnTo>
                  <a:lnTo>
                    <a:pt x="1090" y="621"/>
                  </a:lnTo>
                  <a:lnTo>
                    <a:pt x="889" y="570"/>
                  </a:lnTo>
                  <a:lnTo>
                    <a:pt x="738" y="537"/>
                  </a:lnTo>
                  <a:lnTo>
                    <a:pt x="671" y="403"/>
                  </a:lnTo>
                  <a:lnTo>
                    <a:pt x="621" y="269"/>
                  </a:lnTo>
                  <a:lnTo>
                    <a:pt x="587" y="85"/>
                  </a:lnTo>
                  <a:lnTo>
                    <a:pt x="570" y="51"/>
                  </a:lnTo>
                  <a:lnTo>
                    <a:pt x="537" y="18"/>
                  </a:lnTo>
                  <a:lnTo>
                    <a:pt x="503" y="18"/>
                  </a:lnTo>
                  <a:lnTo>
                    <a:pt x="47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g280d82a52a6_0_7821"/>
            <p:cNvSpPr/>
            <p:nvPr/>
          </p:nvSpPr>
          <p:spPr>
            <a:xfrm>
              <a:off x="2976850" y="676325"/>
              <a:ext cx="41475" cy="62000"/>
            </a:xfrm>
            <a:custGeom>
              <a:rect b="b" l="l" r="r" t="t"/>
              <a:pathLst>
                <a:path extrusionOk="0" h="2480" w="1659">
                  <a:moveTo>
                    <a:pt x="821" y="202"/>
                  </a:moveTo>
                  <a:lnTo>
                    <a:pt x="872" y="218"/>
                  </a:lnTo>
                  <a:lnTo>
                    <a:pt x="922" y="235"/>
                  </a:lnTo>
                  <a:lnTo>
                    <a:pt x="989" y="269"/>
                  </a:lnTo>
                  <a:lnTo>
                    <a:pt x="1056" y="336"/>
                  </a:lnTo>
                  <a:lnTo>
                    <a:pt x="1123" y="403"/>
                  </a:lnTo>
                  <a:lnTo>
                    <a:pt x="1190" y="503"/>
                  </a:lnTo>
                  <a:lnTo>
                    <a:pt x="1257" y="604"/>
                  </a:lnTo>
                  <a:lnTo>
                    <a:pt x="1307" y="738"/>
                  </a:lnTo>
                  <a:lnTo>
                    <a:pt x="1374" y="922"/>
                  </a:lnTo>
                  <a:lnTo>
                    <a:pt x="1424" y="1123"/>
                  </a:lnTo>
                  <a:lnTo>
                    <a:pt x="1441" y="1341"/>
                  </a:lnTo>
                  <a:lnTo>
                    <a:pt x="1458" y="1575"/>
                  </a:lnTo>
                  <a:lnTo>
                    <a:pt x="1458" y="1676"/>
                  </a:lnTo>
                  <a:lnTo>
                    <a:pt x="1441" y="1776"/>
                  </a:lnTo>
                  <a:lnTo>
                    <a:pt x="1408" y="1877"/>
                  </a:lnTo>
                  <a:lnTo>
                    <a:pt x="1374" y="1960"/>
                  </a:lnTo>
                  <a:lnTo>
                    <a:pt x="1341" y="2027"/>
                  </a:lnTo>
                  <a:lnTo>
                    <a:pt x="1274" y="2094"/>
                  </a:lnTo>
                  <a:lnTo>
                    <a:pt x="1223" y="2145"/>
                  </a:lnTo>
                  <a:lnTo>
                    <a:pt x="1140" y="2195"/>
                  </a:lnTo>
                  <a:lnTo>
                    <a:pt x="1056" y="2245"/>
                  </a:lnTo>
                  <a:lnTo>
                    <a:pt x="972" y="2262"/>
                  </a:lnTo>
                  <a:lnTo>
                    <a:pt x="872" y="2279"/>
                  </a:lnTo>
                  <a:lnTo>
                    <a:pt x="821" y="2295"/>
                  </a:lnTo>
                  <a:lnTo>
                    <a:pt x="788" y="2279"/>
                  </a:lnTo>
                  <a:lnTo>
                    <a:pt x="687" y="2262"/>
                  </a:lnTo>
                  <a:lnTo>
                    <a:pt x="604" y="2245"/>
                  </a:lnTo>
                  <a:lnTo>
                    <a:pt x="503" y="2195"/>
                  </a:lnTo>
                  <a:lnTo>
                    <a:pt x="436" y="2145"/>
                  </a:lnTo>
                  <a:lnTo>
                    <a:pt x="369" y="2094"/>
                  </a:lnTo>
                  <a:lnTo>
                    <a:pt x="319" y="2027"/>
                  </a:lnTo>
                  <a:lnTo>
                    <a:pt x="269" y="1960"/>
                  </a:lnTo>
                  <a:lnTo>
                    <a:pt x="235" y="1877"/>
                  </a:lnTo>
                  <a:lnTo>
                    <a:pt x="218" y="1776"/>
                  </a:lnTo>
                  <a:lnTo>
                    <a:pt x="202" y="1676"/>
                  </a:lnTo>
                  <a:lnTo>
                    <a:pt x="202" y="1575"/>
                  </a:lnTo>
                  <a:lnTo>
                    <a:pt x="202" y="1341"/>
                  </a:lnTo>
                  <a:lnTo>
                    <a:pt x="235" y="1123"/>
                  </a:lnTo>
                  <a:lnTo>
                    <a:pt x="285" y="922"/>
                  </a:lnTo>
                  <a:lnTo>
                    <a:pt x="336" y="738"/>
                  </a:lnTo>
                  <a:lnTo>
                    <a:pt x="403" y="604"/>
                  </a:lnTo>
                  <a:lnTo>
                    <a:pt x="470" y="503"/>
                  </a:lnTo>
                  <a:lnTo>
                    <a:pt x="537" y="403"/>
                  </a:lnTo>
                  <a:lnTo>
                    <a:pt x="604" y="336"/>
                  </a:lnTo>
                  <a:lnTo>
                    <a:pt x="671" y="269"/>
                  </a:lnTo>
                  <a:lnTo>
                    <a:pt x="721" y="235"/>
                  </a:lnTo>
                  <a:lnTo>
                    <a:pt x="788" y="218"/>
                  </a:lnTo>
                  <a:lnTo>
                    <a:pt x="821" y="202"/>
                  </a:lnTo>
                  <a:close/>
                  <a:moveTo>
                    <a:pt x="821" y="1"/>
                  </a:moveTo>
                  <a:lnTo>
                    <a:pt x="754" y="17"/>
                  </a:lnTo>
                  <a:lnTo>
                    <a:pt x="671" y="51"/>
                  </a:lnTo>
                  <a:lnTo>
                    <a:pt x="570" y="101"/>
                  </a:lnTo>
                  <a:lnTo>
                    <a:pt x="486" y="168"/>
                  </a:lnTo>
                  <a:lnTo>
                    <a:pt x="403" y="252"/>
                  </a:lnTo>
                  <a:lnTo>
                    <a:pt x="302" y="369"/>
                  </a:lnTo>
                  <a:lnTo>
                    <a:pt x="235" y="503"/>
                  </a:lnTo>
                  <a:lnTo>
                    <a:pt x="151" y="654"/>
                  </a:lnTo>
                  <a:lnTo>
                    <a:pt x="84" y="855"/>
                  </a:lnTo>
                  <a:lnTo>
                    <a:pt x="34" y="1073"/>
                  </a:lnTo>
                  <a:lnTo>
                    <a:pt x="1" y="1307"/>
                  </a:lnTo>
                  <a:lnTo>
                    <a:pt x="1" y="1575"/>
                  </a:lnTo>
                  <a:lnTo>
                    <a:pt x="1" y="1743"/>
                  </a:lnTo>
                  <a:lnTo>
                    <a:pt x="34" y="1877"/>
                  </a:lnTo>
                  <a:lnTo>
                    <a:pt x="84" y="2011"/>
                  </a:lnTo>
                  <a:lnTo>
                    <a:pt x="135" y="2111"/>
                  </a:lnTo>
                  <a:lnTo>
                    <a:pt x="202" y="2195"/>
                  </a:lnTo>
                  <a:lnTo>
                    <a:pt x="269" y="2262"/>
                  </a:lnTo>
                  <a:lnTo>
                    <a:pt x="336" y="2329"/>
                  </a:lnTo>
                  <a:lnTo>
                    <a:pt x="419" y="2379"/>
                  </a:lnTo>
                  <a:lnTo>
                    <a:pt x="520" y="2429"/>
                  </a:lnTo>
                  <a:lnTo>
                    <a:pt x="637" y="2463"/>
                  </a:lnTo>
                  <a:lnTo>
                    <a:pt x="771" y="2480"/>
                  </a:lnTo>
                  <a:lnTo>
                    <a:pt x="821" y="2463"/>
                  </a:lnTo>
                  <a:lnTo>
                    <a:pt x="872" y="2480"/>
                  </a:lnTo>
                  <a:lnTo>
                    <a:pt x="888" y="2480"/>
                  </a:lnTo>
                  <a:lnTo>
                    <a:pt x="1022" y="2463"/>
                  </a:lnTo>
                  <a:lnTo>
                    <a:pt x="1123" y="2429"/>
                  </a:lnTo>
                  <a:lnTo>
                    <a:pt x="1240" y="2379"/>
                  </a:lnTo>
                  <a:lnTo>
                    <a:pt x="1307" y="2329"/>
                  </a:lnTo>
                  <a:lnTo>
                    <a:pt x="1391" y="2262"/>
                  </a:lnTo>
                  <a:lnTo>
                    <a:pt x="1458" y="2195"/>
                  </a:lnTo>
                  <a:lnTo>
                    <a:pt x="1525" y="2111"/>
                  </a:lnTo>
                  <a:lnTo>
                    <a:pt x="1575" y="2011"/>
                  </a:lnTo>
                  <a:lnTo>
                    <a:pt x="1625" y="1877"/>
                  </a:lnTo>
                  <a:lnTo>
                    <a:pt x="1642" y="1743"/>
                  </a:lnTo>
                  <a:lnTo>
                    <a:pt x="1659" y="1575"/>
                  </a:lnTo>
                  <a:lnTo>
                    <a:pt x="1642" y="1307"/>
                  </a:lnTo>
                  <a:lnTo>
                    <a:pt x="1625" y="1073"/>
                  </a:lnTo>
                  <a:lnTo>
                    <a:pt x="1575" y="855"/>
                  </a:lnTo>
                  <a:lnTo>
                    <a:pt x="1491" y="654"/>
                  </a:lnTo>
                  <a:lnTo>
                    <a:pt x="1424" y="503"/>
                  </a:lnTo>
                  <a:lnTo>
                    <a:pt x="1341" y="369"/>
                  </a:lnTo>
                  <a:lnTo>
                    <a:pt x="1257" y="252"/>
                  </a:lnTo>
                  <a:lnTo>
                    <a:pt x="1173" y="168"/>
                  </a:lnTo>
                  <a:lnTo>
                    <a:pt x="1073" y="101"/>
                  </a:lnTo>
                  <a:lnTo>
                    <a:pt x="989" y="51"/>
                  </a:lnTo>
                  <a:lnTo>
                    <a:pt x="905" y="17"/>
                  </a:lnTo>
                  <a:lnTo>
                    <a:pt x="82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g280d82a52a6_0_7821"/>
            <p:cNvSpPr/>
            <p:nvPr/>
          </p:nvSpPr>
          <p:spPr>
            <a:xfrm>
              <a:off x="2994025" y="733275"/>
              <a:ext cx="7150" cy="5050"/>
            </a:xfrm>
            <a:custGeom>
              <a:rect b="b" l="l" r="r" t="t"/>
              <a:pathLst>
                <a:path extrusionOk="0" h="202" w="286">
                  <a:moveTo>
                    <a:pt x="101" y="17"/>
                  </a:moveTo>
                  <a:lnTo>
                    <a:pt x="63" y="43"/>
                  </a:lnTo>
                  <a:lnTo>
                    <a:pt x="67" y="34"/>
                  </a:lnTo>
                  <a:lnTo>
                    <a:pt x="101" y="17"/>
                  </a:lnTo>
                  <a:close/>
                  <a:moveTo>
                    <a:pt x="168" y="17"/>
                  </a:moveTo>
                  <a:lnTo>
                    <a:pt x="218" y="34"/>
                  </a:lnTo>
                  <a:lnTo>
                    <a:pt x="235" y="68"/>
                  </a:lnTo>
                  <a:lnTo>
                    <a:pt x="218" y="51"/>
                  </a:lnTo>
                  <a:lnTo>
                    <a:pt x="168" y="17"/>
                  </a:lnTo>
                  <a:close/>
                  <a:moveTo>
                    <a:pt x="67" y="1"/>
                  </a:moveTo>
                  <a:lnTo>
                    <a:pt x="34" y="17"/>
                  </a:lnTo>
                  <a:lnTo>
                    <a:pt x="17" y="51"/>
                  </a:lnTo>
                  <a:lnTo>
                    <a:pt x="0" y="101"/>
                  </a:lnTo>
                  <a:lnTo>
                    <a:pt x="0" y="135"/>
                  </a:lnTo>
                  <a:lnTo>
                    <a:pt x="17" y="168"/>
                  </a:lnTo>
                  <a:lnTo>
                    <a:pt x="51" y="185"/>
                  </a:lnTo>
                  <a:lnTo>
                    <a:pt x="84" y="202"/>
                  </a:lnTo>
                  <a:lnTo>
                    <a:pt x="201" y="202"/>
                  </a:lnTo>
                  <a:lnTo>
                    <a:pt x="235" y="185"/>
                  </a:lnTo>
                  <a:lnTo>
                    <a:pt x="268" y="168"/>
                  </a:lnTo>
                  <a:lnTo>
                    <a:pt x="285" y="135"/>
                  </a:lnTo>
                  <a:lnTo>
                    <a:pt x="285" y="101"/>
                  </a:lnTo>
                  <a:lnTo>
                    <a:pt x="268" y="51"/>
                  </a:lnTo>
                  <a:lnTo>
                    <a:pt x="252" y="17"/>
                  </a:lnTo>
                  <a:lnTo>
                    <a:pt x="2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g280d82a52a6_0_7821"/>
            <p:cNvSpPr/>
            <p:nvPr/>
          </p:nvSpPr>
          <p:spPr>
            <a:xfrm>
              <a:off x="3004075" y="730775"/>
              <a:ext cx="7550" cy="7125"/>
            </a:xfrm>
            <a:custGeom>
              <a:rect b="b" l="l" r="r" t="t"/>
              <a:pathLst>
                <a:path extrusionOk="0" h="285" w="302">
                  <a:moveTo>
                    <a:pt x="101" y="0"/>
                  </a:moveTo>
                  <a:lnTo>
                    <a:pt x="67" y="17"/>
                  </a:lnTo>
                  <a:lnTo>
                    <a:pt x="34" y="34"/>
                  </a:lnTo>
                  <a:lnTo>
                    <a:pt x="0" y="67"/>
                  </a:lnTo>
                  <a:lnTo>
                    <a:pt x="0" y="117"/>
                  </a:lnTo>
                  <a:lnTo>
                    <a:pt x="17" y="151"/>
                  </a:lnTo>
                  <a:lnTo>
                    <a:pt x="34" y="184"/>
                  </a:lnTo>
                  <a:lnTo>
                    <a:pt x="151" y="268"/>
                  </a:lnTo>
                  <a:lnTo>
                    <a:pt x="201" y="285"/>
                  </a:lnTo>
                  <a:lnTo>
                    <a:pt x="252" y="285"/>
                  </a:lnTo>
                  <a:lnTo>
                    <a:pt x="285" y="251"/>
                  </a:lnTo>
                  <a:lnTo>
                    <a:pt x="302" y="218"/>
                  </a:lnTo>
                  <a:lnTo>
                    <a:pt x="302" y="168"/>
                  </a:lnTo>
                  <a:lnTo>
                    <a:pt x="285" y="134"/>
                  </a:lnTo>
                  <a:lnTo>
                    <a:pt x="268" y="117"/>
                  </a:lnTo>
                  <a:lnTo>
                    <a:pt x="168" y="34"/>
                  </a:lnTo>
                  <a:lnTo>
                    <a:pt x="134"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g280d82a52a6_0_7821"/>
            <p:cNvSpPr/>
            <p:nvPr/>
          </p:nvSpPr>
          <p:spPr>
            <a:xfrm>
              <a:off x="3009525" y="680525"/>
              <a:ext cx="33100" cy="53625"/>
            </a:xfrm>
            <a:custGeom>
              <a:rect b="b" l="l" r="r" t="t"/>
              <a:pathLst>
                <a:path extrusionOk="0" h="2145" w="1324">
                  <a:moveTo>
                    <a:pt x="687" y="0"/>
                  </a:moveTo>
                  <a:lnTo>
                    <a:pt x="586" y="34"/>
                  </a:lnTo>
                  <a:lnTo>
                    <a:pt x="469" y="67"/>
                  </a:lnTo>
                  <a:lnTo>
                    <a:pt x="369" y="134"/>
                  </a:lnTo>
                  <a:lnTo>
                    <a:pt x="251" y="218"/>
                  </a:lnTo>
                  <a:lnTo>
                    <a:pt x="134" y="335"/>
                  </a:lnTo>
                  <a:lnTo>
                    <a:pt x="17" y="469"/>
                  </a:lnTo>
                  <a:lnTo>
                    <a:pt x="0" y="503"/>
                  </a:lnTo>
                  <a:lnTo>
                    <a:pt x="0" y="536"/>
                  </a:lnTo>
                  <a:lnTo>
                    <a:pt x="17" y="570"/>
                  </a:lnTo>
                  <a:lnTo>
                    <a:pt x="34" y="603"/>
                  </a:lnTo>
                  <a:lnTo>
                    <a:pt x="67" y="620"/>
                  </a:lnTo>
                  <a:lnTo>
                    <a:pt x="117" y="620"/>
                  </a:lnTo>
                  <a:lnTo>
                    <a:pt x="151" y="603"/>
                  </a:lnTo>
                  <a:lnTo>
                    <a:pt x="184" y="586"/>
                  </a:lnTo>
                  <a:lnTo>
                    <a:pt x="268" y="486"/>
                  </a:lnTo>
                  <a:lnTo>
                    <a:pt x="369" y="385"/>
                  </a:lnTo>
                  <a:lnTo>
                    <a:pt x="452" y="318"/>
                  </a:lnTo>
                  <a:lnTo>
                    <a:pt x="536" y="268"/>
                  </a:lnTo>
                  <a:lnTo>
                    <a:pt x="620" y="235"/>
                  </a:lnTo>
                  <a:lnTo>
                    <a:pt x="687" y="201"/>
                  </a:lnTo>
                  <a:lnTo>
                    <a:pt x="787" y="201"/>
                  </a:lnTo>
                  <a:lnTo>
                    <a:pt x="854" y="235"/>
                  </a:lnTo>
                  <a:lnTo>
                    <a:pt x="921" y="318"/>
                  </a:lnTo>
                  <a:lnTo>
                    <a:pt x="1005" y="419"/>
                  </a:lnTo>
                  <a:lnTo>
                    <a:pt x="1055" y="570"/>
                  </a:lnTo>
                  <a:lnTo>
                    <a:pt x="1106" y="754"/>
                  </a:lnTo>
                  <a:lnTo>
                    <a:pt x="1122" y="972"/>
                  </a:lnTo>
                  <a:lnTo>
                    <a:pt x="1122" y="1223"/>
                  </a:lnTo>
                  <a:lnTo>
                    <a:pt x="1072" y="1508"/>
                  </a:lnTo>
                  <a:lnTo>
                    <a:pt x="1022" y="1692"/>
                  </a:lnTo>
                  <a:lnTo>
                    <a:pt x="972" y="1843"/>
                  </a:lnTo>
                  <a:lnTo>
                    <a:pt x="888" y="1977"/>
                  </a:lnTo>
                  <a:lnTo>
                    <a:pt x="871" y="2010"/>
                  </a:lnTo>
                  <a:lnTo>
                    <a:pt x="871" y="2060"/>
                  </a:lnTo>
                  <a:lnTo>
                    <a:pt x="888" y="2094"/>
                  </a:lnTo>
                  <a:lnTo>
                    <a:pt x="921" y="2111"/>
                  </a:lnTo>
                  <a:lnTo>
                    <a:pt x="938" y="2127"/>
                  </a:lnTo>
                  <a:lnTo>
                    <a:pt x="972" y="2144"/>
                  </a:lnTo>
                  <a:lnTo>
                    <a:pt x="1022" y="2127"/>
                  </a:lnTo>
                  <a:lnTo>
                    <a:pt x="1055" y="2094"/>
                  </a:lnTo>
                  <a:lnTo>
                    <a:pt x="1156" y="1926"/>
                  </a:lnTo>
                  <a:lnTo>
                    <a:pt x="1223" y="1742"/>
                  </a:lnTo>
                  <a:lnTo>
                    <a:pt x="1273" y="1558"/>
                  </a:lnTo>
                  <a:lnTo>
                    <a:pt x="1323" y="1240"/>
                  </a:lnTo>
                  <a:lnTo>
                    <a:pt x="1323" y="955"/>
                  </a:lnTo>
                  <a:lnTo>
                    <a:pt x="1290" y="704"/>
                  </a:lnTo>
                  <a:lnTo>
                    <a:pt x="1240" y="486"/>
                  </a:lnTo>
                  <a:lnTo>
                    <a:pt x="1156" y="302"/>
                  </a:lnTo>
                  <a:lnTo>
                    <a:pt x="1072" y="168"/>
                  </a:lnTo>
                  <a:lnTo>
                    <a:pt x="955" y="67"/>
                  </a:lnTo>
                  <a:lnTo>
                    <a:pt x="905" y="34"/>
                  </a:lnTo>
                  <a:lnTo>
                    <a:pt x="854" y="17"/>
                  </a:lnTo>
                  <a:lnTo>
                    <a:pt x="77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g280d82a52a6_0_7821"/>
            <p:cNvSpPr/>
            <p:nvPr/>
          </p:nvSpPr>
          <p:spPr>
            <a:xfrm>
              <a:off x="2952550" y="680525"/>
              <a:ext cx="33125" cy="53625"/>
            </a:xfrm>
            <a:custGeom>
              <a:rect b="b" l="l" r="r" t="t"/>
              <a:pathLst>
                <a:path extrusionOk="0" h="2145" w="1325">
                  <a:moveTo>
                    <a:pt x="554" y="0"/>
                  </a:moveTo>
                  <a:lnTo>
                    <a:pt x="470" y="17"/>
                  </a:lnTo>
                  <a:lnTo>
                    <a:pt x="420" y="34"/>
                  </a:lnTo>
                  <a:lnTo>
                    <a:pt x="353" y="67"/>
                  </a:lnTo>
                  <a:lnTo>
                    <a:pt x="252" y="168"/>
                  </a:lnTo>
                  <a:lnTo>
                    <a:pt x="152" y="302"/>
                  </a:lnTo>
                  <a:lnTo>
                    <a:pt x="68" y="486"/>
                  </a:lnTo>
                  <a:lnTo>
                    <a:pt x="18" y="704"/>
                  </a:lnTo>
                  <a:lnTo>
                    <a:pt x="1" y="955"/>
                  </a:lnTo>
                  <a:lnTo>
                    <a:pt x="1" y="1240"/>
                  </a:lnTo>
                  <a:lnTo>
                    <a:pt x="51" y="1558"/>
                  </a:lnTo>
                  <a:lnTo>
                    <a:pt x="101" y="1742"/>
                  </a:lnTo>
                  <a:lnTo>
                    <a:pt x="168" y="1926"/>
                  </a:lnTo>
                  <a:lnTo>
                    <a:pt x="269" y="2094"/>
                  </a:lnTo>
                  <a:lnTo>
                    <a:pt x="302" y="2127"/>
                  </a:lnTo>
                  <a:lnTo>
                    <a:pt x="336" y="2144"/>
                  </a:lnTo>
                  <a:lnTo>
                    <a:pt x="369" y="2127"/>
                  </a:lnTo>
                  <a:lnTo>
                    <a:pt x="403" y="2111"/>
                  </a:lnTo>
                  <a:lnTo>
                    <a:pt x="436" y="2094"/>
                  </a:lnTo>
                  <a:lnTo>
                    <a:pt x="436" y="2060"/>
                  </a:lnTo>
                  <a:lnTo>
                    <a:pt x="436" y="2010"/>
                  </a:lnTo>
                  <a:lnTo>
                    <a:pt x="420" y="1977"/>
                  </a:lnTo>
                  <a:lnTo>
                    <a:pt x="353" y="1843"/>
                  </a:lnTo>
                  <a:lnTo>
                    <a:pt x="286" y="1692"/>
                  </a:lnTo>
                  <a:lnTo>
                    <a:pt x="252" y="1508"/>
                  </a:lnTo>
                  <a:lnTo>
                    <a:pt x="202" y="1223"/>
                  </a:lnTo>
                  <a:lnTo>
                    <a:pt x="185" y="972"/>
                  </a:lnTo>
                  <a:lnTo>
                    <a:pt x="219" y="754"/>
                  </a:lnTo>
                  <a:lnTo>
                    <a:pt x="252" y="570"/>
                  </a:lnTo>
                  <a:lnTo>
                    <a:pt x="319" y="419"/>
                  </a:lnTo>
                  <a:lnTo>
                    <a:pt x="386" y="318"/>
                  </a:lnTo>
                  <a:lnTo>
                    <a:pt x="453" y="235"/>
                  </a:lnTo>
                  <a:lnTo>
                    <a:pt x="520" y="201"/>
                  </a:lnTo>
                  <a:lnTo>
                    <a:pt x="637" y="201"/>
                  </a:lnTo>
                  <a:lnTo>
                    <a:pt x="704" y="235"/>
                  </a:lnTo>
                  <a:lnTo>
                    <a:pt x="788" y="268"/>
                  </a:lnTo>
                  <a:lnTo>
                    <a:pt x="872" y="318"/>
                  </a:lnTo>
                  <a:lnTo>
                    <a:pt x="956" y="385"/>
                  </a:lnTo>
                  <a:lnTo>
                    <a:pt x="1056" y="486"/>
                  </a:lnTo>
                  <a:lnTo>
                    <a:pt x="1140" y="586"/>
                  </a:lnTo>
                  <a:lnTo>
                    <a:pt x="1174" y="603"/>
                  </a:lnTo>
                  <a:lnTo>
                    <a:pt x="1207" y="620"/>
                  </a:lnTo>
                  <a:lnTo>
                    <a:pt x="1241" y="620"/>
                  </a:lnTo>
                  <a:lnTo>
                    <a:pt x="1291" y="603"/>
                  </a:lnTo>
                  <a:lnTo>
                    <a:pt x="1308" y="570"/>
                  </a:lnTo>
                  <a:lnTo>
                    <a:pt x="1324" y="536"/>
                  </a:lnTo>
                  <a:lnTo>
                    <a:pt x="1324" y="503"/>
                  </a:lnTo>
                  <a:lnTo>
                    <a:pt x="1308" y="469"/>
                  </a:lnTo>
                  <a:lnTo>
                    <a:pt x="1190" y="335"/>
                  </a:lnTo>
                  <a:lnTo>
                    <a:pt x="1073" y="218"/>
                  </a:lnTo>
                  <a:lnTo>
                    <a:pt x="956" y="134"/>
                  </a:lnTo>
                  <a:lnTo>
                    <a:pt x="839" y="67"/>
                  </a:lnTo>
                  <a:lnTo>
                    <a:pt x="738" y="34"/>
                  </a:lnTo>
                  <a:lnTo>
                    <a:pt x="63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g280d82a52a6_0_7821"/>
            <p:cNvSpPr/>
            <p:nvPr/>
          </p:nvSpPr>
          <p:spPr>
            <a:xfrm>
              <a:off x="2983125" y="730775"/>
              <a:ext cx="8000" cy="7125"/>
            </a:xfrm>
            <a:custGeom>
              <a:rect b="b" l="l" r="r" t="t"/>
              <a:pathLst>
                <a:path extrusionOk="0" h="285" w="320">
                  <a:moveTo>
                    <a:pt x="219" y="0"/>
                  </a:moveTo>
                  <a:lnTo>
                    <a:pt x="168" y="17"/>
                  </a:lnTo>
                  <a:lnTo>
                    <a:pt x="135" y="34"/>
                  </a:lnTo>
                  <a:lnTo>
                    <a:pt x="51" y="117"/>
                  </a:lnTo>
                  <a:lnTo>
                    <a:pt x="18" y="134"/>
                  </a:lnTo>
                  <a:lnTo>
                    <a:pt x="1" y="168"/>
                  </a:lnTo>
                  <a:lnTo>
                    <a:pt x="1" y="218"/>
                  </a:lnTo>
                  <a:lnTo>
                    <a:pt x="18" y="251"/>
                  </a:lnTo>
                  <a:lnTo>
                    <a:pt x="68" y="285"/>
                  </a:lnTo>
                  <a:lnTo>
                    <a:pt x="101" y="285"/>
                  </a:lnTo>
                  <a:lnTo>
                    <a:pt x="168" y="268"/>
                  </a:lnTo>
                  <a:lnTo>
                    <a:pt x="286" y="184"/>
                  </a:lnTo>
                  <a:lnTo>
                    <a:pt x="302" y="151"/>
                  </a:lnTo>
                  <a:lnTo>
                    <a:pt x="319" y="117"/>
                  </a:lnTo>
                  <a:lnTo>
                    <a:pt x="302" y="67"/>
                  </a:lnTo>
                  <a:lnTo>
                    <a:pt x="286" y="34"/>
                  </a:lnTo>
                  <a:lnTo>
                    <a:pt x="252" y="17"/>
                  </a:lnTo>
                  <a:lnTo>
                    <a:pt x="21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g280d82a52a6_0_7821"/>
            <p:cNvSpPr/>
            <p:nvPr/>
          </p:nvSpPr>
          <p:spPr>
            <a:xfrm>
              <a:off x="2952150" y="725325"/>
              <a:ext cx="90475" cy="13000"/>
            </a:xfrm>
            <a:custGeom>
              <a:rect b="b" l="l" r="r" t="t"/>
              <a:pathLst>
                <a:path extrusionOk="0" h="520" w="3619">
                  <a:moveTo>
                    <a:pt x="84" y="0"/>
                  </a:moveTo>
                  <a:lnTo>
                    <a:pt x="50" y="17"/>
                  </a:lnTo>
                  <a:lnTo>
                    <a:pt x="17" y="51"/>
                  </a:lnTo>
                  <a:lnTo>
                    <a:pt x="0" y="84"/>
                  </a:lnTo>
                  <a:lnTo>
                    <a:pt x="0" y="118"/>
                  </a:lnTo>
                  <a:lnTo>
                    <a:pt x="17" y="151"/>
                  </a:lnTo>
                  <a:lnTo>
                    <a:pt x="50" y="185"/>
                  </a:lnTo>
                  <a:lnTo>
                    <a:pt x="101" y="218"/>
                  </a:lnTo>
                  <a:lnTo>
                    <a:pt x="184" y="285"/>
                  </a:lnTo>
                  <a:lnTo>
                    <a:pt x="318" y="335"/>
                  </a:lnTo>
                  <a:lnTo>
                    <a:pt x="519" y="402"/>
                  </a:lnTo>
                  <a:lnTo>
                    <a:pt x="771" y="453"/>
                  </a:lnTo>
                  <a:lnTo>
                    <a:pt x="1039" y="486"/>
                  </a:lnTo>
                  <a:lnTo>
                    <a:pt x="1340" y="503"/>
                  </a:lnTo>
                  <a:lnTo>
                    <a:pt x="1759" y="520"/>
                  </a:lnTo>
                  <a:lnTo>
                    <a:pt x="1860" y="520"/>
                  </a:lnTo>
                  <a:lnTo>
                    <a:pt x="2295" y="503"/>
                  </a:lnTo>
                  <a:lnTo>
                    <a:pt x="2597" y="486"/>
                  </a:lnTo>
                  <a:lnTo>
                    <a:pt x="2865" y="453"/>
                  </a:lnTo>
                  <a:lnTo>
                    <a:pt x="3099" y="402"/>
                  </a:lnTo>
                  <a:lnTo>
                    <a:pt x="3300" y="335"/>
                  </a:lnTo>
                  <a:lnTo>
                    <a:pt x="3434" y="285"/>
                  </a:lnTo>
                  <a:lnTo>
                    <a:pt x="3535" y="218"/>
                  </a:lnTo>
                  <a:lnTo>
                    <a:pt x="3585" y="185"/>
                  </a:lnTo>
                  <a:lnTo>
                    <a:pt x="3602" y="151"/>
                  </a:lnTo>
                  <a:lnTo>
                    <a:pt x="3618" y="118"/>
                  </a:lnTo>
                  <a:lnTo>
                    <a:pt x="3618" y="84"/>
                  </a:lnTo>
                  <a:lnTo>
                    <a:pt x="3602" y="51"/>
                  </a:lnTo>
                  <a:lnTo>
                    <a:pt x="3585" y="17"/>
                  </a:lnTo>
                  <a:lnTo>
                    <a:pt x="3551" y="0"/>
                  </a:lnTo>
                  <a:lnTo>
                    <a:pt x="3468" y="0"/>
                  </a:lnTo>
                  <a:lnTo>
                    <a:pt x="3451" y="34"/>
                  </a:lnTo>
                  <a:lnTo>
                    <a:pt x="3401" y="67"/>
                  </a:lnTo>
                  <a:lnTo>
                    <a:pt x="3334" y="101"/>
                  </a:lnTo>
                  <a:lnTo>
                    <a:pt x="3233" y="151"/>
                  </a:lnTo>
                  <a:lnTo>
                    <a:pt x="3099" y="201"/>
                  </a:lnTo>
                  <a:lnTo>
                    <a:pt x="2881" y="235"/>
                  </a:lnTo>
                  <a:lnTo>
                    <a:pt x="2613" y="285"/>
                  </a:lnTo>
                  <a:lnTo>
                    <a:pt x="2278" y="302"/>
                  </a:lnTo>
                  <a:lnTo>
                    <a:pt x="1860" y="319"/>
                  </a:lnTo>
                  <a:lnTo>
                    <a:pt x="1759" y="319"/>
                  </a:lnTo>
                  <a:lnTo>
                    <a:pt x="1357" y="302"/>
                  </a:lnTo>
                  <a:lnTo>
                    <a:pt x="1005" y="285"/>
                  </a:lnTo>
                  <a:lnTo>
                    <a:pt x="737" y="235"/>
                  </a:lnTo>
                  <a:lnTo>
                    <a:pt x="536" y="201"/>
                  </a:lnTo>
                  <a:lnTo>
                    <a:pt x="402" y="151"/>
                  </a:lnTo>
                  <a:lnTo>
                    <a:pt x="302" y="101"/>
                  </a:lnTo>
                  <a:lnTo>
                    <a:pt x="235" y="67"/>
                  </a:lnTo>
                  <a:lnTo>
                    <a:pt x="184" y="34"/>
                  </a:lnTo>
                  <a:lnTo>
                    <a:pt x="151" y="17"/>
                  </a:lnTo>
                  <a:lnTo>
                    <a:pt x="11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g280d82a52a6_0_7821"/>
            <p:cNvSpPr/>
            <p:nvPr/>
          </p:nvSpPr>
          <p:spPr>
            <a:xfrm>
              <a:off x="2944175" y="716950"/>
              <a:ext cx="106825" cy="41900"/>
            </a:xfrm>
            <a:custGeom>
              <a:rect b="b" l="l" r="r" t="t"/>
              <a:pathLst>
                <a:path extrusionOk="0" h="1676" w="4273">
                  <a:moveTo>
                    <a:pt x="252" y="0"/>
                  </a:moveTo>
                  <a:lnTo>
                    <a:pt x="219" y="17"/>
                  </a:lnTo>
                  <a:lnTo>
                    <a:pt x="168" y="51"/>
                  </a:lnTo>
                  <a:lnTo>
                    <a:pt x="101" y="118"/>
                  </a:lnTo>
                  <a:lnTo>
                    <a:pt x="68" y="185"/>
                  </a:lnTo>
                  <a:lnTo>
                    <a:pt x="34" y="252"/>
                  </a:lnTo>
                  <a:lnTo>
                    <a:pt x="1" y="335"/>
                  </a:lnTo>
                  <a:lnTo>
                    <a:pt x="1" y="436"/>
                  </a:lnTo>
                  <a:lnTo>
                    <a:pt x="1" y="536"/>
                  </a:lnTo>
                  <a:lnTo>
                    <a:pt x="18" y="637"/>
                  </a:lnTo>
                  <a:lnTo>
                    <a:pt x="51" y="737"/>
                  </a:lnTo>
                  <a:lnTo>
                    <a:pt x="101" y="838"/>
                  </a:lnTo>
                  <a:lnTo>
                    <a:pt x="152" y="922"/>
                  </a:lnTo>
                  <a:lnTo>
                    <a:pt x="219" y="1022"/>
                  </a:lnTo>
                  <a:lnTo>
                    <a:pt x="302" y="1106"/>
                  </a:lnTo>
                  <a:lnTo>
                    <a:pt x="386" y="1190"/>
                  </a:lnTo>
                  <a:lnTo>
                    <a:pt x="487" y="1257"/>
                  </a:lnTo>
                  <a:lnTo>
                    <a:pt x="587" y="1324"/>
                  </a:lnTo>
                  <a:lnTo>
                    <a:pt x="838" y="1458"/>
                  </a:lnTo>
                  <a:lnTo>
                    <a:pt x="1107" y="1541"/>
                  </a:lnTo>
                  <a:lnTo>
                    <a:pt x="1425" y="1608"/>
                  </a:lnTo>
                  <a:lnTo>
                    <a:pt x="1760" y="1659"/>
                  </a:lnTo>
                  <a:lnTo>
                    <a:pt x="2128" y="1675"/>
                  </a:lnTo>
                  <a:lnTo>
                    <a:pt x="2514" y="1659"/>
                  </a:lnTo>
                  <a:lnTo>
                    <a:pt x="2865" y="1608"/>
                  </a:lnTo>
                  <a:lnTo>
                    <a:pt x="3184" y="1541"/>
                  </a:lnTo>
                  <a:lnTo>
                    <a:pt x="3468" y="1441"/>
                  </a:lnTo>
                  <a:lnTo>
                    <a:pt x="3586" y="1374"/>
                  </a:lnTo>
                  <a:lnTo>
                    <a:pt x="3703" y="1307"/>
                  </a:lnTo>
                  <a:lnTo>
                    <a:pt x="3820" y="1240"/>
                  </a:lnTo>
                  <a:lnTo>
                    <a:pt x="3921" y="1156"/>
                  </a:lnTo>
                  <a:lnTo>
                    <a:pt x="4004" y="1072"/>
                  </a:lnTo>
                  <a:lnTo>
                    <a:pt x="4071" y="989"/>
                  </a:lnTo>
                  <a:lnTo>
                    <a:pt x="4138" y="888"/>
                  </a:lnTo>
                  <a:lnTo>
                    <a:pt x="4189" y="788"/>
                  </a:lnTo>
                  <a:lnTo>
                    <a:pt x="4256" y="620"/>
                  </a:lnTo>
                  <a:lnTo>
                    <a:pt x="4272" y="436"/>
                  </a:lnTo>
                  <a:lnTo>
                    <a:pt x="4256" y="335"/>
                  </a:lnTo>
                  <a:lnTo>
                    <a:pt x="4239" y="252"/>
                  </a:lnTo>
                  <a:lnTo>
                    <a:pt x="4205" y="185"/>
                  </a:lnTo>
                  <a:lnTo>
                    <a:pt x="4172" y="118"/>
                  </a:lnTo>
                  <a:lnTo>
                    <a:pt x="4088" y="51"/>
                  </a:lnTo>
                  <a:lnTo>
                    <a:pt x="4055" y="17"/>
                  </a:lnTo>
                  <a:lnTo>
                    <a:pt x="4021" y="0"/>
                  </a:lnTo>
                  <a:lnTo>
                    <a:pt x="3988" y="17"/>
                  </a:lnTo>
                  <a:lnTo>
                    <a:pt x="3937" y="34"/>
                  </a:lnTo>
                  <a:lnTo>
                    <a:pt x="3921" y="51"/>
                  </a:lnTo>
                  <a:lnTo>
                    <a:pt x="3904" y="101"/>
                  </a:lnTo>
                  <a:lnTo>
                    <a:pt x="3904" y="134"/>
                  </a:lnTo>
                  <a:lnTo>
                    <a:pt x="3921" y="168"/>
                  </a:lnTo>
                  <a:lnTo>
                    <a:pt x="3954" y="201"/>
                  </a:lnTo>
                  <a:lnTo>
                    <a:pt x="3971" y="201"/>
                  </a:lnTo>
                  <a:lnTo>
                    <a:pt x="4004" y="252"/>
                  </a:lnTo>
                  <a:lnTo>
                    <a:pt x="4055" y="319"/>
                  </a:lnTo>
                  <a:lnTo>
                    <a:pt x="4071" y="436"/>
                  </a:lnTo>
                  <a:lnTo>
                    <a:pt x="4055" y="570"/>
                  </a:lnTo>
                  <a:lnTo>
                    <a:pt x="4004" y="704"/>
                  </a:lnTo>
                  <a:lnTo>
                    <a:pt x="3971" y="788"/>
                  </a:lnTo>
                  <a:lnTo>
                    <a:pt x="3887" y="905"/>
                  </a:lnTo>
                  <a:lnTo>
                    <a:pt x="3753" y="1022"/>
                  </a:lnTo>
                  <a:lnTo>
                    <a:pt x="3569" y="1156"/>
                  </a:lnTo>
                  <a:lnTo>
                    <a:pt x="3468" y="1223"/>
                  </a:lnTo>
                  <a:lnTo>
                    <a:pt x="3334" y="1273"/>
                  </a:lnTo>
                  <a:lnTo>
                    <a:pt x="3184" y="1324"/>
                  </a:lnTo>
                  <a:lnTo>
                    <a:pt x="3016" y="1374"/>
                  </a:lnTo>
                  <a:lnTo>
                    <a:pt x="2832" y="1407"/>
                  </a:lnTo>
                  <a:lnTo>
                    <a:pt x="2614" y="1441"/>
                  </a:lnTo>
                  <a:lnTo>
                    <a:pt x="2396" y="1458"/>
                  </a:lnTo>
                  <a:lnTo>
                    <a:pt x="2128" y="1474"/>
                  </a:lnTo>
                  <a:lnTo>
                    <a:pt x="1793" y="1458"/>
                  </a:lnTo>
                  <a:lnTo>
                    <a:pt x="1475" y="1424"/>
                  </a:lnTo>
                  <a:lnTo>
                    <a:pt x="1190" y="1357"/>
                  </a:lnTo>
                  <a:lnTo>
                    <a:pt x="939" y="1273"/>
                  </a:lnTo>
                  <a:lnTo>
                    <a:pt x="721" y="1173"/>
                  </a:lnTo>
                  <a:lnTo>
                    <a:pt x="537" y="1039"/>
                  </a:lnTo>
                  <a:lnTo>
                    <a:pt x="453" y="972"/>
                  </a:lnTo>
                  <a:lnTo>
                    <a:pt x="386" y="905"/>
                  </a:lnTo>
                  <a:lnTo>
                    <a:pt x="319" y="821"/>
                  </a:lnTo>
                  <a:lnTo>
                    <a:pt x="269" y="737"/>
                  </a:lnTo>
                  <a:lnTo>
                    <a:pt x="219" y="587"/>
                  </a:lnTo>
                  <a:lnTo>
                    <a:pt x="202" y="436"/>
                  </a:lnTo>
                  <a:lnTo>
                    <a:pt x="219" y="319"/>
                  </a:lnTo>
                  <a:lnTo>
                    <a:pt x="252" y="252"/>
                  </a:lnTo>
                  <a:lnTo>
                    <a:pt x="302" y="201"/>
                  </a:lnTo>
                  <a:lnTo>
                    <a:pt x="319" y="201"/>
                  </a:lnTo>
                  <a:lnTo>
                    <a:pt x="336" y="168"/>
                  </a:lnTo>
                  <a:lnTo>
                    <a:pt x="353" y="134"/>
                  </a:lnTo>
                  <a:lnTo>
                    <a:pt x="369" y="101"/>
                  </a:lnTo>
                  <a:lnTo>
                    <a:pt x="353" y="51"/>
                  </a:lnTo>
                  <a:lnTo>
                    <a:pt x="319" y="34"/>
                  </a:lnTo>
                  <a:lnTo>
                    <a:pt x="286" y="17"/>
                  </a:lnTo>
                  <a:lnTo>
                    <a:pt x="25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g280d82a52a6_0_7821"/>
            <p:cNvSpPr/>
            <p:nvPr/>
          </p:nvSpPr>
          <p:spPr>
            <a:xfrm>
              <a:off x="2946275" y="734125"/>
              <a:ext cx="27675" cy="12575"/>
            </a:xfrm>
            <a:custGeom>
              <a:rect b="b" l="l" r="r" t="t"/>
              <a:pathLst>
                <a:path extrusionOk="0" h="503" w="1107">
                  <a:moveTo>
                    <a:pt x="68" y="0"/>
                  </a:moveTo>
                  <a:lnTo>
                    <a:pt x="34" y="17"/>
                  </a:lnTo>
                  <a:lnTo>
                    <a:pt x="17" y="50"/>
                  </a:lnTo>
                  <a:lnTo>
                    <a:pt x="1" y="84"/>
                  </a:lnTo>
                  <a:lnTo>
                    <a:pt x="1" y="117"/>
                  </a:lnTo>
                  <a:lnTo>
                    <a:pt x="17" y="168"/>
                  </a:lnTo>
                  <a:lnTo>
                    <a:pt x="51" y="184"/>
                  </a:lnTo>
                  <a:lnTo>
                    <a:pt x="269" y="302"/>
                  </a:lnTo>
                  <a:lnTo>
                    <a:pt x="503" y="385"/>
                  </a:lnTo>
                  <a:lnTo>
                    <a:pt x="738" y="452"/>
                  </a:lnTo>
                  <a:lnTo>
                    <a:pt x="989" y="503"/>
                  </a:lnTo>
                  <a:lnTo>
                    <a:pt x="1039" y="503"/>
                  </a:lnTo>
                  <a:lnTo>
                    <a:pt x="1073" y="486"/>
                  </a:lnTo>
                  <a:lnTo>
                    <a:pt x="1090" y="452"/>
                  </a:lnTo>
                  <a:lnTo>
                    <a:pt x="1106" y="419"/>
                  </a:lnTo>
                  <a:lnTo>
                    <a:pt x="1106" y="369"/>
                  </a:lnTo>
                  <a:lnTo>
                    <a:pt x="1090" y="335"/>
                  </a:lnTo>
                  <a:lnTo>
                    <a:pt x="1056" y="318"/>
                  </a:lnTo>
                  <a:lnTo>
                    <a:pt x="1023" y="302"/>
                  </a:lnTo>
                  <a:lnTo>
                    <a:pt x="788" y="268"/>
                  </a:lnTo>
                  <a:lnTo>
                    <a:pt x="570" y="201"/>
                  </a:lnTo>
                  <a:lnTo>
                    <a:pt x="352" y="117"/>
                  </a:lnTo>
                  <a:lnTo>
                    <a:pt x="151" y="17"/>
                  </a:lnTo>
                  <a:lnTo>
                    <a:pt x="11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g280d82a52a6_0_7821"/>
            <p:cNvSpPr/>
            <p:nvPr/>
          </p:nvSpPr>
          <p:spPr>
            <a:xfrm>
              <a:off x="2989000" y="745425"/>
              <a:ext cx="25575" cy="6300"/>
            </a:xfrm>
            <a:custGeom>
              <a:rect b="b" l="l" r="r" t="t"/>
              <a:pathLst>
                <a:path extrusionOk="0" h="252" w="1023">
                  <a:moveTo>
                    <a:pt x="84" y="0"/>
                  </a:moveTo>
                  <a:lnTo>
                    <a:pt x="51" y="17"/>
                  </a:lnTo>
                  <a:lnTo>
                    <a:pt x="17" y="34"/>
                  </a:lnTo>
                  <a:lnTo>
                    <a:pt x="0" y="84"/>
                  </a:lnTo>
                  <a:lnTo>
                    <a:pt x="0" y="118"/>
                  </a:lnTo>
                  <a:lnTo>
                    <a:pt x="17" y="151"/>
                  </a:lnTo>
                  <a:lnTo>
                    <a:pt x="34" y="185"/>
                  </a:lnTo>
                  <a:lnTo>
                    <a:pt x="67" y="201"/>
                  </a:lnTo>
                  <a:lnTo>
                    <a:pt x="302" y="235"/>
                  </a:lnTo>
                  <a:lnTo>
                    <a:pt x="520" y="252"/>
                  </a:lnTo>
                  <a:lnTo>
                    <a:pt x="737" y="235"/>
                  </a:lnTo>
                  <a:lnTo>
                    <a:pt x="938" y="201"/>
                  </a:lnTo>
                  <a:lnTo>
                    <a:pt x="972" y="185"/>
                  </a:lnTo>
                  <a:lnTo>
                    <a:pt x="1005" y="168"/>
                  </a:lnTo>
                  <a:lnTo>
                    <a:pt x="1022" y="118"/>
                  </a:lnTo>
                  <a:lnTo>
                    <a:pt x="1022" y="84"/>
                  </a:lnTo>
                  <a:lnTo>
                    <a:pt x="1005" y="51"/>
                  </a:lnTo>
                  <a:lnTo>
                    <a:pt x="972" y="17"/>
                  </a:lnTo>
                  <a:lnTo>
                    <a:pt x="938" y="0"/>
                  </a:lnTo>
                  <a:lnTo>
                    <a:pt x="905" y="0"/>
                  </a:lnTo>
                  <a:lnTo>
                    <a:pt x="704" y="34"/>
                  </a:lnTo>
                  <a:lnTo>
                    <a:pt x="503" y="51"/>
                  </a:lnTo>
                  <a:lnTo>
                    <a:pt x="319" y="34"/>
                  </a:lnTo>
                  <a:lnTo>
                    <a:pt x="11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g280d82a52a6_0_7821"/>
            <p:cNvSpPr/>
            <p:nvPr/>
          </p:nvSpPr>
          <p:spPr>
            <a:xfrm>
              <a:off x="3025850" y="732850"/>
              <a:ext cx="23475" cy="13850"/>
            </a:xfrm>
            <a:custGeom>
              <a:rect b="b" l="l" r="r" t="t"/>
              <a:pathLst>
                <a:path extrusionOk="0" h="554" w="939">
                  <a:moveTo>
                    <a:pt x="838" y="1"/>
                  </a:moveTo>
                  <a:lnTo>
                    <a:pt x="804" y="18"/>
                  </a:lnTo>
                  <a:lnTo>
                    <a:pt x="771" y="34"/>
                  </a:lnTo>
                  <a:lnTo>
                    <a:pt x="603" y="152"/>
                  </a:lnTo>
                  <a:lnTo>
                    <a:pt x="436" y="235"/>
                  </a:lnTo>
                  <a:lnTo>
                    <a:pt x="268" y="302"/>
                  </a:lnTo>
                  <a:lnTo>
                    <a:pt x="67" y="353"/>
                  </a:lnTo>
                  <a:lnTo>
                    <a:pt x="34" y="369"/>
                  </a:lnTo>
                  <a:lnTo>
                    <a:pt x="17" y="403"/>
                  </a:lnTo>
                  <a:lnTo>
                    <a:pt x="0" y="436"/>
                  </a:lnTo>
                  <a:lnTo>
                    <a:pt x="0" y="470"/>
                  </a:lnTo>
                  <a:lnTo>
                    <a:pt x="0" y="503"/>
                  </a:lnTo>
                  <a:lnTo>
                    <a:pt x="34" y="537"/>
                  </a:lnTo>
                  <a:lnTo>
                    <a:pt x="51" y="554"/>
                  </a:lnTo>
                  <a:lnTo>
                    <a:pt x="118" y="554"/>
                  </a:lnTo>
                  <a:lnTo>
                    <a:pt x="319" y="503"/>
                  </a:lnTo>
                  <a:lnTo>
                    <a:pt x="520" y="420"/>
                  </a:lnTo>
                  <a:lnTo>
                    <a:pt x="721" y="319"/>
                  </a:lnTo>
                  <a:lnTo>
                    <a:pt x="888" y="185"/>
                  </a:lnTo>
                  <a:lnTo>
                    <a:pt x="922" y="152"/>
                  </a:lnTo>
                  <a:lnTo>
                    <a:pt x="938" y="118"/>
                  </a:lnTo>
                  <a:lnTo>
                    <a:pt x="922" y="85"/>
                  </a:lnTo>
                  <a:lnTo>
                    <a:pt x="905" y="51"/>
                  </a:lnTo>
                  <a:lnTo>
                    <a:pt x="888" y="18"/>
                  </a:lnTo>
                  <a:lnTo>
                    <a:pt x="83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g280d82a52a6_0_7821"/>
            <p:cNvSpPr/>
            <p:nvPr/>
          </p:nvSpPr>
          <p:spPr>
            <a:xfrm>
              <a:off x="2996125" y="694325"/>
              <a:ext cx="9225" cy="7150"/>
            </a:xfrm>
            <a:custGeom>
              <a:rect b="b" l="l" r="r" t="t"/>
              <a:pathLst>
                <a:path extrusionOk="0" h="286" w="369">
                  <a:moveTo>
                    <a:pt x="101" y="1"/>
                  </a:moveTo>
                  <a:lnTo>
                    <a:pt x="50" y="18"/>
                  </a:lnTo>
                  <a:lnTo>
                    <a:pt x="34" y="34"/>
                  </a:lnTo>
                  <a:lnTo>
                    <a:pt x="0" y="68"/>
                  </a:lnTo>
                  <a:lnTo>
                    <a:pt x="0" y="101"/>
                  </a:lnTo>
                  <a:lnTo>
                    <a:pt x="0" y="152"/>
                  </a:lnTo>
                  <a:lnTo>
                    <a:pt x="34" y="185"/>
                  </a:lnTo>
                  <a:lnTo>
                    <a:pt x="50" y="202"/>
                  </a:lnTo>
                  <a:lnTo>
                    <a:pt x="101" y="202"/>
                  </a:lnTo>
                  <a:lnTo>
                    <a:pt x="151" y="219"/>
                  </a:lnTo>
                  <a:lnTo>
                    <a:pt x="201" y="252"/>
                  </a:lnTo>
                  <a:lnTo>
                    <a:pt x="235" y="269"/>
                  </a:lnTo>
                  <a:lnTo>
                    <a:pt x="268" y="286"/>
                  </a:lnTo>
                  <a:lnTo>
                    <a:pt x="302" y="269"/>
                  </a:lnTo>
                  <a:lnTo>
                    <a:pt x="335" y="252"/>
                  </a:lnTo>
                  <a:lnTo>
                    <a:pt x="369" y="219"/>
                  </a:lnTo>
                  <a:lnTo>
                    <a:pt x="369" y="185"/>
                  </a:lnTo>
                  <a:lnTo>
                    <a:pt x="369" y="152"/>
                  </a:lnTo>
                  <a:lnTo>
                    <a:pt x="352" y="118"/>
                  </a:lnTo>
                  <a:lnTo>
                    <a:pt x="285" y="68"/>
                  </a:lnTo>
                  <a:lnTo>
                    <a:pt x="235" y="34"/>
                  </a:lnTo>
                  <a:lnTo>
                    <a:pt x="168"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g280d82a52a6_0_7821"/>
            <p:cNvSpPr/>
            <p:nvPr/>
          </p:nvSpPr>
          <p:spPr>
            <a:xfrm>
              <a:off x="2991500" y="716100"/>
              <a:ext cx="9250" cy="6725"/>
            </a:xfrm>
            <a:custGeom>
              <a:rect b="b" l="l" r="r" t="t"/>
              <a:pathLst>
                <a:path extrusionOk="0" h="269" w="370">
                  <a:moveTo>
                    <a:pt x="51" y="1"/>
                  </a:moveTo>
                  <a:lnTo>
                    <a:pt x="18" y="34"/>
                  </a:lnTo>
                  <a:lnTo>
                    <a:pt x="1" y="51"/>
                  </a:lnTo>
                  <a:lnTo>
                    <a:pt x="1" y="101"/>
                  </a:lnTo>
                  <a:lnTo>
                    <a:pt x="1" y="135"/>
                  </a:lnTo>
                  <a:lnTo>
                    <a:pt x="18" y="168"/>
                  </a:lnTo>
                  <a:lnTo>
                    <a:pt x="68" y="219"/>
                  </a:lnTo>
                  <a:lnTo>
                    <a:pt x="135" y="252"/>
                  </a:lnTo>
                  <a:lnTo>
                    <a:pt x="202" y="269"/>
                  </a:lnTo>
                  <a:lnTo>
                    <a:pt x="302" y="269"/>
                  </a:lnTo>
                  <a:lnTo>
                    <a:pt x="336" y="252"/>
                  </a:lnTo>
                  <a:lnTo>
                    <a:pt x="353" y="219"/>
                  </a:lnTo>
                  <a:lnTo>
                    <a:pt x="369" y="168"/>
                  </a:lnTo>
                  <a:lnTo>
                    <a:pt x="353" y="135"/>
                  </a:lnTo>
                  <a:lnTo>
                    <a:pt x="336" y="101"/>
                  </a:lnTo>
                  <a:lnTo>
                    <a:pt x="302" y="85"/>
                  </a:lnTo>
                  <a:lnTo>
                    <a:pt x="269" y="68"/>
                  </a:lnTo>
                  <a:lnTo>
                    <a:pt x="219"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g280d82a52a6_0_7821"/>
            <p:cNvSpPr/>
            <p:nvPr/>
          </p:nvSpPr>
          <p:spPr>
            <a:xfrm>
              <a:off x="2990250" y="694325"/>
              <a:ext cx="10925" cy="16775"/>
            </a:xfrm>
            <a:custGeom>
              <a:rect b="b" l="l" r="r" t="t"/>
              <a:pathLst>
                <a:path extrusionOk="0" h="671" w="437">
                  <a:moveTo>
                    <a:pt x="336" y="1"/>
                  </a:moveTo>
                  <a:lnTo>
                    <a:pt x="269" y="18"/>
                  </a:lnTo>
                  <a:lnTo>
                    <a:pt x="202" y="34"/>
                  </a:lnTo>
                  <a:lnTo>
                    <a:pt x="151" y="68"/>
                  </a:lnTo>
                  <a:lnTo>
                    <a:pt x="101" y="101"/>
                  </a:lnTo>
                  <a:lnTo>
                    <a:pt x="51" y="152"/>
                  </a:lnTo>
                  <a:lnTo>
                    <a:pt x="17" y="219"/>
                  </a:lnTo>
                  <a:lnTo>
                    <a:pt x="1" y="269"/>
                  </a:lnTo>
                  <a:lnTo>
                    <a:pt x="1" y="336"/>
                  </a:lnTo>
                  <a:lnTo>
                    <a:pt x="1" y="403"/>
                  </a:lnTo>
                  <a:lnTo>
                    <a:pt x="17" y="470"/>
                  </a:lnTo>
                  <a:lnTo>
                    <a:pt x="51" y="537"/>
                  </a:lnTo>
                  <a:lnTo>
                    <a:pt x="101" y="587"/>
                  </a:lnTo>
                  <a:lnTo>
                    <a:pt x="151" y="621"/>
                  </a:lnTo>
                  <a:lnTo>
                    <a:pt x="202" y="654"/>
                  </a:lnTo>
                  <a:lnTo>
                    <a:pt x="269" y="671"/>
                  </a:lnTo>
                  <a:lnTo>
                    <a:pt x="369" y="671"/>
                  </a:lnTo>
                  <a:lnTo>
                    <a:pt x="403" y="654"/>
                  </a:lnTo>
                  <a:lnTo>
                    <a:pt x="419" y="621"/>
                  </a:lnTo>
                  <a:lnTo>
                    <a:pt x="436" y="570"/>
                  </a:lnTo>
                  <a:lnTo>
                    <a:pt x="419" y="537"/>
                  </a:lnTo>
                  <a:lnTo>
                    <a:pt x="403" y="503"/>
                  </a:lnTo>
                  <a:lnTo>
                    <a:pt x="369" y="487"/>
                  </a:lnTo>
                  <a:lnTo>
                    <a:pt x="336" y="470"/>
                  </a:lnTo>
                  <a:lnTo>
                    <a:pt x="285" y="470"/>
                  </a:lnTo>
                  <a:lnTo>
                    <a:pt x="235" y="436"/>
                  </a:lnTo>
                  <a:lnTo>
                    <a:pt x="202" y="403"/>
                  </a:lnTo>
                  <a:lnTo>
                    <a:pt x="202" y="336"/>
                  </a:lnTo>
                  <a:lnTo>
                    <a:pt x="202" y="286"/>
                  </a:lnTo>
                  <a:lnTo>
                    <a:pt x="235" y="252"/>
                  </a:lnTo>
                  <a:lnTo>
                    <a:pt x="285" y="219"/>
                  </a:lnTo>
                  <a:lnTo>
                    <a:pt x="336" y="202"/>
                  </a:lnTo>
                  <a:lnTo>
                    <a:pt x="369" y="202"/>
                  </a:lnTo>
                  <a:lnTo>
                    <a:pt x="403" y="185"/>
                  </a:lnTo>
                  <a:lnTo>
                    <a:pt x="419" y="152"/>
                  </a:lnTo>
                  <a:lnTo>
                    <a:pt x="436" y="101"/>
                  </a:lnTo>
                  <a:lnTo>
                    <a:pt x="419" y="68"/>
                  </a:lnTo>
                  <a:lnTo>
                    <a:pt x="403" y="34"/>
                  </a:lnTo>
                  <a:lnTo>
                    <a:pt x="369" y="18"/>
                  </a:lnTo>
                  <a:lnTo>
                    <a:pt x="3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g280d82a52a6_0_7821"/>
            <p:cNvSpPr/>
            <p:nvPr/>
          </p:nvSpPr>
          <p:spPr>
            <a:xfrm>
              <a:off x="2996125" y="706050"/>
              <a:ext cx="10900" cy="16775"/>
            </a:xfrm>
            <a:custGeom>
              <a:rect b="b" l="l" r="r" t="t"/>
              <a:pathLst>
                <a:path extrusionOk="0" h="671" w="436">
                  <a:moveTo>
                    <a:pt x="101" y="1"/>
                  </a:moveTo>
                  <a:lnTo>
                    <a:pt x="50" y="18"/>
                  </a:lnTo>
                  <a:lnTo>
                    <a:pt x="34" y="34"/>
                  </a:lnTo>
                  <a:lnTo>
                    <a:pt x="0" y="68"/>
                  </a:lnTo>
                  <a:lnTo>
                    <a:pt x="0" y="101"/>
                  </a:lnTo>
                  <a:lnTo>
                    <a:pt x="0" y="152"/>
                  </a:lnTo>
                  <a:lnTo>
                    <a:pt x="34" y="185"/>
                  </a:lnTo>
                  <a:lnTo>
                    <a:pt x="50" y="202"/>
                  </a:lnTo>
                  <a:lnTo>
                    <a:pt x="101" y="202"/>
                  </a:lnTo>
                  <a:lnTo>
                    <a:pt x="151" y="219"/>
                  </a:lnTo>
                  <a:lnTo>
                    <a:pt x="184" y="252"/>
                  </a:lnTo>
                  <a:lnTo>
                    <a:pt x="218" y="286"/>
                  </a:lnTo>
                  <a:lnTo>
                    <a:pt x="235" y="336"/>
                  </a:lnTo>
                  <a:lnTo>
                    <a:pt x="218" y="403"/>
                  </a:lnTo>
                  <a:lnTo>
                    <a:pt x="184" y="436"/>
                  </a:lnTo>
                  <a:lnTo>
                    <a:pt x="151" y="470"/>
                  </a:lnTo>
                  <a:lnTo>
                    <a:pt x="101" y="470"/>
                  </a:lnTo>
                  <a:lnTo>
                    <a:pt x="50" y="487"/>
                  </a:lnTo>
                  <a:lnTo>
                    <a:pt x="34" y="503"/>
                  </a:lnTo>
                  <a:lnTo>
                    <a:pt x="0" y="537"/>
                  </a:lnTo>
                  <a:lnTo>
                    <a:pt x="0" y="570"/>
                  </a:lnTo>
                  <a:lnTo>
                    <a:pt x="0" y="621"/>
                  </a:lnTo>
                  <a:lnTo>
                    <a:pt x="34" y="654"/>
                  </a:lnTo>
                  <a:lnTo>
                    <a:pt x="50" y="671"/>
                  </a:lnTo>
                  <a:lnTo>
                    <a:pt x="168" y="671"/>
                  </a:lnTo>
                  <a:lnTo>
                    <a:pt x="235" y="654"/>
                  </a:lnTo>
                  <a:lnTo>
                    <a:pt x="285" y="621"/>
                  </a:lnTo>
                  <a:lnTo>
                    <a:pt x="335" y="587"/>
                  </a:lnTo>
                  <a:lnTo>
                    <a:pt x="369" y="537"/>
                  </a:lnTo>
                  <a:lnTo>
                    <a:pt x="402" y="470"/>
                  </a:lnTo>
                  <a:lnTo>
                    <a:pt x="419" y="403"/>
                  </a:lnTo>
                  <a:lnTo>
                    <a:pt x="436" y="336"/>
                  </a:lnTo>
                  <a:lnTo>
                    <a:pt x="419" y="269"/>
                  </a:lnTo>
                  <a:lnTo>
                    <a:pt x="402" y="219"/>
                  </a:lnTo>
                  <a:lnTo>
                    <a:pt x="369" y="152"/>
                  </a:lnTo>
                  <a:lnTo>
                    <a:pt x="335" y="101"/>
                  </a:lnTo>
                  <a:lnTo>
                    <a:pt x="285" y="68"/>
                  </a:lnTo>
                  <a:lnTo>
                    <a:pt x="235" y="34"/>
                  </a:lnTo>
                  <a:lnTo>
                    <a:pt x="168"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g280d82a52a6_0_7821"/>
            <p:cNvSpPr/>
            <p:nvPr/>
          </p:nvSpPr>
          <p:spPr>
            <a:xfrm>
              <a:off x="2995700" y="717775"/>
              <a:ext cx="5050" cy="8400"/>
            </a:xfrm>
            <a:custGeom>
              <a:rect b="b" l="l" r="r" t="t"/>
              <a:pathLst>
                <a:path extrusionOk="0" h="336" w="202">
                  <a:moveTo>
                    <a:pt x="101" y="1"/>
                  </a:moveTo>
                  <a:lnTo>
                    <a:pt x="51" y="18"/>
                  </a:lnTo>
                  <a:lnTo>
                    <a:pt x="34" y="34"/>
                  </a:lnTo>
                  <a:lnTo>
                    <a:pt x="0" y="68"/>
                  </a:lnTo>
                  <a:lnTo>
                    <a:pt x="0" y="101"/>
                  </a:lnTo>
                  <a:lnTo>
                    <a:pt x="0" y="235"/>
                  </a:lnTo>
                  <a:lnTo>
                    <a:pt x="0" y="269"/>
                  </a:lnTo>
                  <a:lnTo>
                    <a:pt x="34" y="302"/>
                  </a:lnTo>
                  <a:lnTo>
                    <a:pt x="51" y="319"/>
                  </a:lnTo>
                  <a:lnTo>
                    <a:pt x="101" y="336"/>
                  </a:lnTo>
                  <a:lnTo>
                    <a:pt x="134" y="319"/>
                  </a:lnTo>
                  <a:lnTo>
                    <a:pt x="168" y="302"/>
                  </a:lnTo>
                  <a:lnTo>
                    <a:pt x="185" y="269"/>
                  </a:lnTo>
                  <a:lnTo>
                    <a:pt x="201" y="235"/>
                  </a:lnTo>
                  <a:lnTo>
                    <a:pt x="201" y="101"/>
                  </a:lnTo>
                  <a:lnTo>
                    <a:pt x="185" y="68"/>
                  </a:lnTo>
                  <a:lnTo>
                    <a:pt x="168" y="34"/>
                  </a:lnTo>
                  <a:lnTo>
                    <a:pt x="134"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g280d82a52a6_0_7821"/>
            <p:cNvSpPr/>
            <p:nvPr/>
          </p:nvSpPr>
          <p:spPr>
            <a:xfrm>
              <a:off x="2995700" y="691400"/>
              <a:ext cx="5050" cy="7975"/>
            </a:xfrm>
            <a:custGeom>
              <a:rect b="b" l="l" r="r" t="t"/>
              <a:pathLst>
                <a:path extrusionOk="0" h="319" w="202">
                  <a:moveTo>
                    <a:pt x="101" y="1"/>
                  </a:moveTo>
                  <a:lnTo>
                    <a:pt x="51" y="17"/>
                  </a:lnTo>
                  <a:lnTo>
                    <a:pt x="34" y="34"/>
                  </a:lnTo>
                  <a:lnTo>
                    <a:pt x="0" y="68"/>
                  </a:lnTo>
                  <a:lnTo>
                    <a:pt x="0" y="101"/>
                  </a:lnTo>
                  <a:lnTo>
                    <a:pt x="0" y="218"/>
                  </a:lnTo>
                  <a:lnTo>
                    <a:pt x="0" y="269"/>
                  </a:lnTo>
                  <a:lnTo>
                    <a:pt x="34" y="302"/>
                  </a:lnTo>
                  <a:lnTo>
                    <a:pt x="51" y="319"/>
                  </a:lnTo>
                  <a:lnTo>
                    <a:pt x="134" y="319"/>
                  </a:lnTo>
                  <a:lnTo>
                    <a:pt x="168" y="302"/>
                  </a:lnTo>
                  <a:lnTo>
                    <a:pt x="185" y="269"/>
                  </a:lnTo>
                  <a:lnTo>
                    <a:pt x="201" y="218"/>
                  </a:lnTo>
                  <a:lnTo>
                    <a:pt x="201" y="101"/>
                  </a:lnTo>
                  <a:lnTo>
                    <a:pt x="185" y="68"/>
                  </a:lnTo>
                  <a:lnTo>
                    <a:pt x="168" y="34"/>
                  </a:lnTo>
                  <a:lnTo>
                    <a:pt x="134"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832" name="Shape 10832"/>
        <p:cNvGrpSpPr/>
        <p:nvPr/>
      </p:nvGrpSpPr>
      <p:grpSpPr>
        <a:xfrm>
          <a:off x="0" y="0"/>
          <a:ext cx="0" cy="0"/>
          <a:chOff x="0" y="0"/>
          <a:chExt cx="0" cy="0"/>
        </a:xfrm>
      </p:grpSpPr>
      <p:sp>
        <p:nvSpPr>
          <p:cNvPr id="10833" name="Google Shape;10833;g280d82a52a6_0_7782"/>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Your role</a:t>
            </a:r>
            <a:endParaRPr sz="3100"/>
          </a:p>
          <a:p>
            <a:pPr indent="0" lvl="0" marL="0" rtl="0" algn="l">
              <a:lnSpc>
                <a:spcPct val="90000"/>
              </a:lnSpc>
              <a:spcBef>
                <a:spcPts val="0"/>
              </a:spcBef>
              <a:spcAft>
                <a:spcPts val="0"/>
              </a:spcAft>
              <a:buSzPts val="2400"/>
              <a:buNone/>
            </a:pPr>
            <a:r>
              <a:t/>
            </a:r>
            <a:endParaRPr sz="3800"/>
          </a:p>
        </p:txBody>
      </p:sp>
      <p:pic>
        <p:nvPicPr>
          <p:cNvPr id="10834" name="Google Shape;10834;g280d82a52a6_0_7782"/>
          <p:cNvPicPr preferRelativeResize="0"/>
          <p:nvPr/>
        </p:nvPicPr>
        <p:blipFill rotWithShape="1">
          <a:blip r:embed="rId3">
            <a:alphaModFix/>
          </a:blip>
          <a:srcRect b="0" l="20521" r="25952" t="0"/>
          <a:stretch/>
        </p:blipFill>
        <p:spPr>
          <a:xfrm>
            <a:off x="3825150" y="-788675"/>
            <a:ext cx="5327213" cy="672084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10835" name="Google Shape;10835;g280d82a52a6_0_7782"/>
          <p:cNvSpPr txBox="1"/>
          <p:nvPr/>
        </p:nvSpPr>
        <p:spPr>
          <a:xfrm>
            <a:off x="475000" y="1213125"/>
            <a:ext cx="4303800" cy="3126600"/>
          </a:xfrm>
          <a:prstGeom prst="rect">
            <a:avLst/>
          </a:prstGeom>
          <a:noFill/>
          <a:ln>
            <a:noFill/>
          </a:ln>
        </p:spPr>
        <p:txBody>
          <a:bodyPr anchorCtr="0" anchor="t" bIns="45700" lIns="91425" spcFirstLastPara="1" rIns="91425" wrap="square" tIns="45700">
            <a:normAutofit/>
          </a:bodyPr>
          <a:lstStyle/>
          <a:p>
            <a:pPr indent="-317500" lvl="0" marL="457200" marR="0" rtl="0" algn="l">
              <a:lnSpc>
                <a:spcPct val="100000"/>
              </a:lnSpc>
              <a:spcBef>
                <a:spcPts val="1000"/>
              </a:spcBef>
              <a:spcAft>
                <a:spcPts val="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Ensure funds are used for eligible health care expenses</a:t>
            </a:r>
            <a:endParaRPr b="0" i="0" sz="1400" u="none" cap="none" strike="noStrike">
              <a:solidFill>
                <a:srgbClr val="253746"/>
              </a:solidFill>
              <a:latin typeface="Inter"/>
              <a:ea typeface="Inter"/>
              <a:cs typeface="Inter"/>
              <a:sym typeface="Inter"/>
            </a:endParaRPr>
          </a:p>
          <a:p>
            <a:pPr indent="-317500" lvl="0" marL="457200" marR="0" rtl="0" algn="l">
              <a:lnSpc>
                <a:spcPct val="100000"/>
              </a:lnSpc>
              <a:spcBef>
                <a:spcPts val="1000"/>
              </a:spcBef>
              <a:spcAft>
                <a:spcPts val="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No documentation required for the HSA</a:t>
            </a:r>
            <a:endParaRPr b="0" i="0" sz="1400" u="none" cap="none" strike="noStrike">
              <a:solidFill>
                <a:srgbClr val="253746"/>
              </a:solidFill>
              <a:latin typeface="Inter"/>
              <a:ea typeface="Inter"/>
              <a:cs typeface="Inter"/>
              <a:sym typeface="Inter"/>
            </a:endParaRPr>
          </a:p>
          <a:p>
            <a:pPr indent="-254000" lvl="1" marL="914400" marR="0" rtl="0" algn="l">
              <a:lnSpc>
                <a:spcPct val="100000"/>
              </a:lnSpc>
              <a:spcBef>
                <a:spcPts val="1000"/>
              </a:spcBef>
              <a:spcAft>
                <a:spcPts val="0"/>
              </a:spcAft>
              <a:buClr>
                <a:srgbClr val="253746"/>
              </a:buClr>
              <a:buSzPts val="400"/>
              <a:buFont typeface="Inter"/>
              <a:buChar char="○"/>
            </a:pPr>
            <a:r>
              <a:rPr b="0" i="0" lang="en" sz="1400" u="none" cap="none" strike="noStrike">
                <a:solidFill>
                  <a:srgbClr val="253746"/>
                </a:solidFill>
                <a:latin typeface="Inter"/>
                <a:ea typeface="Inter"/>
                <a:cs typeface="Inter"/>
                <a:sym typeface="Inter"/>
              </a:rPr>
              <a:t>Recommend you save these contributions and distributions for tax purposes</a:t>
            </a:r>
            <a:endParaRPr b="0" i="0" sz="1400" u="none" cap="none" strike="noStrike">
              <a:solidFill>
                <a:srgbClr val="253746"/>
              </a:solidFill>
              <a:latin typeface="Inter"/>
              <a:ea typeface="Inter"/>
              <a:cs typeface="Inter"/>
              <a:sym typeface="Inter"/>
            </a:endParaRPr>
          </a:p>
          <a:p>
            <a:pPr indent="-317500" lvl="0" marL="457200" marR="0" rtl="0" algn="l">
              <a:lnSpc>
                <a:spcPct val="100000"/>
              </a:lnSpc>
              <a:spcBef>
                <a:spcPts val="1000"/>
              </a:spcBef>
              <a:spcAft>
                <a:spcPts val="100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WEX will provide HSA participants with the necessary tax forms, it will remain your responsibility to report these contributions on your taxes</a:t>
            </a:r>
            <a:endParaRPr b="0" i="0" sz="1400" u="none" cap="none" strike="noStrike">
              <a:solidFill>
                <a:srgbClr val="253746"/>
              </a:solidFill>
              <a:latin typeface="Inter"/>
              <a:ea typeface="Inter"/>
              <a:cs typeface="Inter"/>
              <a:sym typeface="Inte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9" name="Shape 10839"/>
        <p:cNvGrpSpPr/>
        <p:nvPr/>
      </p:nvGrpSpPr>
      <p:grpSpPr>
        <a:xfrm>
          <a:off x="0" y="0"/>
          <a:ext cx="0" cy="0"/>
          <a:chOff x="0" y="0"/>
          <a:chExt cx="0" cy="0"/>
        </a:xfrm>
      </p:grpSpPr>
      <p:sp>
        <p:nvSpPr>
          <p:cNvPr id="10840" name="Google Shape;10840;p16"/>
          <p:cNvSpPr txBox="1"/>
          <p:nvPr>
            <p:ph type="title"/>
          </p:nvPr>
        </p:nvSpPr>
        <p:spPr>
          <a:xfrm>
            <a:off x="325294" y="570119"/>
            <a:ext cx="4045200" cy="1130494"/>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sz="3200"/>
              <a:t>WEX benefits card</a:t>
            </a:r>
            <a:endParaRPr sz="3200"/>
          </a:p>
        </p:txBody>
      </p:sp>
      <p:pic>
        <p:nvPicPr>
          <p:cNvPr id="10841" name="Google Shape;10841;p16"/>
          <p:cNvPicPr preferRelativeResize="0"/>
          <p:nvPr/>
        </p:nvPicPr>
        <p:blipFill rotWithShape="1">
          <a:blip r:embed="rId3">
            <a:alphaModFix/>
          </a:blip>
          <a:srcRect b="1215" l="0" r="0" t="1229"/>
          <a:stretch/>
        </p:blipFill>
        <p:spPr>
          <a:xfrm>
            <a:off x="923081" y="2305614"/>
            <a:ext cx="2849626" cy="1985756"/>
          </a:xfrm>
          <a:prstGeom prst="rect">
            <a:avLst/>
          </a:prstGeom>
          <a:noFill/>
          <a:ln>
            <a:noFill/>
          </a:ln>
        </p:spPr>
      </p:pic>
      <p:sp>
        <p:nvSpPr>
          <p:cNvPr id="10842" name="Google Shape;10842;p16"/>
          <p:cNvSpPr/>
          <p:nvPr/>
        </p:nvSpPr>
        <p:spPr>
          <a:xfrm>
            <a:off x="6512965" y="1338487"/>
            <a:ext cx="724251" cy="724251"/>
          </a:xfrm>
          <a:prstGeom prst="ellipse">
            <a:avLst/>
          </a:prstGeom>
          <a:solidFill>
            <a:schemeClr val="accent3"/>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Arial"/>
              <a:ea typeface="Arial"/>
              <a:cs typeface="Arial"/>
              <a:sym typeface="Arial"/>
            </a:endParaRPr>
          </a:p>
        </p:txBody>
      </p:sp>
      <p:grpSp>
        <p:nvGrpSpPr>
          <p:cNvPr id="10843" name="Google Shape;10843;p16"/>
          <p:cNvGrpSpPr/>
          <p:nvPr/>
        </p:nvGrpSpPr>
        <p:grpSpPr>
          <a:xfrm>
            <a:off x="6660818" y="1554347"/>
            <a:ext cx="428544" cy="292530"/>
            <a:chOff x="3898150" y="489975"/>
            <a:chExt cx="105550" cy="72050"/>
          </a:xfrm>
        </p:grpSpPr>
        <p:sp>
          <p:nvSpPr>
            <p:cNvPr id="10844" name="Google Shape;10844;p16"/>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16"/>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16"/>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47" name="Google Shape;10847;p16"/>
          <p:cNvSpPr txBox="1"/>
          <p:nvPr/>
        </p:nvSpPr>
        <p:spPr>
          <a:xfrm>
            <a:off x="5264199" y="2427375"/>
            <a:ext cx="3879900" cy="2060400"/>
          </a:xfrm>
          <a:prstGeom prst="rect">
            <a:avLst/>
          </a:prstGeom>
          <a:noFill/>
          <a:ln>
            <a:noFill/>
          </a:ln>
        </p:spPr>
        <p:txBody>
          <a:bodyPr anchorCtr="0" anchor="t" bIns="34275" lIns="68550" spcFirstLastPara="1" rIns="68550" wrap="square" tIns="34275">
            <a:normAutofit fontScale="92500" lnSpcReduction="20000"/>
          </a:bodyPr>
          <a:lstStyle/>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Free benefits card </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Minimize the amount of out-of-pocket spending</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Valid for three years</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Instant access to plan funds</a:t>
            </a:r>
            <a:endParaRPr b="0" i="0" sz="1600" u="none" cap="none" strike="noStrike">
              <a:solidFill>
                <a:srgbClr val="FFFFFF"/>
              </a:solidFill>
              <a:latin typeface="Inter"/>
              <a:ea typeface="Inter"/>
              <a:cs typeface="Inter"/>
              <a:sym typeface="Inter"/>
            </a:endParaRPr>
          </a:p>
          <a:p>
            <a:pPr indent="-171450" lvl="0" marL="342900" marR="0" rtl="0" algn="l">
              <a:lnSpc>
                <a:spcPct val="90000"/>
              </a:lnSpc>
              <a:spcBef>
                <a:spcPts val="750"/>
              </a:spcBef>
              <a:spcAft>
                <a:spcPts val="0"/>
              </a:spcAft>
              <a:buClr>
                <a:srgbClr val="000000"/>
              </a:buClr>
              <a:buSzPct val="100000"/>
              <a:buFont typeface="Arial"/>
              <a:buNone/>
            </a:pPr>
            <a:r>
              <a:t/>
            </a:r>
            <a:endParaRPr b="0" i="0" sz="1350" u="none" cap="none" strike="noStrike">
              <a:solidFill>
                <a:srgbClr val="FFFFFF"/>
              </a:solidFill>
              <a:latin typeface="Inter"/>
              <a:ea typeface="Inter"/>
              <a:cs typeface="Inter"/>
              <a:sym typeface="Inte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851" name="Shape 10851"/>
        <p:cNvGrpSpPr/>
        <p:nvPr/>
      </p:nvGrpSpPr>
      <p:grpSpPr>
        <a:xfrm>
          <a:off x="0" y="0"/>
          <a:ext cx="0" cy="0"/>
          <a:chOff x="0" y="0"/>
          <a:chExt cx="0" cy="0"/>
        </a:xfrm>
      </p:grpSpPr>
      <p:sp>
        <p:nvSpPr>
          <p:cNvPr id="10852" name="Google Shape;10852;g280d82a52a6_0_773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Accessing your HSA funds</a:t>
            </a:r>
            <a:endParaRPr sz="2000">
              <a:solidFill>
                <a:schemeClr val="lt1"/>
              </a:solidFill>
            </a:endParaRPr>
          </a:p>
        </p:txBody>
      </p:sp>
      <p:sp>
        <p:nvSpPr>
          <p:cNvPr id="10853" name="Google Shape;10853;g280d82a52a6_0_7730"/>
          <p:cNvSpPr/>
          <p:nvPr/>
        </p:nvSpPr>
        <p:spPr>
          <a:xfrm>
            <a:off x="8297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137"/>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Mobile app, online account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Pay your provider from your online account/mobile app – check issued from your HSA to your provider</a:t>
            </a:r>
            <a:endParaRPr b="0" i="0" sz="1400" u="none" cap="none" strike="noStrike">
              <a:solidFill>
                <a:srgbClr val="000000"/>
              </a:solidFill>
              <a:latin typeface="Arial"/>
              <a:ea typeface="Arial"/>
              <a:cs typeface="Arial"/>
              <a:sym typeface="Arial"/>
            </a:endParaRPr>
          </a:p>
        </p:txBody>
      </p:sp>
      <p:sp>
        <p:nvSpPr>
          <p:cNvPr id="10854" name="Google Shape;10854;g280d82a52a6_0_7730"/>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g280d82a52a6_0_7730"/>
          <p:cNvSpPr/>
          <p:nvPr/>
        </p:nvSpPr>
        <p:spPr>
          <a:xfrm>
            <a:off x="2400184" y="1708131"/>
            <a:ext cx="345600" cy="345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g280d82a52a6_0_7730"/>
          <p:cNvSpPr/>
          <p:nvPr/>
        </p:nvSpPr>
        <p:spPr>
          <a:xfrm>
            <a:off x="48270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137"/>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Distribution request</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Distribution request to you via free direct deposit or paper check!</a:t>
            </a:r>
            <a:endParaRPr b="0" i="0" sz="12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253746"/>
              </a:solidFill>
              <a:latin typeface="Inter"/>
              <a:ea typeface="Inter"/>
              <a:cs typeface="Inter"/>
              <a:sym typeface="Inter"/>
            </a:endParaRPr>
          </a:p>
        </p:txBody>
      </p:sp>
      <p:sp>
        <p:nvSpPr>
          <p:cNvPr id="10857" name="Google Shape;10857;g280d82a52a6_0_7730"/>
          <p:cNvSpPr/>
          <p:nvPr/>
        </p:nvSpPr>
        <p:spPr>
          <a:xfrm>
            <a:off x="6360345" y="16708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g280d82a52a6_0_7730"/>
          <p:cNvSpPr/>
          <p:nvPr/>
        </p:nvSpPr>
        <p:spPr>
          <a:xfrm>
            <a:off x="6396919" y="1697764"/>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g280d82a52a6_0_7730"/>
          <p:cNvSpPr txBox="1"/>
          <p:nvPr/>
        </p:nvSpPr>
        <p:spPr>
          <a:xfrm>
            <a:off x="1247700" y="890705"/>
            <a:ext cx="6648600" cy="307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2400"/>
              <a:buFont typeface="Arial"/>
              <a:buNone/>
            </a:pPr>
            <a:r>
              <a:rPr b="0" i="0" lang="en" sz="1400" u="none" cap="none" strike="noStrike">
                <a:solidFill>
                  <a:schemeClr val="lt1"/>
                </a:solidFill>
                <a:latin typeface="Inter"/>
                <a:ea typeface="Inter"/>
                <a:cs typeface="Inter"/>
                <a:sym typeface="Inter"/>
              </a:rPr>
              <a:t>Submit a distribution request online at any time</a:t>
            </a:r>
            <a:endParaRPr b="0" i="0" sz="1400" u="none" cap="none" strike="noStrike">
              <a:solidFill>
                <a:schemeClr val="lt1"/>
              </a:solidFill>
              <a:latin typeface="Inter"/>
              <a:ea typeface="Inter"/>
              <a:cs typeface="Inter"/>
              <a:sym typeface="Inter"/>
            </a:endParaRPr>
          </a:p>
        </p:txBody>
      </p:sp>
      <p:sp>
        <p:nvSpPr>
          <p:cNvPr id="10860" name="Google Shape;10860;g280d82a52a6_0_7730"/>
          <p:cNvSpPr/>
          <p:nvPr/>
        </p:nvSpPr>
        <p:spPr>
          <a:xfrm>
            <a:off x="6489815" y="1712923"/>
            <a:ext cx="161747" cy="106424"/>
          </a:xfrm>
          <a:custGeom>
            <a:rect b="b" l="l" r="r" t="t"/>
            <a:pathLst>
              <a:path extrusionOk="0" h="1291" w="2044">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1" name="Google Shape;10861;g280d82a52a6_0_7730"/>
          <p:cNvSpPr/>
          <p:nvPr/>
        </p:nvSpPr>
        <p:spPr>
          <a:xfrm>
            <a:off x="6438063" y="1794451"/>
            <a:ext cx="265173" cy="249943"/>
          </a:xfrm>
          <a:custGeom>
            <a:rect b="b" l="l" r="r" t="t"/>
            <a:pathLst>
              <a:path extrusionOk="0" h="3032" w="3351">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2" name="Google Shape;10862;g280d82a52a6_0_7730"/>
          <p:cNvSpPr/>
          <p:nvPr/>
        </p:nvSpPr>
        <p:spPr>
          <a:xfrm>
            <a:off x="6438063" y="1794451"/>
            <a:ext cx="265173" cy="249943"/>
          </a:xfrm>
          <a:custGeom>
            <a:rect b="b" l="l" r="r" t="t"/>
            <a:pathLst>
              <a:path extrusionOk="0" h="3032" w="3351">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3" name="Google Shape;10863;g280d82a52a6_0_7730"/>
          <p:cNvSpPr/>
          <p:nvPr/>
        </p:nvSpPr>
        <p:spPr>
          <a:xfrm>
            <a:off x="6516325" y="1794451"/>
            <a:ext cx="108728" cy="24895"/>
          </a:xfrm>
          <a:custGeom>
            <a:rect b="b" l="l" r="r" t="t"/>
            <a:pathLst>
              <a:path extrusionOk="0" h="302" w="1374">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4" name="Google Shape;10864;g280d82a52a6_0_7730"/>
          <p:cNvSpPr/>
          <p:nvPr/>
        </p:nvSpPr>
        <p:spPr>
          <a:xfrm>
            <a:off x="6489815" y="1712923"/>
            <a:ext cx="161747" cy="98180"/>
          </a:xfrm>
          <a:custGeom>
            <a:rect b="b" l="l" r="r" t="t"/>
            <a:pathLst>
              <a:path extrusionOk="0" h="1191" w="2044">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5" name="Google Shape;10865;g280d82a52a6_0_7730"/>
          <p:cNvSpPr/>
          <p:nvPr/>
        </p:nvSpPr>
        <p:spPr>
          <a:xfrm>
            <a:off x="6496383" y="1794451"/>
            <a:ext cx="35926" cy="24895"/>
          </a:xfrm>
          <a:custGeom>
            <a:rect b="b" l="l" r="r" t="t"/>
            <a:pathLst>
              <a:path extrusionOk="0" h="302" w="454">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6" name="Google Shape;10866;g280d82a52a6_0_7730"/>
          <p:cNvSpPr/>
          <p:nvPr/>
        </p:nvSpPr>
        <p:spPr>
          <a:xfrm>
            <a:off x="6438063" y="1766835"/>
            <a:ext cx="94247" cy="58034"/>
          </a:xfrm>
          <a:custGeom>
            <a:rect b="b" l="l" r="r" t="t"/>
            <a:pathLst>
              <a:path extrusionOk="0" h="704" w="1191">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7" name="Google Shape;10867;g280d82a52a6_0_7730"/>
          <p:cNvSpPr/>
          <p:nvPr/>
        </p:nvSpPr>
        <p:spPr>
          <a:xfrm>
            <a:off x="6438063" y="1802694"/>
            <a:ext cx="74305" cy="63640"/>
          </a:xfrm>
          <a:custGeom>
            <a:rect b="b" l="l" r="r" t="t"/>
            <a:pathLst>
              <a:path extrusionOk="0" h="772" w="939">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8" name="Google Shape;10868;g280d82a52a6_0_7730"/>
          <p:cNvSpPr/>
          <p:nvPr/>
        </p:nvSpPr>
        <p:spPr>
          <a:xfrm>
            <a:off x="6579947" y="1762631"/>
            <a:ext cx="23898" cy="55314"/>
          </a:xfrm>
          <a:custGeom>
            <a:rect b="b" l="l" r="r" t="t"/>
            <a:pathLst>
              <a:path extrusionOk="0" h="671" w="302">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9" name="Google Shape;10869;g280d82a52a6_0_7730"/>
          <p:cNvSpPr/>
          <p:nvPr/>
        </p:nvSpPr>
        <p:spPr>
          <a:xfrm>
            <a:off x="6537532" y="1762631"/>
            <a:ext cx="23898" cy="55314"/>
          </a:xfrm>
          <a:custGeom>
            <a:rect b="b" l="l" r="r" t="t"/>
            <a:pathLst>
              <a:path extrusionOk="0" h="671" w="302">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0" name="Google Shape;10870;g280d82a52a6_0_7730"/>
          <p:cNvSpPr/>
          <p:nvPr/>
        </p:nvSpPr>
        <p:spPr>
          <a:xfrm>
            <a:off x="6562696" y="1874495"/>
            <a:ext cx="30545" cy="23576"/>
          </a:xfrm>
          <a:custGeom>
            <a:rect b="b" l="l" r="r" t="t"/>
            <a:pathLst>
              <a:path extrusionOk="0" h="286" w="386">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1" name="Google Shape;10871;g280d82a52a6_0_7730"/>
          <p:cNvSpPr/>
          <p:nvPr/>
        </p:nvSpPr>
        <p:spPr>
          <a:xfrm>
            <a:off x="6545445" y="1953221"/>
            <a:ext cx="31890" cy="22175"/>
          </a:xfrm>
          <a:custGeom>
            <a:rect b="b" l="l" r="r" t="t"/>
            <a:pathLst>
              <a:path extrusionOk="0" h="269" w="403">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2" name="Google Shape;10872;g280d82a52a6_0_7730"/>
          <p:cNvSpPr/>
          <p:nvPr/>
        </p:nvSpPr>
        <p:spPr>
          <a:xfrm>
            <a:off x="6542834" y="1874495"/>
            <a:ext cx="35847" cy="59436"/>
          </a:xfrm>
          <a:custGeom>
            <a:rect b="b" l="l" r="r" t="t"/>
            <a:pathLst>
              <a:path extrusionOk="0" h="721" w="453">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3" name="Google Shape;10873;g280d82a52a6_0_7730"/>
          <p:cNvSpPr/>
          <p:nvPr/>
        </p:nvSpPr>
        <p:spPr>
          <a:xfrm>
            <a:off x="6562696" y="1917279"/>
            <a:ext cx="35847" cy="58117"/>
          </a:xfrm>
          <a:custGeom>
            <a:rect b="b" l="l" r="r" t="t"/>
            <a:pathLst>
              <a:path extrusionOk="0" h="705" w="453">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4" name="Google Shape;10874;g280d82a52a6_0_7730"/>
          <p:cNvSpPr/>
          <p:nvPr/>
        </p:nvSpPr>
        <p:spPr>
          <a:xfrm>
            <a:off x="6561351" y="1958744"/>
            <a:ext cx="15985" cy="27698"/>
          </a:xfrm>
          <a:custGeom>
            <a:rect b="b" l="l" r="r" t="t"/>
            <a:pathLst>
              <a:path extrusionOk="0" h="336" w="202">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5" name="Google Shape;10875;g280d82a52a6_0_7730"/>
          <p:cNvSpPr/>
          <p:nvPr/>
        </p:nvSpPr>
        <p:spPr>
          <a:xfrm>
            <a:off x="6561351" y="1863449"/>
            <a:ext cx="15985" cy="27698"/>
          </a:xfrm>
          <a:custGeom>
            <a:rect b="b" l="l" r="r" t="t"/>
            <a:pathLst>
              <a:path extrusionOk="0" h="336" w="202">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6" name="Google Shape;10876;g280d82a52a6_0_7730"/>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77" name="Google Shape;10877;g280d82a52a6_0_7730"/>
          <p:cNvGrpSpPr/>
          <p:nvPr/>
        </p:nvGrpSpPr>
        <p:grpSpPr>
          <a:xfrm>
            <a:off x="2400184" y="1708131"/>
            <a:ext cx="345667" cy="345667"/>
            <a:chOff x="1996583" y="1327992"/>
            <a:chExt cx="512100" cy="512100"/>
          </a:xfrm>
        </p:grpSpPr>
        <p:sp>
          <p:nvSpPr>
            <p:cNvPr id="10878" name="Google Shape;10878;g280d82a52a6_0_7730"/>
            <p:cNvSpPr/>
            <p:nvPr/>
          </p:nvSpPr>
          <p:spPr>
            <a:xfrm>
              <a:off x="1996583" y="132799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g280d82a52a6_0_7730"/>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g280d82a52a6_0_7730"/>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884" name="Shape 10884"/>
        <p:cNvGrpSpPr/>
        <p:nvPr/>
      </p:nvGrpSpPr>
      <p:grpSpPr>
        <a:xfrm>
          <a:off x="0" y="0"/>
          <a:ext cx="0" cy="0"/>
          <a:chOff x="0" y="0"/>
          <a:chExt cx="0" cy="0"/>
        </a:xfrm>
      </p:grpSpPr>
      <p:sp>
        <p:nvSpPr>
          <p:cNvPr id="10885" name="Google Shape;10885;g280d82a52a6_1_1"/>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Financial wellness through your HSA</a:t>
            </a:r>
            <a:endParaRPr sz="3100"/>
          </a:p>
          <a:p>
            <a:pPr indent="0" lvl="0" marL="0" rtl="0" algn="l">
              <a:lnSpc>
                <a:spcPct val="90000"/>
              </a:lnSpc>
              <a:spcBef>
                <a:spcPts val="0"/>
              </a:spcBef>
              <a:spcAft>
                <a:spcPts val="0"/>
              </a:spcAft>
              <a:buSzPts val="2400"/>
              <a:buNone/>
            </a:pPr>
            <a:r>
              <a:t/>
            </a:r>
            <a:endParaRPr sz="3800"/>
          </a:p>
        </p:txBody>
      </p:sp>
      <p:sp>
        <p:nvSpPr>
          <p:cNvPr id="10886" name="Google Shape;10886;g280d82a52a6_1_1"/>
          <p:cNvSpPr txBox="1"/>
          <p:nvPr>
            <p:ph idx="4294967295" type="body"/>
          </p:nvPr>
        </p:nvSpPr>
        <p:spPr>
          <a:xfrm>
            <a:off x="751200" y="2015624"/>
            <a:ext cx="3853500" cy="1276500"/>
          </a:xfrm>
          <a:prstGeom prst="rect">
            <a:avLst/>
          </a:prstGeom>
          <a:noFill/>
          <a:ln>
            <a:noFill/>
          </a:ln>
        </p:spPr>
        <p:txBody>
          <a:bodyPr anchorCtr="0" anchor="t" bIns="34275" lIns="68575" spcFirstLastPara="1" rIns="68575" wrap="square" tIns="34275">
            <a:noAutofit/>
          </a:bodyPr>
          <a:lstStyle/>
          <a:p>
            <a:pPr indent="-317500" lvl="0" marL="457200" rtl="0" algn="l">
              <a:lnSpc>
                <a:spcPct val="200000"/>
              </a:lnSpc>
              <a:spcBef>
                <a:spcPts val="800"/>
              </a:spcBef>
              <a:spcAft>
                <a:spcPts val="0"/>
              </a:spcAft>
              <a:buClr>
                <a:srgbClr val="253746"/>
              </a:buClr>
              <a:buSzPts val="1400"/>
              <a:buChar char="●"/>
            </a:pPr>
            <a:r>
              <a:rPr lang="en" sz="1900">
                <a:solidFill>
                  <a:srgbClr val="253746"/>
                </a:solidFill>
              </a:rPr>
              <a:t>Investment Guidance Tool</a:t>
            </a:r>
            <a:endParaRPr sz="1900">
              <a:solidFill>
                <a:srgbClr val="253746"/>
              </a:solidFill>
            </a:endParaRPr>
          </a:p>
          <a:p>
            <a:pPr indent="-317500" lvl="0" marL="457200" rtl="0" algn="l">
              <a:lnSpc>
                <a:spcPct val="200000"/>
              </a:lnSpc>
              <a:spcBef>
                <a:spcPts val="0"/>
              </a:spcBef>
              <a:spcAft>
                <a:spcPts val="0"/>
              </a:spcAft>
              <a:buClr>
                <a:srgbClr val="253746"/>
              </a:buClr>
              <a:buSzPts val="1400"/>
              <a:buChar char="●"/>
            </a:pPr>
            <a:r>
              <a:rPr lang="en" sz="1900">
                <a:solidFill>
                  <a:srgbClr val="253746"/>
                </a:solidFill>
              </a:rPr>
              <a:t>HSA Goal Calculator </a:t>
            </a:r>
            <a:endParaRPr sz="1900">
              <a:solidFill>
                <a:srgbClr val="253746"/>
              </a:solidFill>
            </a:endParaRPr>
          </a:p>
          <a:p>
            <a:pPr indent="0" lvl="0" marL="457200" rtl="0" algn="l">
              <a:lnSpc>
                <a:spcPct val="200000"/>
              </a:lnSpc>
              <a:spcBef>
                <a:spcPts val="800"/>
              </a:spcBef>
              <a:spcAft>
                <a:spcPts val="0"/>
              </a:spcAft>
              <a:buSzPts val="1600"/>
              <a:buNone/>
            </a:pPr>
            <a:r>
              <a:t/>
            </a:r>
            <a:endParaRPr sz="1900">
              <a:solidFill>
                <a:srgbClr val="253746"/>
              </a:solidFill>
            </a:endParaRPr>
          </a:p>
          <a:p>
            <a:pPr indent="0" lvl="0" marL="76200" rtl="0" algn="l">
              <a:lnSpc>
                <a:spcPct val="200000"/>
              </a:lnSpc>
              <a:spcBef>
                <a:spcPts val="800"/>
              </a:spcBef>
              <a:spcAft>
                <a:spcPts val="0"/>
              </a:spcAft>
              <a:buSzPts val="1500"/>
              <a:buNone/>
            </a:pPr>
            <a:r>
              <a:t/>
            </a:r>
            <a:endParaRPr sz="1900">
              <a:solidFill>
                <a:srgbClr val="253746"/>
              </a:solidFill>
            </a:endParaRPr>
          </a:p>
        </p:txBody>
      </p:sp>
      <p:pic>
        <p:nvPicPr>
          <p:cNvPr id="10887" name="Google Shape;10887;g280d82a52a6_1_1"/>
          <p:cNvPicPr preferRelativeResize="0"/>
          <p:nvPr/>
        </p:nvPicPr>
        <p:blipFill rotWithShape="1">
          <a:blip r:embed="rId3">
            <a:alphaModFix/>
          </a:blip>
          <a:srcRect b="-239" l="30226" r="13757" t="11319"/>
          <a:stretch/>
        </p:blipFill>
        <p:spPr>
          <a:xfrm>
            <a:off x="4972025" y="-42862"/>
            <a:ext cx="4198449" cy="5229225"/>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891" name="Shape 10891"/>
        <p:cNvGrpSpPr/>
        <p:nvPr/>
      </p:nvGrpSpPr>
      <p:grpSpPr>
        <a:xfrm>
          <a:off x="0" y="0"/>
          <a:ext cx="0" cy="0"/>
          <a:chOff x="0" y="0"/>
          <a:chExt cx="0" cy="0"/>
        </a:xfrm>
      </p:grpSpPr>
      <p:sp>
        <p:nvSpPr>
          <p:cNvPr id="10892" name="Google Shape;10892;p18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893" name="Google Shape;10893;p186"/>
          <p:cNvGrpSpPr/>
          <p:nvPr/>
        </p:nvGrpSpPr>
        <p:grpSpPr>
          <a:xfrm>
            <a:off x="829750" y="1021000"/>
            <a:ext cx="3487200" cy="3467700"/>
            <a:chOff x="829750" y="1021000"/>
            <a:chExt cx="3487200" cy="3467700"/>
          </a:xfrm>
        </p:grpSpPr>
        <p:sp>
          <p:nvSpPr>
            <p:cNvPr id="10894" name="Google Shape;10894;p186"/>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098"/>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Online account</a:t>
              </a:r>
              <a:endParaRPr b="0" i="0" sz="1400" u="none" cap="none" strike="noStrike">
                <a:solidFill>
                  <a:srgbClr val="000000"/>
                </a:solidFill>
                <a:latin typeface="Arial"/>
                <a:ea typeface="Arial"/>
                <a:cs typeface="Arial"/>
                <a:sym typeface="Arial"/>
              </a:endParaRPr>
            </a:p>
          </p:txBody>
        </p:sp>
        <p:pic>
          <p:nvPicPr>
            <p:cNvPr id="10895" name="Google Shape;10895;p186"/>
            <p:cNvPicPr preferRelativeResize="0"/>
            <p:nvPr/>
          </p:nvPicPr>
          <p:blipFill rotWithShape="1">
            <a:blip r:embed="rId3">
              <a:alphaModFix/>
            </a:blip>
            <a:srcRect b="16920" l="0" r="0" t="0"/>
            <a:stretch/>
          </p:blipFill>
          <p:spPr>
            <a:xfrm>
              <a:off x="829750" y="1021001"/>
              <a:ext cx="3487200" cy="1665600"/>
            </a:xfrm>
            <a:prstGeom prst="round2SameRect">
              <a:avLst>
                <a:gd fmla="val 9948" name="adj1"/>
                <a:gd fmla="val 0" name="adj2"/>
              </a:avLst>
            </a:prstGeom>
            <a:noFill/>
            <a:ln>
              <a:noFill/>
            </a:ln>
          </p:spPr>
        </p:pic>
      </p:grpSp>
      <p:grpSp>
        <p:nvGrpSpPr>
          <p:cNvPr id="10896" name="Google Shape;10896;p186"/>
          <p:cNvGrpSpPr/>
          <p:nvPr/>
        </p:nvGrpSpPr>
        <p:grpSpPr>
          <a:xfrm>
            <a:off x="4827050" y="1021000"/>
            <a:ext cx="3487200" cy="3467700"/>
            <a:chOff x="4827050" y="1021000"/>
            <a:chExt cx="3487200" cy="3467700"/>
          </a:xfrm>
        </p:grpSpPr>
        <p:sp>
          <p:nvSpPr>
            <p:cNvPr id="10897" name="Google Shape;10897;p186"/>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098"/>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Mobile app</a:t>
              </a:r>
              <a:endParaRPr b="0" i="0" sz="1400" u="none" cap="none" strike="noStrike">
                <a:solidFill>
                  <a:schemeClr val="dk1"/>
                </a:solidFill>
                <a:latin typeface="Inter ExtraBold"/>
                <a:ea typeface="Inter ExtraBold"/>
                <a:cs typeface="Inter ExtraBold"/>
                <a:sym typeface="Inter ExtraBold"/>
              </a:endParaRPr>
            </a:p>
          </p:txBody>
        </p:sp>
        <p:pic>
          <p:nvPicPr>
            <p:cNvPr id="10898" name="Google Shape;10898;p186"/>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10899" name="Google Shape;10899;p186"/>
          <p:cNvGrpSpPr/>
          <p:nvPr/>
        </p:nvGrpSpPr>
        <p:grpSpPr>
          <a:xfrm>
            <a:off x="1086459" y="3253122"/>
            <a:ext cx="472027" cy="384166"/>
            <a:chOff x="1198350" y="1044000"/>
            <a:chExt cx="116850" cy="95100"/>
          </a:xfrm>
        </p:grpSpPr>
        <p:sp>
          <p:nvSpPr>
            <p:cNvPr id="10900" name="Google Shape;10900;p186"/>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1" name="Google Shape;10901;p186"/>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186"/>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186"/>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186"/>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186"/>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186"/>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186"/>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p186"/>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9" name="Google Shape;10909;p186"/>
          <p:cNvGrpSpPr/>
          <p:nvPr/>
        </p:nvGrpSpPr>
        <p:grpSpPr>
          <a:xfrm>
            <a:off x="5074054" y="3288771"/>
            <a:ext cx="304687" cy="395881"/>
            <a:chOff x="648075" y="1240000"/>
            <a:chExt cx="75425" cy="98000"/>
          </a:xfrm>
        </p:grpSpPr>
        <p:sp>
          <p:nvSpPr>
            <p:cNvPr id="10910" name="Google Shape;10910;p186"/>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186"/>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186"/>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186"/>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186"/>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186"/>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186"/>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186"/>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186"/>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186"/>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186"/>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925" name="Shape 10925"/>
        <p:cNvGrpSpPr/>
        <p:nvPr/>
      </p:nvGrpSpPr>
      <p:grpSpPr>
        <a:xfrm>
          <a:off x="0" y="0"/>
          <a:ext cx="0" cy="0"/>
          <a:chOff x="0" y="0"/>
          <a:chExt cx="0" cy="0"/>
        </a:xfrm>
      </p:grpSpPr>
      <p:sp>
        <p:nvSpPr>
          <p:cNvPr id="10926" name="Google Shape;10926;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927" name="Google Shape;10927;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0928" name="Google Shape;10928;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0929" name="Google Shape;10929;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0930" name="Google Shape;10930;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0931" name="Google Shape;10931;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0932" name="Google Shape;10932;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0933" name="Google Shape;10933;p187"/>
          <p:cNvGrpSpPr/>
          <p:nvPr/>
        </p:nvGrpSpPr>
        <p:grpSpPr>
          <a:xfrm>
            <a:off x="2378878" y="4197928"/>
            <a:ext cx="1583522" cy="341066"/>
            <a:chOff x="2378878" y="4197928"/>
            <a:chExt cx="1583522" cy="341066"/>
          </a:xfrm>
        </p:grpSpPr>
        <p:pic>
          <p:nvPicPr>
            <p:cNvPr id="10934" name="Google Shape;10934;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0935" name="Google Shape;10935;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0936" name="Google Shape;10936;p187"/>
          <p:cNvGrpSpPr/>
          <p:nvPr/>
        </p:nvGrpSpPr>
        <p:grpSpPr>
          <a:xfrm>
            <a:off x="6482685" y="1270219"/>
            <a:ext cx="1655618" cy="2013308"/>
            <a:chOff x="4387713" y="1407459"/>
            <a:chExt cx="1655618" cy="2013308"/>
          </a:xfrm>
        </p:grpSpPr>
        <p:sp>
          <p:nvSpPr>
            <p:cNvPr id="10937" name="Google Shape;10937;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938" name="Google Shape;10938;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0939" name="Google Shape;10939;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0940" name="Google Shape;10940;p187"/>
            <p:cNvGrpSpPr/>
            <p:nvPr/>
          </p:nvGrpSpPr>
          <p:grpSpPr>
            <a:xfrm>
              <a:off x="4629588" y="1797136"/>
              <a:ext cx="149355" cy="230832"/>
              <a:chOff x="3159850" y="1430950"/>
              <a:chExt cx="59075" cy="91300"/>
            </a:xfrm>
          </p:grpSpPr>
          <p:sp>
            <p:nvSpPr>
              <p:cNvPr id="10941" name="Google Shape;10941;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0944" name="Google Shape;10944;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45" name="Google Shape;10945;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0946" name="Google Shape;10946;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0947" name="Google Shape;10947;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0948" name="Google Shape;10948;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49" name="Google Shape;10949;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0950" name="Google Shape;10950;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0951" name="Google Shape;10951;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0952" name="Google Shape;10952;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0953" name="Google Shape;10953;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0954" name="Google Shape;10954;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0955" name="Google Shape;10955;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0956" name="Google Shape;10956;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57" name="Google Shape;10957;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0958" name="Google Shape;10958;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0959" name="Google Shape;10959;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0960" name="Google Shape;10960;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0961" name="Google Shape;10961;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965" name="Shape 10965"/>
        <p:cNvGrpSpPr/>
        <p:nvPr/>
      </p:nvGrpSpPr>
      <p:grpSpPr>
        <a:xfrm>
          <a:off x="0" y="0"/>
          <a:ext cx="0" cy="0"/>
          <a:chOff x="0" y="0"/>
          <a:chExt cx="0" cy="0"/>
        </a:xfrm>
      </p:grpSpPr>
      <p:pic>
        <p:nvPicPr>
          <p:cNvPr id="10966" name="Google Shape;10966;g2f8901c3363_1_3"/>
          <p:cNvPicPr preferRelativeResize="0"/>
          <p:nvPr/>
        </p:nvPicPr>
        <p:blipFill rotWithShape="1">
          <a:blip r:embed="rId3">
            <a:alphaModFix/>
          </a:blip>
          <a:srcRect b="0" l="0" r="0" t="0"/>
          <a:stretch/>
        </p:blipFill>
        <p:spPr>
          <a:xfrm rot="10800000">
            <a:off x="7631839" y="424326"/>
            <a:ext cx="2133570" cy="2070275"/>
          </a:xfrm>
          <a:prstGeom prst="rect">
            <a:avLst/>
          </a:prstGeom>
          <a:noFill/>
          <a:ln>
            <a:noFill/>
          </a:ln>
        </p:spPr>
      </p:pic>
      <p:sp>
        <p:nvSpPr>
          <p:cNvPr id="10967" name="Google Shape;10967;g2f8901c3363_1_3"/>
          <p:cNvSpPr/>
          <p:nvPr/>
        </p:nvSpPr>
        <p:spPr>
          <a:xfrm>
            <a:off x="-1075538" y="2686154"/>
            <a:ext cx="3232500" cy="3232500"/>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968" name="Google Shape;10968;g2f8901c3363_1_3"/>
          <p:cNvSpPr txBox="1"/>
          <p:nvPr>
            <p:ph idx="4294967295" type="title"/>
          </p:nvPr>
        </p:nvSpPr>
        <p:spPr>
          <a:xfrm>
            <a:off x="700750" y="258400"/>
            <a:ext cx="5375400" cy="12537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1800"/>
              <a:buNone/>
            </a:pPr>
            <a:r>
              <a:rPr lang="en" sz="2800"/>
              <a:t>Contact Participant Services</a:t>
            </a:r>
            <a:endParaRPr sz="2800"/>
          </a:p>
          <a:p>
            <a:pPr indent="0" lvl="0" marL="88900" rtl="0" algn="l">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0969" name="Google Shape;10969;g2f8901c3363_1_3"/>
          <p:cNvSpPr/>
          <p:nvPr/>
        </p:nvSpPr>
        <p:spPr>
          <a:xfrm>
            <a:off x="703250" y="2725950"/>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Live Chat</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rtl="0" algn="l">
              <a:lnSpc>
                <a:spcPct val="115000"/>
              </a:lnSpc>
              <a:spcBef>
                <a:spcPts val="600"/>
              </a:spcBef>
              <a:spcAft>
                <a:spcPts val="0"/>
              </a:spcAft>
              <a:buClr>
                <a:srgbClr val="000000"/>
              </a:buClr>
              <a:buSzPts val="1000"/>
              <a:buFont typeface="Arial"/>
              <a:buNone/>
            </a:pPr>
            <a:r>
              <a:rPr lang="en" sz="1000">
                <a:solidFill>
                  <a:schemeClr val="dk1"/>
                </a:solidFill>
                <a:latin typeface="Inter"/>
                <a:ea typeface="Inter"/>
                <a:cs typeface="Inter"/>
                <a:sym typeface="Inter"/>
              </a:rPr>
              <a:t>Log into your online account</a:t>
            </a:r>
            <a:endParaRPr b="1" sz="900">
              <a:solidFill>
                <a:srgbClr val="C8102E"/>
              </a:solidFill>
              <a:latin typeface="Inter"/>
              <a:ea typeface="Inter"/>
              <a:cs typeface="Inter"/>
              <a:sym typeface="Inter"/>
            </a:endParaRPr>
          </a:p>
        </p:txBody>
      </p:sp>
      <p:sp>
        <p:nvSpPr>
          <p:cNvPr id="10970" name="Google Shape;10970;g2f8901c3363_1_3"/>
          <p:cNvSpPr/>
          <p:nvPr/>
        </p:nvSpPr>
        <p:spPr>
          <a:xfrm>
            <a:off x="5998100" y="2726050"/>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Phone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sp>
        <p:nvSpPr>
          <p:cNvPr id="10971" name="Google Shape;10971;g2f8901c3363_1_3"/>
          <p:cNvSpPr/>
          <p:nvPr/>
        </p:nvSpPr>
        <p:spPr>
          <a:xfrm>
            <a:off x="3350675" y="2726025"/>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lang="en" sz="1400">
                <a:solidFill>
                  <a:srgbClr val="253746"/>
                </a:solidFill>
                <a:latin typeface="Inter"/>
                <a:ea typeface="Inter"/>
                <a:cs typeface="Inter"/>
                <a:sym typeface="Inter"/>
              </a:rPr>
              <a:t>Website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lang="en" sz="1000">
                <a:solidFill>
                  <a:srgbClr val="253746"/>
                </a:solidFill>
                <a:latin typeface="Inter"/>
                <a:ea typeface="Inter"/>
                <a:cs typeface="Inter"/>
                <a:sym typeface="Inter"/>
              </a:rPr>
              <a:t>www.wexinc.com</a:t>
            </a:r>
            <a:endParaRPr b="0" i="0" sz="1400" u="none" cap="none" strike="noStrike">
              <a:solidFill>
                <a:srgbClr val="000000"/>
              </a:solidFill>
              <a:latin typeface="Arial"/>
              <a:ea typeface="Arial"/>
              <a:cs typeface="Arial"/>
              <a:sym typeface="Arial"/>
            </a:endParaRPr>
          </a:p>
        </p:txBody>
      </p:sp>
      <p:sp>
        <p:nvSpPr>
          <p:cNvPr id="10972" name="Google Shape;10972;g2f8901c3363_1_3"/>
          <p:cNvSpPr/>
          <p:nvPr/>
        </p:nvSpPr>
        <p:spPr>
          <a:xfrm>
            <a:off x="1279699" y="1767351"/>
            <a:ext cx="1307400" cy="13074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0973" name="Google Shape;10973;g2f8901c3363_1_3"/>
          <p:cNvGrpSpPr/>
          <p:nvPr/>
        </p:nvGrpSpPr>
        <p:grpSpPr>
          <a:xfrm>
            <a:off x="1455395" y="2012350"/>
            <a:ext cx="955997" cy="733335"/>
            <a:chOff x="1198350" y="1044000"/>
            <a:chExt cx="116850" cy="95100"/>
          </a:xfrm>
        </p:grpSpPr>
        <p:sp>
          <p:nvSpPr>
            <p:cNvPr id="10974" name="Google Shape;10974;g2f8901c3363_1_3"/>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g2f8901c3363_1_3"/>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g2f8901c3363_1_3"/>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g2f8901c3363_1_3"/>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g2f8901c3363_1_3"/>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g2f8901c3363_1_3"/>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g2f8901c3363_1_3"/>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g2f8901c3363_1_3"/>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g2f8901c3363_1_3"/>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83" name="Google Shape;10983;g2f8901c3363_1_3"/>
          <p:cNvSpPr/>
          <p:nvPr/>
        </p:nvSpPr>
        <p:spPr>
          <a:xfrm>
            <a:off x="3927125" y="1767351"/>
            <a:ext cx="1307400" cy="13074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sp>
        <p:nvSpPr>
          <p:cNvPr id="10984" name="Google Shape;10984;g2f8901c3363_1_3"/>
          <p:cNvSpPr/>
          <p:nvPr/>
        </p:nvSpPr>
        <p:spPr>
          <a:xfrm>
            <a:off x="6574554" y="1725301"/>
            <a:ext cx="1307400" cy="13074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0985" name="Google Shape;10985;g2f8901c3363_1_3"/>
          <p:cNvGrpSpPr/>
          <p:nvPr/>
        </p:nvGrpSpPr>
        <p:grpSpPr>
          <a:xfrm>
            <a:off x="6911725" y="2038280"/>
            <a:ext cx="632930" cy="681331"/>
            <a:chOff x="259050" y="664600"/>
            <a:chExt cx="91725" cy="101375"/>
          </a:xfrm>
        </p:grpSpPr>
        <p:sp>
          <p:nvSpPr>
            <p:cNvPr id="10986" name="Google Shape;10986;g2f8901c3363_1_3"/>
            <p:cNvSpPr/>
            <p:nvPr/>
          </p:nvSpPr>
          <p:spPr>
            <a:xfrm>
              <a:off x="318100" y="730350"/>
              <a:ext cx="31425" cy="35625"/>
            </a:xfrm>
            <a:custGeom>
              <a:rect b="b" l="l" r="r" t="t"/>
              <a:pathLst>
                <a:path extrusionOk="0" h="1425" w="1257">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g2f8901c3363_1_3"/>
            <p:cNvSpPr/>
            <p:nvPr/>
          </p:nvSpPr>
          <p:spPr>
            <a:xfrm>
              <a:off x="261150" y="730350"/>
              <a:ext cx="31000" cy="35625"/>
            </a:xfrm>
            <a:custGeom>
              <a:rect b="b" l="l" r="r" t="t"/>
              <a:pathLst>
                <a:path extrusionOk="0" h="1425" w="124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g2f8901c3363_1_3"/>
            <p:cNvSpPr/>
            <p:nvPr/>
          </p:nvSpPr>
          <p:spPr>
            <a:xfrm>
              <a:off x="273700" y="677175"/>
              <a:ext cx="62850" cy="62400"/>
            </a:xfrm>
            <a:custGeom>
              <a:rect b="b" l="l" r="r" t="t"/>
              <a:pathLst>
                <a:path extrusionOk="0" h="2496" w="2514">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g2f8901c3363_1_3"/>
            <p:cNvSpPr/>
            <p:nvPr/>
          </p:nvSpPr>
          <p:spPr>
            <a:xfrm>
              <a:off x="266175" y="664600"/>
              <a:ext cx="77900" cy="34375"/>
            </a:xfrm>
            <a:custGeom>
              <a:rect b="b" l="l" r="r" t="t"/>
              <a:pathLst>
                <a:path extrusionOk="0" h="1375" w="3116">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g2f8901c3363_1_3"/>
            <p:cNvSpPr/>
            <p:nvPr/>
          </p:nvSpPr>
          <p:spPr>
            <a:xfrm>
              <a:off x="259050" y="694750"/>
              <a:ext cx="19700" cy="21800"/>
            </a:xfrm>
            <a:custGeom>
              <a:rect b="b" l="l" r="r" t="t"/>
              <a:pathLst>
                <a:path extrusionOk="0" h="872" w="788">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g2f8901c3363_1_3"/>
            <p:cNvSpPr/>
            <p:nvPr/>
          </p:nvSpPr>
          <p:spPr>
            <a:xfrm>
              <a:off x="331500" y="694750"/>
              <a:ext cx="19275" cy="21800"/>
            </a:xfrm>
            <a:custGeom>
              <a:rect b="b" l="l" r="r" t="t"/>
              <a:pathLst>
                <a:path extrusionOk="0" h="872" w="771">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g2f8901c3363_1_3"/>
            <p:cNvSpPr/>
            <p:nvPr/>
          </p:nvSpPr>
          <p:spPr>
            <a:xfrm>
              <a:off x="303025" y="711500"/>
              <a:ext cx="40650" cy="16775"/>
            </a:xfrm>
            <a:custGeom>
              <a:rect b="b" l="l" r="r" t="t"/>
              <a:pathLst>
                <a:path extrusionOk="0" h="671" w="1626">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93" name="Google Shape;10993;g2f8901c3363_1_3"/>
          <p:cNvGrpSpPr/>
          <p:nvPr/>
        </p:nvGrpSpPr>
        <p:grpSpPr>
          <a:xfrm>
            <a:off x="4102828" y="2083869"/>
            <a:ext cx="956001" cy="674353"/>
            <a:chOff x="627575" y="1056975"/>
            <a:chExt cx="116425" cy="82125"/>
          </a:xfrm>
        </p:grpSpPr>
        <p:sp>
          <p:nvSpPr>
            <p:cNvPr id="10994" name="Google Shape;10994;g2f8901c3363_1_3"/>
            <p:cNvSpPr/>
            <p:nvPr/>
          </p:nvSpPr>
          <p:spPr>
            <a:xfrm>
              <a:off x="627575" y="1121900"/>
              <a:ext cx="116425" cy="17200"/>
            </a:xfrm>
            <a:custGeom>
              <a:rect b="b" l="l" r="r" t="t"/>
              <a:pathLst>
                <a:path extrusionOk="0" h="688" w="4657">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g2f8901c3363_1_3"/>
            <p:cNvSpPr/>
            <p:nvPr/>
          </p:nvSpPr>
          <p:spPr>
            <a:xfrm>
              <a:off x="635525" y="1056975"/>
              <a:ext cx="101375" cy="69975"/>
            </a:xfrm>
            <a:custGeom>
              <a:rect b="b" l="l" r="r" t="t"/>
              <a:pathLst>
                <a:path extrusionOk="0" h="2799" w="4055">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g2f8901c3363_1_3"/>
            <p:cNvSpPr/>
            <p:nvPr/>
          </p:nvSpPr>
          <p:spPr>
            <a:xfrm>
              <a:off x="652275" y="1074150"/>
              <a:ext cx="67450" cy="5050"/>
            </a:xfrm>
            <a:custGeom>
              <a:rect b="b" l="l" r="r" t="t"/>
              <a:pathLst>
                <a:path extrusionOk="0" h="202" w="2698">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g2f8901c3363_1_3"/>
            <p:cNvSpPr/>
            <p:nvPr/>
          </p:nvSpPr>
          <p:spPr>
            <a:xfrm>
              <a:off x="652275" y="1090900"/>
              <a:ext cx="67450" cy="5050"/>
            </a:xfrm>
            <a:custGeom>
              <a:rect b="b" l="l" r="r" t="t"/>
              <a:pathLst>
                <a:path extrusionOk="0" h="202" w="2698">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g2f8901c3363_1_3"/>
            <p:cNvSpPr/>
            <p:nvPr/>
          </p:nvSpPr>
          <p:spPr>
            <a:xfrm>
              <a:off x="652275" y="1107650"/>
              <a:ext cx="67450" cy="5050"/>
            </a:xfrm>
            <a:custGeom>
              <a:rect b="b" l="l" r="r" t="t"/>
              <a:pathLst>
                <a:path extrusionOk="0" h="202" w="2698">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002" name="Shape 11002"/>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53" name="Shape 10653"/>
        <p:cNvGrpSpPr/>
        <p:nvPr/>
      </p:nvGrpSpPr>
      <p:grpSpPr>
        <a:xfrm>
          <a:off x="0" y="0"/>
          <a:ext cx="0" cy="0"/>
          <a:chOff x="0" y="0"/>
          <a:chExt cx="0" cy="0"/>
        </a:xfrm>
      </p:grpSpPr>
      <p:sp>
        <p:nvSpPr>
          <p:cNvPr id="10654" name="Google Shape;10654;p2"/>
          <p:cNvSpPr txBox="1"/>
          <p:nvPr>
            <p:ph type="title"/>
          </p:nvPr>
        </p:nvSpPr>
        <p:spPr>
          <a:xfrm>
            <a:off x="409525" y="1980350"/>
            <a:ext cx="84228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Health savings account</a:t>
            </a:r>
            <a:endParaRPr/>
          </a:p>
        </p:txBody>
      </p:sp>
      <p:sp>
        <p:nvSpPr>
          <p:cNvPr id="10655" name="Google Shape;10655;p2"/>
          <p:cNvSpPr/>
          <p:nvPr/>
        </p:nvSpPr>
        <p:spPr>
          <a:xfrm>
            <a:off x="409525" y="2668250"/>
            <a:ext cx="3232200" cy="461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dk2"/>
                </a:solidFill>
                <a:latin typeface="Roboto Condensed"/>
                <a:ea typeface="Roboto Condensed"/>
                <a:cs typeface="Roboto Condensed"/>
                <a:sym typeface="Roboto Condensed"/>
              </a:rPr>
              <a:t>(HSA)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06" name="Shape 11006"/>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59" name="Shape 10659"/>
        <p:cNvGrpSpPr/>
        <p:nvPr/>
      </p:nvGrpSpPr>
      <p:grpSpPr>
        <a:xfrm>
          <a:off x="0" y="0"/>
          <a:ext cx="0" cy="0"/>
          <a:chOff x="0" y="0"/>
          <a:chExt cx="0" cy="0"/>
        </a:xfrm>
      </p:grpSpPr>
      <p:sp>
        <p:nvSpPr>
          <p:cNvPr id="10660" name="Google Shape;10660;p3"/>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What is a health savings account (HSA)?</a:t>
            </a:r>
            <a:endParaRPr/>
          </a:p>
        </p:txBody>
      </p:sp>
      <p:sp>
        <p:nvSpPr>
          <p:cNvPr id="10661" name="Google Shape;10661;p3"/>
          <p:cNvSpPr txBox="1"/>
          <p:nvPr/>
        </p:nvSpPr>
        <p:spPr>
          <a:xfrm>
            <a:off x="1227222" y="3250253"/>
            <a:ext cx="17205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Individually owned account </a:t>
            </a:r>
            <a:endParaRPr b="0" i="0" sz="1650" u="none" cap="none" strike="noStrike">
              <a:solidFill>
                <a:srgbClr val="253746"/>
              </a:solidFill>
              <a:latin typeface="Inter"/>
              <a:ea typeface="Inter"/>
              <a:cs typeface="Inter"/>
              <a:sym typeface="Inter"/>
            </a:endParaRPr>
          </a:p>
        </p:txBody>
      </p:sp>
      <p:sp>
        <p:nvSpPr>
          <p:cNvPr id="10662" name="Google Shape;10662;p3"/>
          <p:cNvSpPr txBox="1"/>
          <p:nvPr/>
        </p:nvSpPr>
        <p:spPr>
          <a:xfrm>
            <a:off x="3817225" y="3250250"/>
            <a:ext cx="15870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Funds rollover every year </a:t>
            </a:r>
            <a:endParaRPr b="0" i="0" sz="1650" u="none" cap="none" strike="noStrike">
              <a:solidFill>
                <a:srgbClr val="253746"/>
              </a:solidFill>
              <a:latin typeface="Inter"/>
              <a:ea typeface="Inter"/>
              <a:cs typeface="Inter"/>
              <a:sym typeface="Inter"/>
            </a:endParaRPr>
          </a:p>
        </p:txBody>
      </p:sp>
      <p:sp>
        <p:nvSpPr>
          <p:cNvPr id="10663" name="Google Shape;10663;p3"/>
          <p:cNvSpPr/>
          <p:nvPr/>
        </p:nvSpPr>
        <p:spPr>
          <a:xfrm>
            <a:off x="1237600" y="1682113"/>
            <a:ext cx="1436631" cy="1436631"/>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64" name="Google Shape;10664;p3"/>
          <p:cNvSpPr txBox="1"/>
          <p:nvPr/>
        </p:nvSpPr>
        <p:spPr>
          <a:xfrm>
            <a:off x="5919425" y="3250250"/>
            <a:ext cx="22338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Grow account through investments</a:t>
            </a:r>
            <a:endParaRPr b="0" i="0" sz="1650" u="none" cap="none" strike="noStrike">
              <a:solidFill>
                <a:srgbClr val="253746"/>
              </a:solidFill>
              <a:latin typeface="Inter"/>
              <a:ea typeface="Inter"/>
              <a:cs typeface="Inter"/>
              <a:sym typeface="Inter"/>
            </a:endParaRPr>
          </a:p>
        </p:txBody>
      </p:sp>
      <p:pic>
        <p:nvPicPr>
          <p:cNvPr id="10665" name="Google Shape;10665;p3"/>
          <p:cNvPicPr preferRelativeResize="0"/>
          <p:nvPr/>
        </p:nvPicPr>
        <p:blipFill rotWithShape="1">
          <a:blip r:embed="rId3">
            <a:alphaModFix/>
          </a:blip>
          <a:srcRect b="0" l="0" r="0" t="0"/>
          <a:stretch/>
        </p:blipFill>
        <p:spPr>
          <a:xfrm>
            <a:off x="1307054" y="1817305"/>
            <a:ext cx="1249311" cy="1206116"/>
          </a:xfrm>
          <a:prstGeom prst="rect">
            <a:avLst/>
          </a:prstGeom>
          <a:noFill/>
          <a:ln>
            <a:noFill/>
          </a:ln>
        </p:spPr>
      </p:pic>
      <p:sp>
        <p:nvSpPr>
          <p:cNvPr id="10666" name="Google Shape;10666;p3"/>
          <p:cNvSpPr/>
          <p:nvPr/>
        </p:nvSpPr>
        <p:spPr>
          <a:xfrm>
            <a:off x="3855253" y="1682113"/>
            <a:ext cx="1436631" cy="1436631"/>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67" name="Google Shape;10667;p3"/>
          <p:cNvSpPr/>
          <p:nvPr/>
        </p:nvSpPr>
        <p:spPr>
          <a:xfrm>
            <a:off x="6279261" y="1682113"/>
            <a:ext cx="1436631" cy="1436631"/>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pic>
        <p:nvPicPr>
          <p:cNvPr id="10668" name="Google Shape;10668;p3"/>
          <p:cNvPicPr preferRelativeResize="0"/>
          <p:nvPr/>
        </p:nvPicPr>
        <p:blipFill rotWithShape="1">
          <a:blip r:embed="rId4">
            <a:alphaModFix/>
          </a:blip>
          <a:srcRect b="0" l="0" r="0" t="0"/>
          <a:stretch/>
        </p:blipFill>
        <p:spPr>
          <a:xfrm>
            <a:off x="3959174" y="1799506"/>
            <a:ext cx="1255956" cy="1209440"/>
          </a:xfrm>
          <a:prstGeom prst="rect">
            <a:avLst/>
          </a:prstGeom>
          <a:noFill/>
          <a:ln>
            <a:noFill/>
          </a:ln>
        </p:spPr>
      </p:pic>
      <p:pic>
        <p:nvPicPr>
          <p:cNvPr id="10669" name="Google Shape;10669;p3"/>
          <p:cNvPicPr preferRelativeResize="0"/>
          <p:nvPr/>
        </p:nvPicPr>
        <p:blipFill rotWithShape="1">
          <a:blip r:embed="rId5">
            <a:alphaModFix/>
          </a:blip>
          <a:srcRect b="0" l="0" r="0" t="0"/>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3" name="Shape 10673"/>
        <p:cNvGrpSpPr/>
        <p:nvPr/>
      </p:nvGrpSpPr>
      <p:grpSpPr>
        <a:xfrm>
          <a:off x="0" y="0"/>
          <a:ext cx="0" cy="0"/>
          <a:chOff x="0" y="0"/>
          <a:chExt cx="0" cy="0"/>
        </a:xfrm>
      </p:grpSpPr>
      <p:sp>
        <p:nvSpPr>
          <p:cNvPr id="10674" name="Google Shape;10674;g280d82a52a6_0_1887"/>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Eligibility </a:t>
            </a:r>
            <a:endParaRPr/>
          </a:p>
        </p:txBody>
      </p:sp>
      <p:sp>
        <p:nvSpPr>
          <p:cNvPr id="10675" name="Google Shape;10675;g280d82a52a6_0_1887"/>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76" name="Google Shape;10676;g280d82a52a6_0_1887"/>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a:bodyPr>
          <a:lstStyle/>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Must be enrolled in a high-deductible health plan (HDHP)</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Cannot be enrolled in a PPO or HMO health plan</a:t>
            </a:r>
            <a:endParaRPr b="0" i="0" sz="1500" u="none" cap="none" strike="noStrike">
              <a:solidFill>
                <a:srgbClr val="181918"/>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Can be enrolled/covered by:</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Limited FSA or combination FSA</a:t>
            </a:r>
            <a:endParaRPr b="0"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Dependent care FSA</a:t>
            </a:r>
            <a:endParaRPr b="0" i="0" sz="1500" u="none" cap="none" strike="noStrike">
              <a:solidFill>
                <a:srgbClr val="4D4D4F"/>
              </a:solidFill>
              <a:latin typeface="Inter"/>
              <a:ea typeface="Inter"/>
              <a:cs typeface="Inter"/>
              <a:sym typeface="Inter"/>
            </a:endParaRPr>
          </a:p>
        </p:txBody>
      </p:sp>
      <p:sp>
        <p:nvSpPr>
          <p:cNvPr id="10677" name="Google Shape;10677;g280d82a52a6_0_1887"/>
          <p:cNvSpPr/>
          <p:nvPr/>
        </p:nvSpPr>
        <p:spPr>
          <a:xfrm>
            <a:off x="858411" y="1988198"/>
            <a:ext cx="941833" cy="820304"/>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81" name="Shape 10681"/>
        <p:cNvGrpSpPr/>
        <p:nvPr/>
      </p:nvGrpSpPr>
      <p:grpSpPr>
        <a:xfrm>
          <a:off x="0" y="0"/>
          <a:ext cx="0" cy="0"/>
          <a:chOff x="0" y="0"/>
          <a:chExt cx="0" cy="0"/>
        </a:xfrm>
      </p:grpSpPr>
      <p:sp>
        <p:nvSpPr>
          <p:cNvPr id="10682" name="Google Shape;10682;g280d82a52a6_0_7531"/>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Tax advantages</a:t>
            </a:r>
            <a:endParaRPr/>
          </a:p>
        </p:txBody>
      </p:sp>
      <p:sp>
        <p:nvSpPr>
          <p:cNvPr id="10683" name="Google Shape;10683;g280d82a52a6_0_7531"/>
          <p:cNvSpPr txBox="1"/>
          <p:nvPr/>
        </p:nvSpPr>
        <p:spPr>
          <a:xfrm>
            <a:off x="1051422" y="3250253"/>
            <a:ext cx="1720500" cy="500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Tax-deductible contributions</a:t>
            </a:r>
            <a:endParaRPr b="0" i="0" sz="1400" u="none" cap="none" strike="noStrike">
              <a:solidFill>
                <a:srgbClr val="253746"/>
              </a:solidFill>
              <a:latin typeface="Inter"/>
              <a:ea typeface="Inter"/>
              <a:cs typeface="Inter"/>
              <a:sym typeface="Inter"/>
            </a:endParaRPr>
          </a:p>
        </p:txBody>
      </p:sp>
      <p:sp>
        <p:nvSpPr>
          <p:cNvPr id="10684" name="Google Shape;10684;g280d82a52a6_0_7531"/>
          <p:cNvSpPr txBox="1"/>
          <p:nvPr/>
        </p:nvSpPr>
        <p:spPr>
          <a:xfrm>
            <a:off x="3683725" y="3250250"/>
            <a:ext cx="1849800" cy="931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Tax-free accumulation of interest &amp; dividends</a:t>
            </a:r>
            <a:endParaRPr b="0" i="0" sz="14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400" u="none" cap="none" strike="noStrike">
              <a:solidFill>
                <a:srgbClr val="253746"/>
              </a:solidFill>
              <a:latin typeface="Inter"/>
              <a:ea typeface="Inter"/>
              <a:cs typeface="Inter"/>
              <a:sym typeface="Inter"/>
            </a:endParaRPr>
          </a:p>
        </p:txBody>
      </p:sp>
      <p:sp>
        <p:nvSpPr>
          <p:cNvPr id="10685" name="Google Shape;10685;g280d82a52a6_0_7531"/>
          <p:cNvSpPr/>
          <p:nvPr/>
        </p:nvSpPr>
        <p:spPr>
          <a:xfrm>
            <a:off x="1237600" y="1682113"/>
            <a:ext cx="1436700" cy="14367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86" name="Google Shape;10686;g280d82a52a6_0_7531"/>
          <p:cNvSpPr txBox="1"/>
          <p:nvPr/>
        </p:nvSpPr>
        <p:spPr>
          <a:xfrm>
            <a:off x="6072000" y="3250250"/>
            <a:ext cx="1939500" cy="931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Tax-free distributions for qualified medical expenses</a:t>
            </a:r>
            <a:endParaRPr b="0" i="0" sz="14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400" u="none" cap="none" strike="noStrike">
              <a:solidFill>
                <a:srgbClr val="253746"/>
              </a:solidFill>
              <a:latin typeface="Inter"/>
              <a:ea typeface="Inter"/>
              <a:cs typeface="Inter"/>
              <a:sym typeface="Inter"/>
            </a:endParaRPr>
          </a:p>
        </p:txBody>
      </p:sp>
      <p:sp>
        <p:nvSpPr>
          <p:cNvPr id="10687" name="Google Shape;10687;g280d82a52a6_0_7531"/>
          <p:cNvSpPr/>
          <p:nvPr/>
        </p:nvSpPr>
        <p:spPr>
          <a:xfrm>
            <a:off x="3855253" y="1682113"/>
            <a:ext cx="1436700" cy="14367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88" name="Google Shape;10688;g280d82a52a6_0_7531"/>
          <p:cNvSpPr/>
          <p:nvPr/>
        </p:nvSpPr>
        <p:spPr>
          <a:xfrm>
            <a:off x="6279261" y="1682113"/>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0689" name="Google Shape;10689;g280d82a52a6_0_7531"/>
          <p:cNvGrpSpPr/>
          <p:nvPr/>
        </p:nvGrpSpPr>
        <p:grpSpPr>
          <a:xfrm>
            <a:off x="1613067" y="1979276"/>
            <a:ext cx="685747" cy="849891"/>
            <a:chOff x="265750" y="2391600"/>
            <a:chExt cx="78750" cy="97600"/>
          </a:xfrm>
        </p:grpSpPr>
        <p:sp>
          <p:nvSpPr>
            <p:cNvPr id="10690" name="Google Shape;10690;g280d82a52a6_0_7531"/>
            <p:cNvSpPr/>
            <p:nvPr/>
          </p:nvSpPr>
          <p:spPr>
            <a:xfrm>
              <a:off x="280825" y="2415475"/>
              <a:ext cx="35625" cy="5050"/>
            </a:xfrm>
            <a:custGeom>
              <a:rect b="b" l="l" r="r" t="t"/>
              <a:pathLst>
                <a:path extrusionOk="0" h="202" w="1425">
                  <a:moveTo>
                    <a:pt x="101" y="0"/>
                  </a:moveTo>
                  <a:lnTo>
                    <a:pt x="68" y="17"/>
                  </a:lnTo>
                  <a:lnTo>
                    <a:pt x="34" y="34"/>
                  </a:lnTo>
                  <a:lnTo>
                    <a:pt x="1" y="67"/>
                  </a:lnTo>
                  <a:lnTo>
                    <a:pt x="1" y="101"/>
                  </a:lnTo>
                  <a:lnTo>
                    <a:pt x="1" y="151"/>
                  </a:lnTo>
                  <a:lnTo>
                    <a:pt x="34" y="184"/>
                  </a:lnTo>
                  <a:lnTo>
                    <a:pt x="68" y="201"/>
                  </a:lnTo>
                  <a:lnTo>
                    <a:pt x="1357" y="201"/>
                  </a:lnTo>
                  <a:lnTo>
                    <a:pt x="1391" y="184"/>
                  </a:lnTo>
                  <a:lnTo>
                    <a:pt x="1408" y="151"/>
                  </a:lnTo>
                  <a:lnTo>
                    <a:pt x="1424" y="101"/>
                  </a:lnTo>
                  <a:lnTo>
                    <a:pt x="1408" y="67"/>
                  </a:lnTo>
                  <a:lnTo>
                    <a:pt x="1391" y="34"/>
                  </a:lnTo>
                  <a:lnTo>
                    <a:pt x="1357" y="17"/>
                  </a:lnTo>
                  <a:lnTo>
                    <a:pt x="132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g280d82a52a6_0_7531"/>
            <p:cNvSpPr/>
            <p:nvPr/>
          </p:nvSpPr>
          <p:spPr>
            <a:xfrm>
              <a:off x="280825" y="2430550"/>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g280d82a52a6_0_7531"/>
            <p:cNvSpPr/>
            <p:nvPr/>
          </p:nvSpPr>
          <p:spPr>
            <a:xfrm>
              <a:off x="280825" y="2446025"/>
              <a:ext cx="35625" cy="5050"/>
            </a:xfrm>
            <a:custGeom>
              <a:rect b="b" l="l" r="r" t="t"/>
              <a:pathLst>
                <a:path extrusionOk="0" h="202" w="1425">
                  <a:moveTo>
                    <a:pt x="101" y="1"/>
                  </a:moveTo>
                  <a:lnTo>
                    <a:pt x="68" y="18"/>
                  </a:lnTo>
                  <a:lnTo>
                    <a:pt x="34" y="34"/>
                  </a:lnTo>
                  <a:lnTo>
                    <a:pt x="1" y="68"/>
                  </a:lnTo>
                  <a:lnTo>
                    <a:pt x="1" y="101"/>
                  </a:lnTo>
                  <a:lnTo>
                    <a:pt x="1" y="135"/>
                  </a:lnTo>
                  <a:lnTo>
                    <a:pt x="34" y="168"/>
                  </a:lnTo>
                  <a:lnTo>
                    <a:pt x="68" y="202"/>
                  </a:lnTo>
                  <a:lnTo>
                    <a:pt x="1357" y="202"/>
                  </a:lnTo>
                  <a:lnTo>
                    <a:pt x="1391" y="168"/>
                  </a:lnTo>
                  <a:lnTo>
                    <a:pt x="1408" y="135"/>
                  </a:lnTo>
                  <a:lnTo>
                    <a:pt x="1424" y="101"/>
                  </a:lnTo>
                  <a:lnTo>
                    <a:pt x="1408" y="68"/>
                  </a:lnTo>
                  <a:lnTo>
                    <a:pt x="1391" y="34"/>
                  </a:lnTo>
                  <a:lnTo>
                    <a:pt x="1357" y="18"/>
                  </a:lnTo>
                  <a:lnTo>
                    <a:pt x="132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g280d82a52a6_0_7531"/>
            <p:cNvSpPr/>
            <p:nvPr/>
          </p:nvSpPr>
          <p:spPr>
            <a:xfrm>
              <a:off x="265750" y="2391600"/>
              <a:ext cx="65775" cy="83350"/>
            </a:xfrm>
            <a:custGeom>
              <a:rect b="b" l="l" r="r" t="t"/>
              <a:pathLst>
                <a:path extrusionOk="0" h="3334" w="2631">
                  <a:moveTo>
                    <a:pt x="2429" y="201"/>
                  </a:moveTo>
                  <a:lnTo>
                    <a:pt x="2429" y="3133"/>
                  </a:lnTo>
                  <a:lnTo>
                    <a:pt x="202" y="3133"/>
                  </a:lnTo>
                  <a:lnTo>
                    <a:pt x="202" y="201"/>
                  </a:lnTo>
                  <a:close/>
                  <a:moveTo>
                    <a:pt x="101" y="0"/>
                  </a:moveTo>
                  <a:lnTo>
                    <a:pt x="51" y="17"/>
                  </a:lnTo>
                  <a:lnTo>
                    <a:pt x="34" y="34"/>
                  </a:lnTo>
                  <a:lnTo>
                    <a:pt x="1" y="67"/>
                  </a:lnTo>
                  <a:lnTo>
                    <a:pt x="1" y="101"/>
                  </a:lnTo>
                  <a:lnTo>
                    <a:pt x="1" y="3233"/>
                  </a:lnTo>
                  <a:lnTo>
                    <a:pt x="1" y="3267"/>
                  </a:lnTo>
                  <a:lnTo>
                    <a:pt x="34" y="3300"/>
                  </a:lnTo>
                  <a:lnTo>
                    <a:pt x="51" y="3334"/>
                  </a:lnTo>
                  <a:lnTo>
                    <a:pt x="2563" y="3334"/>
                  </a:lnTo>
                  <a:lnTo>
                    <a:pt x="2597" y="3300"/>
                  </a:lnTo>
                  <a:lnTo>
                    <a:pt x="2630" y="3267"/>
                  </a:lnTo>
                  <a:lnTo>
                    <a:pt x="2630" y="3233"/>
                  </a:lnTo>
                  <a:lnTo>
                    <a:pt x="2630" y="101"/>
                  </a:lnTo>
                  <a:lnTo>
                    <a:pt x="2630" y="67"/>
                  </a:lnTo>
                  <a:lnTo>
                    <a:pt x="2597" y="34"/>
                  </a:lnTo>
                  <a:lnTo>
                    <a:pt x="2563" y="17"/>
                  </a:lnTo>
                  <a:lnTo>
                    <a:pt x="253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g280d82a52a6_0_7531"/>
            <p:cNvSpPr/>
            <p:nvPr/>
          </p:nvSpPr>
          <p:spPr>
            <a:xfrm>
              <a:off x="278725"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18" y="2916"/>
                  </a:lnTo>
                  <a:lnTo>
                    <a:pt x="1" y="2949"/>
                  </a:lnTo>
                  <a:lnTo>
                    <a:pt x="1" y="2983"/>
                  </a:lnTo>
                  <a:lnTo>
                    <a:pt x="1" y="3234"/>
                  </a:lnTo>
                  <a:lnTo>
                    <a:pt x="1" y="3284"/>
                  </a:lnTo>
                  <a:lnTo>
                    <a:pt x="18" y="3301"/>
                  </a:lnTo>
                  <a:lnTo>
                    <a:pt x="51" y="3334"/>
                  </a:lnTo>
                  <a:lnTo>
                    <a:pt x="2564" y="3334"/>
                  </a:lnTo>
                  <a:lnTo>
                    <a:pt x="2597" y="3301"/>
                  </a:lnTo>
                  <a:lnTo>
                    <a:pt x="2614" y="3284"/>
                  </a:lnTo>
                  <a:lnTo>
                    <a:pt x="2631" y="3234"/>
                  </a:lnTo>
                  <a:lnTo>
                    <a:pt x="2631" y="101"/>
                  </a:lnTo>
                  <a:lnTo>
                    <a:pt x="2614" y="68"/>
                  </a:lnTo>
                  <a:lnTo>
                    <a:pt x="2597" y="34"/>
                  </a:lnTo>
                  <a:lnTo>
                    <a:pt x="2564" y="18"/>
                  </a:lnTo>
                  <a:lnTo>
                    <a:pt x="253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95" name="Google Shape;10695;g280d82a52a6_0_7531"/>
          <p:cNvGrpSpPr/>
          <p:nvPr/>
        </p:nvGrpSpPr>
        <p:grpSpPr>
          <a:xfrm>
            <a:off x="4067183" y="2061760"/>
            <a:ext cx="1087091" cy="677436"/>
            <a:chOff x="2755750" y="492900"/>
            <a:chExt cx="105550" cy="65775"/>
          </a:xfrm>
        </p:grpSpPr>
        <p:sp>
          <p:nvSpPr>
            <p:cNvPr id="10696" name="Google Shape;10696;g280d82a52a6_0_7531"/>
            <p:cNvSpPr/>
            <p:nvPr/>
          </p:nvSpPr>
          <p:spPr>
            <a:xfrm>
              <a:off x="2755750" y="501275"/>
              <a:ext cx="98000" cy="57400"/>
            </a:xfrm>
            <a:custGeom>
              <a:rect b="b" l="l" r="r" t="t"/>
              <a:pathLst>
                <a:path extrusionOk="0" h="2296" w="392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g280d82a52a6_0_7531"/>
            <p:cNvSpPr/>
            <p:nvPr/>
          </p:nvSpPr>
          <p:spPr>
            <a:xfrm>
              <a:off x="2763700" y="492900"/>
              <a:ext cx="97600" cy="56150"/>
            </a:xfrm>
            <a:custGeom>
              <a:rect b="b" l="l" r="r" t="t"/>
              <a:pathLst>
                <a:path extrusionOk="0" h="2246" w="3904">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g280d82a52a6_0_7531"/>
            <p:cNvSpPr/>
            <p:nvPr/>
          </p:nvSpPr>
          <p:spPr>
            <a:xfrm>
              <a:off x="2801800" y="515100"/>
              <a:ext cx="9650" cy="7150"/>
            </a:xfrm>
            <a:custGeom>
              <a:rect b="b" l="l" r="r" t="t"/>
              <a:pathLst>
                <a:path extrusionOk="0" h="286" w="386">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g280d82a52a6_0_7531"/>
            <p:cNvSpPr/>
            <p:nvPr/>
          </p:nvSpPr>
          <p:spPr>
            <a:xfrm>
              <a:off x="2796775" y="538550"/>
              <a:ext cx="9650" cy="7150"/>
            </a:xfrm>
            <a:custGeom>
              <a:rect b="b" l="l" r="r" t="t"/>
              <a:pathLst>
                <a:path extrusionOk="0" h="286" w="386">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g280d82a52a6_0_7531"/>
            <p:cNvSpPr/>
            <p:nvPr/>
          </p:nvSpPr>
          <p:spPr>
            <a:xfrm>
              <a:off x="2795525" y="515100"/>
              <a:ext cx="11325" cy="17625"/>
            </a:xfrm>
            <a:custGeom>
              <a:rect b="b" l="l" r="r" t="t"/>
              <a:pathLst>
                <a:path extrusionOk="0" h="705" w="453">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g280d82a52a6_0_7531"/>
            <p:cNvSpPr/>
            <p:nvPr/>
          </p:nvSpPr>
          <p:spPr>
            <a:xfrm>
              <a:off x="2801800" y="527675"/>
              <a:ext cx="11750" cy="18025"/>
            </a:xfrm>
            <a:custGeom>
              <a:rect b="b" l="l" r="r" t="t"/>
              <a:pathLst>
                <a:path extrusionOk="0" h="721" w="47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g280d82a52a6_0_7531"/>
            <p:cNvSpPr/>
            <p:nvPr/>
          </p:nvSpPr>
          <p:spPr>
            <a:xfrm>
              <a:off x="2801375" y="540650"/>
              <a:ext cx="5050" cy="8400"/>
            </a:xfrm>
            <a:custGeom>
              <a:rect b="b" l="l" r="r" t="t"/>
              <a:pathLst>
                <a:path extrusionOk="0" h="336" w="202">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g280d82a52a6_0_7531"/>
            <p:cNvSpPr/>
            <p:nvPr/>
          </p:nvSpPr>
          <p:spPr>
            <a:xfrm>
              <a:off x="2801375" y="511750"/>
              <a:ext cx="5050" cy="8400"/>
            </a:xfrm>
            <a:custGeom>
              <a:rect b="b" l="l" r="r" t="t"/>
              <a:pathLst>
                <a:path extrusionOk="0" h="336" w="202">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4" name="Google Shape;10704;g280d82a52a6_0_7531"/>
          <p:cNvGrpSpPr/>
          <p:nvPr/>
        </p:nvGrpSpPr>
        <p:grpSpPr>
          <a:xfrm>
            <a:off x="6654312" y="1919978"/>
            <a:ext cx="686572" cy="968498"/>
            <a:chOff x="3343700" y="2961950"/>
            <a:chExt cx="72450" cy="102200"/>
          </a:xfrm>
        </p:grpSpPr>
        <p:sp>
          <p:nvSpPr>
            <p:cNvPr id="10705" name="Google Shape;10705;g280d82a52a6_0_7531"/>
            <p:cNvSpPr/>
            <p:nvPr/>
          </p:nvSpPr>
          <p:spPr>
            <a:xfrm>
              <a:off x="3360025" y="3008025"/>
              <a:ext cx="39375" cy="39375"/>
            </a:xfrm>
            <a:custGeom>
              <a:rect b="b" l="l" r="r" t="t"/>
              <a:pathLst>
                <a:path extrusionOk="0" h="1575" w="1575">
                  <a:moveTo>
                    <a:pt x="922" y="201"/>
                  </a:moveTo>
                  <a:lnTo>
                    <a:pt x="922" y="570"/>
                  </a:lnTo>
                  <a:lnTo>
                    <a:pt x="922" y="603"/>
                  </a:lnTo>
                  <a:lnTo>
                    <a:pt x="955" y="637"/>
                  </a:lnTo>
                  <a:lnTo>
                    <a:pt x="989" y="654"/>
                  </a:lnTo>
                  <a:lnTo>
                    <a:pt x="1022" y="670"/>
                  </a:lnTo>
                  <a:lnTo>
                    <a:pt x="1374" y="670"/>
                  </a:lnTo>
                  <a:lnTo>
                    <a:pt x="1374" y="922"/>
                  </a:lnTo>
                  <a:lnTo>
                    <a:pt x="989" y="922"/>
                  </a:lnTo>
                  <a:lnTo>
                    <a:pt x="955" y="955"/>
                  </a:lnTo>
                  <a:lnTo>
                    <a:pt x="922" y="989"/>
                  </a:lnTo>
                  <a:lnTo>
                    <a:pt x="922" y="1022"/>
                  </a:lnTo>
                  <a:lnTo>
                    <a:pt x="922" y="1374"/>
                  </a:lnTo>
                  <a:lnTo>
                    <a:pt x="670" y="1374"/>
                  </a:lnTo>
                  <a:lnTo>
                    <a:pt x="670" y="1022"/>
                  </a:lnTo>
                  <a:lnTo>
                    <a:pt x="654" y="989"/>
                  </a:lnTo>
                  <a:lnTo>
                    <a:pt x="637" y="955"/>
                  </a:lnTo>
                  <a:lnTo>
                    <a:pt x="603" y="922"/>
                  </a:lnTo>
                  <a:lnTo>
                    <a:pt x="201" y="922"/>
                  </a:lnTo>
                  <a:lnTo>
                    <a:pt x="201" y="670"/>
                  </a:lnTo>
                  <a:lnTo>
                    <a:pt x="570" y="670"/>
                  </a:lnTo>
                  <a:lnTo>
                    <a:pt x="603" y="654"/>
                  </a:lnTo>
                  <a:lnTo>
                    <a:pt x="637" y="637"/>
                  </a:lnTo>
                  <a:lnTo>
                    <a:pt x="654" y="603"/>
                  </a:lnTo>
                  <a:lnTo>
                    <a:pt x="670" y="570"/>
                  </a:lnTo>
                  <a:lnTo>
                    <a:pt x="670" y="201"/>
                  </a:lnTo>
                  <a:close/>
                  <a:moveTo>
                    <a:pt x="570" y="0"/>
                  </a:moveTo>
                  <a:lnTo>
                    <a:pt x="520" y="17"/>
                  </a:lnTo>
                  <a:lnTo>
                    <a:pt x="486" y="34"/>
                  </a:lnTo>
                  <a:lnTo>
                    <a:pt x="469" y="67"/>
                  </a:lnTo>
                  <a:lnTo>
                    <a:pt x="469" y="101"/>
                  </a:lnTo>
                  <a:lnTo>
                    <a:pt x="469" y="469"/>
                  </a:lnTo>
                  <a:lnTo>
                    <a:pt x="67" y="469"/>
                  </a:lnTo>
                  <a:lnTo>
                    <a:pt x="34" y="486"/>
                  </a:lnTo>
                  <a:lnTo>
                    <a:pt x="17" y="520"/>
                  </a:lnTo>
                  <a:lnTo>
                    <a:pt x="0" y="570"/>
                  </a:lnTo>
                  <a:lnTo>
                    <a:pt x="0" y="1022"/>
                  </a:lnTo>
                  <a:lnTo>
                    <a:pt x="17" y="1056"/>
                  </a:lnTo>
                  <a:lnTo>
                    <a:pt x="34" y="1089"/>
                  </a:lnTo>
                  <a:lnTo>
                    <a:pt x="67" y="1106"/>
                  </a:lnTo>
                  <a:lnTo>
                    <a:pt x="101" y="1123"/>
                  </a:lnTo>
                  <a:lnTo>
                    <a:pt x="469" y="1123"/>
                  </a:lnTo>
                  <a:lnTo>
                    <a:pt x="469" y="1474"/>
                  </a:lnTo>
                  <a:lnTo>
                    <a:pt x="469" y="1525"/>
                  </a:lnTo>
                  <a:lnTo>
                    <a:pt x="486" y="1558"/>
                  </a:lnTo>
                  <a:lnTo>
                    <a:pt x="520" y="1575"/>
                  </a:lnTo>
                  <a:lnTo>
                    <a:pt x="1056" y="1575"/>
                  </a:lnTo>
                  <a:lnTo>
                    <a:pt x="1089" y="1558"/>
                  </a:lnTo>
                  <a:lnTo>
                    <a:pt x="1106" y="1525"/>
                  </a:lnTo>
                  <a:lnTo>
                    <a:pt x="1123" y="1474"/>
                  </a:lnTo>
                  <a:lnTo>
                    <a:pt x="1123" y="1123"/>
                  </a:lnTo>
                  <a:lnTo>
                    <a:pt x="1474" y="1123"/>
                  </a:lnTo>
                  <a:lnTo>
                    <a:pt x="1525" y="1106"/>
                  </a:lnTo>
                  <a:lnTo>
                    <a:pt x="1558" y="1089"/>
                  </a:lnTo>
                  <a:lnTo>
                    <a:pt x="1575" y="1056"/>
                  </a:lnTo>
                  <a:lnTo>
                    <a:pt x="1575" y="1022"/>
                  </a:lnTo>
                  <a:lnTo>
                    <a:pt x="1575" y="570"/>
                  </a:lnTo>
                  <a:lnTo>
                    <a:pt x="1575" y="520"/>
                  </a:lnTo>
                  <a:lnTo>
                    <a:pt x="1558" y="486"/>
                  </a:lnTo>
                  <a:lnTo>
                    <a:pt x="1525" y="469"/>
                  </a:lnTo>
                  <a:lnTo>
                    <a:pt x="1123" y="469"/>
                  </a:lnTo>
                  <a:lnTo>
                    <a:pt x="1123" y="101"/>
                  </a:lnTo>
                  <a:lnTo>
                    <a:pt x="1106" y="67"/>
                  </a:lnTo>
                  <a:lnTo>
                    <a:pt x="1089" y="34"/>
                  </a:lnTo>
                  <a:lnTo>
                    <a:pt x="1056" y="17"/>
                  </a:lnTo>
                  <a:lnTo>
                    <a:pt x="102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g280d82a52a6_0_7531"/>
            <p:cNvSpPr/>
            <p:nvPr/>
          </p:nvSpPr>
          <p:spPr>
            <a:xfrm>
              <a:off x="3343700" y="2982475"/>
              <a:ext cx="72450" cy="81675"/>
            </a:xfrm>
            <a:custGeom>
              <a:rect b="b" l="l" r="r" t="t"/>
              <a:pathLst>
                <a:path extrusionOk="0" h="3267" w="2898">
                  <a:moveTo>
                    <a:pt x="2697" y="202"/>
                  </a:moveTo>
                  <a:lnTo>
                    <a:pt x="2697" y="3066"/>
                  </a:lnTo>
                  <a:lnTo>
                    <a:pt x="201" y="3066"/>
                  </a:lnTo>
                  <a:lnTo>
                    <a:pt x="201" y="202"/>
                  </a:lnTo>
                  <a:close/>
                  <a:moveTo>
                    <a:pt x="50" y="1"/>
                  </a:moveTo>
                  <a:lnTo>
                    <a:pt x="17" y="34"/>
                  </a:lnTo>
                  <a:lnTo>
                    <a:pt x="0" y="68"/>
                  </a:lnTo>
                  <a:lnTo>
                    <a:pt x="0" y="101"/>
                  </a:lnTo>
                  <a:lnTo>
                    <a:pt x="0" y="3166"/>
                  </a:lnTo>
                  <a:lnTo>
                    <a:pt x="0" y="3200"/>
                  </a:lnTo>
                  <a:lnTo>
                    <a:pt x="17" y="3233"/>
                  </a:lnTo>
                  <a:lnTo>
                    <a:pt x="50" y="3250"/>
                  </a:lnTo>
                  <a:lnTo>
                    <a:pt x="101" y="3267"/>
                  </a:lnTo>
                  <a:lnTo>
                    <a:pt x="2797" y="3267"/>
                  </a:lnTo>
                  <a:lnTo>
                    <a:pt x="2848" y="3250"/>
                  </a:lnTo>
                  <a:lnTo>
                    <a:pt x="2881" y="3233"/>
                  </a:lnTo>
                  <a:lnTo>
                    <a:pt x="2898" y="3200"/>
                  </a:lnTo>
                  <a:lnTo>
                    <a:pt x="2898" y="3166"/>
                  </a:lnTo>
                  <a:lnTo>
                    <a:pt x="2898" y="101"/>
                  </a:lnTo>
                  <a:lnTo>
                    <a:pt x="2898" y="68"/>
                  </a:lnTo>
                  <a:lnTo>
                    <a:pt x="2881" y="34"/>
                  </a:lnTo>
                  <a:lnTo>
                    <a:pt x="284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g280d82a52a6_0_7531"/>
            <p:cNvSpPr/>
            <p:nvPr/>
          </p:nvSpPr>
          <p:spPr>
            <a:xfrm>
              <a:off x="3359600" y="2961950"/>
              <a:ext cx="40225" cy="39400"/>
            </a:xfrm>
            <a:custGeom>
              <a:rect b="b" l="l" r="r" t="t"/>
              <a:pathLst>
                <a:path extrusionOk="0" h="1576" w="1609">
                  <a:moveTo>
                    <a:pt x="805" y="1"/>
                  </a:moveTo>
                  <a:lnTo>
                    <a:pt x="654" y="18"/>
                  </a:lnTo>
                  <a:lnTo>
                    <a:pt x="503" y="68"/>
                  </a:lnTo>
                  <a:lnTo>
                    <a:pt x="369" y="135"/>
                  </a:lnTo>
                  <a:lnTo>
                    <a:pt x="235" y="235"/>
                  </a:lnTo>
                  <a:lnTo>
                    <a:pt x="151" y="353"/>
                  </a:lnTo>
                  <a:lnTo>
                    <a:pt x="68" y="487"/>
                  </a:lnTo>
                  <a:lnTo>
                    <a:pt x="17" y="637"/>
                  </a:lnTo>
                  <a:lnTo>
                    <a:pt x="1" y="805"/>
                  </a:lnTo>
                  <a:lnTo>
                    <a:pt x="1" y="1475"/>
                  </a:lnTo>
                  <a:lnTo>
                    <a:pt x="17" y="1508"/>
                  </a:lnTo>
                  <a:lnTo>
                    <a:pt x="34" y="1542"/>
                  </a:lnTo>
                  <a:lnTo>
                    <a:pt x="68" y="1559"/>
                  </a:lnTo>
                  <a:lnTo>
                    <a:pt x="101" y="1575"/>
                  </a:lnTo>
                  <a:lnTo>
                    <a:pt x="151" y="1559"/>
                  </a:lnTo>
                  <a:lnTo>
                    <a:pt x="185" y="1542"/>
                  </a:lnTo>
                  <a:lnTo>
                    <a:pt x="202" y="1508"/>
                  </a:lnTo>
                  <a:lnTo>
                    <a:pt x="202" y="1475"/>
                  </a:lnTo>
                  <a:lnTo>
                    <a:pt x="202" y="805"/>
                  </a:lnTo>
                  <a:lnTo>
                    <a:pt x="218" y="688"/>
                  </a:lnTo>
                  <a:lnTo>
                    <a:pt x="252" y="570"/>
                  </a:lnTo>
                  <a:lnTo>
                    <a:pt x="319" y="470"/>
                  </a:lnTo>
                  <a:lnTo>
                    <a:pt x="386" y="369"/>
                  </a:lnTo>
                  <a:lnTo>
                    <a:pt x="470" y="302"/>
                  </a:lnTo>
                  <a:lnTo>
                    <a:pt x="570" y="252"/>
                  </a:lnTo>
                  <a:lnTo>
                    <a:pt x="687" y="219"/>
                  </a:lnTo>
                  <a:lnTo>
                    <a:pt x="805" y="202"/>
                  </a:lnTo>
                  <a:lnTo>
                    <a:pt x="939" y="219"/>
                  </a:lnTo>
                  <a:lnTo>
                    <a:pt x="1039" y="252"/>
                  </a:lnTo>
                  <a:lnTo>
                    <a:pt x="1156" y="302"/>
                  </a:lnTo>
                  <a:lnTo>
                    <a:pt x="1240" y="369"/>
                  </a:lnTo>
                  <a:lnTo>
                    <a:pt x="1307" y="470"/>
                  </a:lnTo>
                  <a:lnTo>
                    <a:pt x="1374" y="570"/>
                  </a:lnTo>
                  <a:lnTo>
                    <a:pt x="1408" y="688"/>
                  </a:lnTo>
                  <a:lnTo>
                    <a:pt x="1408" y="805"/>
                  </a:lnTo>
                  <a:lnTo>
                    <a:pt x="1408" y="1475"/>
                  </a:lnTo>
                  <a:lnTo>
                    <a:pt x="1424" y="1508"/>
                  </a:lnTo>
                  <a:lnTo>
                    <a:pt x="1441" y="1542"/>
                  </a:lnTo>
                  <a:lnTo>
                    <a:pt x="1475" y="1559"/>
                  </a:lnTo>
                  <a:lnTo>
                    <a:pt x="1508" y="1575"/>
                  </a:lnTo>
                  <a:lnTo>
                    <a:pt x="1558" y="1559"/>
                  </a:lnTo>
                  <a:lnTo>
                    <a:pt x="1592" y="1542"/>
                  </a:lnTo>
                  <a:lnTo>
                    <a:pt x="1609" y="1508"/>
                  </a:lnTo>
                  <a:lnTo>
                    <a:pt x="1609" y="1475"/>
                  </a:lnTo>
                  <a:lnTo>
                    <a:pt x="1609" y="805"/>
                  </a:lnTo>
                  <a:lnTo>
                    <a:pt x="1609" y="637"/>
                  </a:lnTo>
                  <a:lnTo>
                    <a:pt x="1558" y="487"/>
                  </a:lnTo>
                  <a:lnTo>
                    <a:pt x="1475" y="353"/>
                  </a:lnTo>
                  <a:lnTo>
                    <a:pt x="1374" y="235"/>
                  </a:lnTo>
                  <a:lnTo>
                    <a:pt x="1257" y="135"/>
                  </a:lnTo>
                  <a:lnTo>
                    <a:pt x="1123" y="68"/>
                  </a:lnTo>
                  <a:lnTo>
                    <a:pt x="972" y="18"/>
                  </a:lnTo>
                  <a:lnTo>
                    <a:pt x="80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08" name="Google Shape;10708;g280d82a52a6_0_7531"/>
          <p:cNvSpPr txBox="1"/>
          <p:nvPr/>
        </p:nvSpPr>
        <p:spPr>
          <a:xfrm>
            <a:off x="287575" y="842588"/>
            <a:ext cx="3000000" cy="4311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rgbClr val="000000"/>
                </a:solidFill>
                <a:latin typeface="Inter"/>
                <a:ea typeface="Inter"/>
                <a:cs typeface="Inter"/>
                <a:sym typeface="Inter"/>
              </a:rPr>
              <a:t>Since 2003…</a:t>
            </a:r>
            <a:endParaRPr b="0" i="0" sz="1600" u="none" cap="none" strike="noStrike">
              <a:solidFill>
                <a:srgbClr val="000000"/>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712" name="Shape 10712"/>
        <p:cNvGrpSpPr/>
        <p:nvPr/>
      </p:nvGrpSpPr>
      <p:grpSpPr>
        <a:xfrm>
          <a:off x="0" y="0"/>
          <a:ext cx="0" cy="0"/>
          <a:chOff x="0" y="0"/>
          <a:chExt cx="0" cy="0"/>
        </a:xfrm>
      </p:grpSpPr>
      <p:sp>
        <p:nvSpPr>
          <p:cNvPr id="10713" name="Google Shape;10713;g280d82a52a6_0_5658"/>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What does an HSA cover?</a:t>
            </a:r>
            <a:endParaRPr sz="3100"/>
          </a:p>
          <a:p>
            <a:pPr indent="0" lvl="0" marL="0" rtl="0" algn="l">
              <a:lnSpc>
                <a:spcPct val="90000"/>
              </a:lnSpc>
              <a:spcBef>
                <a:spcPts val="0"/>
              </a:spcBef>
              <a:spcAft>
                <a:spcPts val="0"/>
              </a:spcAft>
              <a:buSzPts val="2400"/>
              <a:buNone/>
            </a:pPr>
            <a:r>
              <a:t/>
            </a:r>
            <a:endParaRPr sz="3800"/>
          </a:p>
        </p:txBody>
      </p:sp>
      <p:sp>
        <p:nvSpPr>
          <p:cNvPr id="10714" name="Google Shape;10714;g280d82a52a6_0_5658"/>
          <p:cNvSpPr txBox="1"/>
          <p:nvPr>
            <p:ph idx="4294967295" type="body"/>
          </p:nvPr>
        </p:nvSpPr>
        <p:spPr>
          <a:xfrm>
            <a:off x="303200" y="1575199"/>
            <a:ext cx="3853500" cy="504900"/>
          </a:xfrm>
          <a:prstGeom prst="rect">
            <a:avLst/>
          </a:prstGeom>
          <a:noFill/>
          <a:ln>
            <a:noFill/>
          </a:ln>
        </p:spPr>
        <p:txBody>
          <a:bodyPr anchorCtr="0" anchor="t" bIns="34275" lIns="68575" spcFirstLastPara="1" rIns="68575" wrap="square" tIns="34275">
            <a:noAutofit/>
          </a:bodyPr>
          <a:lstStyle/>
          <a:p>
            <a:pPr indent="0" lvl="0" marL="76200" rtl="0" algn="l">
              <a:lnSpc>
                <a:spcPct val="100000"/>
              </a:lnSpc>
              <a:spcBef>
                <a:spcPts val="800"/>
              </a:spcBef>
              <a:spcAft>
                <a:spcPts val="0"/>
              </a:spcAft>
              <a:buSzPts val="1500"/>
              <a:buNone/>
            </a:pPr>
            <a:r>
              <a:rPr lang="en">
                <a:solidFill>
                  <a:srgbClr val="253746"/>
                </a:solidFill>
              </a:rPr>
              <a:t>The list includes but is not limited to: </a:t>
            </a:r>
            <a:endParaRPr>
              <a:solidFill>
                <a:srgbClr val="253746"/>
              </a:solidFill>
            </a:endParaRPr>
          </a:p>
          <a:p>
            <a:pPr indent="0" lvl="0" marL="457200" rtl="0" algn="l">
              <a:lnSpc>
                <a:spcPct val="100000"/>
              </a:lnSpc>
              <a:spcBef>
                <a:spcPts val="800"/>
              </a:spcBef>
              <a:spcAft>
                <a:spcPts val="0"/>
              </a:spcAft>
              <a:buSzPts val="1600"/>
              <a:buNone/>
            </a:pPr>
            <a:r>
              <a:t/>
            </a:r>
            <a:endParaRPr sz="1400">
              <a:solidFill>
                <a:srgbClr val="253746"/>
              </a:solidFill>
            </a:endParaRPr>
          </a:p>
          <a:p>
            <a:pPr indent="0" lvl="0" marL="76200" rtl="0" algn="l">
              <a:lnSpc>
                <a:spcPct val="90000"/>
              </a:lnSpc>
              <a:spcBef>
                <a:spcPts val="800"/>
              </a:spcBef>
              <a:spcAft>
                <a:spcPts val="0"/>
              </a:spcAft>
              <a:buSzPts val="1500"/>
              <a:buNone/>
            </a:pPr>
            <a:r>
              <a:t/>
            </a:r>
            <a:endParaRPr sz="1400">
              <a:solidFill>
                <a:srgbClr val="253746"/>
              </a:solidFill>
            </a:endParaRPr>
          </a:p>
        </p:txBody>
      </p:sp>
      <p:pic>
        <p:nvPicPr>
          <p:cNvPr id="10715" name="Google Shape;10715;g280d82a52a6_0_5658"/>
          <p:cNvPicPr preferRelativeResize="0"/>
          <p:nvPr/>
        </p:nvPicPr>
        <p:blipFill rotWithShape="1">
          <a:blip r:embed="rId3">
            <a:alphaModFix/>
          </a:blip>
          <a:srcRect b="0" l="20521" r="25952" t="0"/>
          <a:stretch/>
        </p:blipFill>
        <p:spPr>
          <a:xfrm>
            <a:off x="3825150" y="-788675"/>
            <a:ext cx="5327213" cy="672084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10716" name="Google Shape;10716;g280d82a52a6_0_5658"/>
          <p:cNvSpPr txBox="1"/>
          <p:nvPr/>
        </p:nvSpPr>
        <p:spPr>
          <a:xfrm>
            <a:off x="923650" y="1830975"/>
            <a:ext cx="3648300" cy="2493600"/>
          </a:xfrm>
          <a:prstGeom prst="rect">
            <a:avLst/>
          </a:prstGeom>
          <a:noFill/>
          <a:ln>
            <a:noFill/>
          </a:ln>
        </p:spPr>
        <p:txBody>
          <a:bodyPr anchorCtr="0" anchor="t" bIns="91425" lIns="91425" spcFirstLastPara="1" rIns="91425" wrap="square" tIns="91425">
            <a:spAutoFit/>
          </a:bodyPr>
          <a:lstStyle/>
          <a:p>
            <a:pPr indent="-317500" lvl="0" marL="457200" marR="0" rtl="0" algn="l">
              <a:lnSpc>
                <a:spcPct val="100000"/>
              </a:lnSpc>
              <a:spcBef>
                <a:spcPts val="80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Copays, coinsurance, insurance premiums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Doctor visits and surgeries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Over-the-counter medications (first-aid, allergy, asthma, cold/flu, heartburn, etc.)</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Prescription drugs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Birthing and Lamaze classes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Dental and orthodontia </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Vision expenses, such as frames, contacts, prescription sunglasses, etc.</a:t>
            </a:r>
            <a:endParaRPr b="0" i="0" sz="1300" u="none" cap="none" strike="noStrike">
              <a:solidFill>
                <a:schemeClr val="dk1"/>
              </a:solidFill>
              <a:latin typeface="Inter"/>
              <a:ea typeface="Inter"/>
              <a:cs typeface="Inter"/>
              <a:sym typeface="Inte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0" name="Shape 10720"/>
        <p:cNvGrpSpPr/>
        <p:nvPr/>
      </p:nvGrpSpPr>
      <p:grpSpPr>
        <a:xfrm>
          <a:off x="0" y="0"/>
          <a:ext cx="0" cy="0"/>
          <a:chOff x="0" y="0"/>
          <a:chExt cx="0" cy="0"/>
        </a:xfrm>
      </p:grpSpPr>
      <p:sp>
        <p:nvSpPr>
          <p:cNvPr id="10721" name="Google Shape;10721;g280d82a52a6_0_3776"/>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Benefits after age 65</a:t>
            </a:r>
            <a:endParaRPr/>
          </a:p>
        </p:txBody>
      </p:sp>
      <p:sp>
        <p:nvSpPr>
          <p:cNvPr id="10722" name="Google Shape;10722;g280d82a52a6_0_3776"/>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723" name="Google Shape;10723;g280d82a52a6_0_3776"/>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lnSpcReduction="20000"/>
          </a:bodyPr>
          <a:lstStyle/>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You are eligible to contribute to an HSA after you turn 65 if you meet the following criteria:</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You remain enrolled in a qualified high-deductible health plan (HDHP)</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You do not enroll in Medicare</a:t>
            </a:r>
            <a:endParaRPr b="0" i="0" sz="1500" u="none" cap="none" strike="noStrike">
              <a:solidFill>
                <a:srgbClr val="4D4D4F"/>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t/>
            </a:r>
            <a:endParaRPr b="0" i="0" sz="1500" u="none" cap="none" strike="noStrike">
              <a:solidFill>
                <a:srgbClr val="4D4D4F"/>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rPr b="0" i="0" lang="en" sz="1500" u="none" cap="none" strike="noStrike">
                <a:solidFill>
                  <a:srgbClr val="4D4D4F"/>
                </a:solidFill>
                <a:latin typeface="Inter"/>
                <a:ea typeface="Inter"/>
                <a:cs typeface="Inter"/>
                <a:sym typeface="Inter"/>
              </a:rPr>
              <a:t>Note: if you sign up for Social Security, you are automatically enrolled in Medicare Part A.</a:t>
            </a:r>
            <a:endParaRPr b="0" i="0" sz="1500" u="none" cap="none" strike="noStrike">
              <a:solidFill>
                <a:srgbClr val="4D4D4F"/>
              </a:solidFill>
              <a:latin typeface="Inter"/>
              <a:ea typeface="Inter"/>
              <a:cs typeface="Inter"/>
              <a:sym typeface="Inter"/>
            </a:endParaRPr>
          </a:p>
        </p:txBody>
      </p:sp>
      <p:sp>
        <p:nvSpPr>
          <p:cNvPr id="10724" name="Google Shape;10724;g280d82a52a6_0_3776"/>
          <p:cNvSpPr/>
          <p:nvPr/>
        </p:nvSpPr>
        <p:spPr>
          <a:xfrm>
            <a:off x="858411" y="1988198"/>
            <a:ext cx="941833" cy="820304"/>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8" name="Shape 10728"/>
        <p:cNvGrpSpPr/>
        <p:nvPr/>
      </p:nvGrpSpPr>
      <p:grpSpPr>
        <a:xfrm>
          <a:off x="0" y="0"/>
          <a:ext cx="0" cy="0"/>
          <a:chOff x="0" y="0"/>
          <a:chExt cx="0" cy="0"/>
        </a:xfrm>
      </p:grpSpPr>
      <p:sp>
        <p:nvSpPr>
          <p:cNvPr id="10729" name="Google Shape;10729;g280d82a52a6_0_7675"/>
          <p:cNvSpPr/>
          <p:nvPr/>
        </p:nvSpPr>
        <p:spPr>
          <a:xfrm>
            <a:off x="4705005" y="1253272"/>
            <a:ext cx="1115700" cy="1115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730" name="Google Shape;10730;g280d82a52a6_0_7675"/>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Annual Contribution limit </a:t>
            </a:r>
            <a:endParaRPr/>
          </a:p>
        </p:txBody>
      </p:sp>
      <p:sp>
        <p:nvSpPr>
          <p:cNvPr id="10731" name="Google Shape;10731;g280d82a52a6_0_7675"/>
          <p:cNvSpPr txBox="1"/>
          <p:nvPr/>
        </p:nvSpPr>
        <p:spPr>
          <a:xfrm>
            <a:off x="6066025" y="1253275"/>
            <a:ext cx="2233800" cy="831300"/>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Family maximum contribution limits</a:t>
            </a:r>
            <a:endParaRPr b="0" i="0" sz="165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0732" name="Google Shape;10732;g280d82a52a6_0_7675"/>
          <p:cNvSpPr/>
          <p:nvPr/>
        </p:nvSpPr>
        <p:spPr>
          <a:xfrm>
            <a:off x="673177" y="1253247"/>
            <a:ext cx="1115700" cy="1115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0733" name="Google Shape;10733;g280d82a52a6_0_7675"/>
          <p:cNvGrpSpPr/>
          <p:nvPr/>
        </p:nvGrpSpPr>
        <p:grpSpPr>
          <a:xfrm>
            <a:off x="936237" y="1514944"/>
            <a:ext cx="589490" cy="592320"/>
            <a:chOff x="260725" y="477825"/>
            <a:chExt cx="88800" cy="89225"/>
          </a:xfrm>
        </p:grpSpPr>
        <p:sp>
          <p:nvSpPr>
            <p:cNvPr id="10734" name="Google Shape;10734;g280d82a52a6_0_7675"/>
            <p:cNvSpPr/>
            <p:nvPr/>
          </p:nvSpPr>
          <p:spPr>
            <a:xfrm>
              <a:off x="317675" y="531025"/>
              <a:ext cx="31850" cy="36025"/>
            </a:xfrm>
            <a:custGeom>
              <a:rect b="b" l="l" r="r" t="t"/>
              <a:pathLst>
                <a:path extrusionOk="0" h="1441" w="1274">
                  <a:moveTo>
                    <a:pt x="101" y="0"/>
                  </a:moveTo>
                  <a:lnTo>
                    <a:pt x="68" y="17"/>
                  </a:lnTo>
                  <a:lnTo>
                    <a:pt x="34" y="34"/>
                  </a:lnTo>
                  <a:lnTo>
                    <a:pt x="17" y="67"/>
                  </a:lnTo>
                  <a:lnTo>
                    <a:pt x="1" y="117"/>
                  </a:lnTo>
                  <a:lnTo>
                    <a:pt x="17" y="151"/>
                  </a:lnTo>
                  <a:lnTo>
                    <a:pt x="51" y="184"/>
                  </a:lnTo>
                  <a:lnTo>
                    <a:pt x="84" y="201"/>
                  </a:lnTo>
                  <a:lnTo>
                    <a:pt x="302" y="285"/>
                  </a:lnTo>
                  <a:lnTo>
                    <a:pt x="486" y="385"/>
                  </a:lnTo>
                  <a:lnTo>
                    <a:pt x="654" y="503"/>
                  </a:lnTo>
                  <a:lnTo>
                    <a:pt x="805" y="653"/>
                  </a:lnTo>
                  <a:lnTo>
                    <a:pt x="922" y="804"/>
                  </a:lnTo>
                  <a:lnTo>
                    <a:pt x="1006" y="972"/>
                  </a:lnTo>
                  <a:lnTo>
                    <a:pt x="1056" y="1156"/>
                  </a:lnTo>
                  <a:lnTo>
                    <a:pt x="1073" y="1340"/>
                  </a:lnTo>
                  <a:lnTo>
                    <a:pt x="1073" y="1374"/>
                  </a:lnTo>
                  <a:lnTo>
                    <a:pt x="1106" y="1407"/>
                  </a:lnTo>
                  <a:lnTo>
                    <a:pt x="1140" y="1424"/>
                  </a:lnTo>
                  <a:lnTo>
                    <a:pt x="1173" y="1441"/>
                  </a:lnTo>
                  <a:lnTo>
                    <a:pt x="1207" y="1424"/>
                  </a:lnTo>
                  <a:lnTo>
                    <a:pt x="1240" y="1407"/>
                  </a:lnTo>
                  <a:lnTo>
                    <a:pt x="1257" y="1374"/>
                  </a:lnTo>
                  <a:lnTo>
                    <a:pt x="1274" y="1340"/>
                  </a:lnTo>
                  <a:lnTo>
                    <a:pt x="1274" y="1223"/>
                  </a:lnTo>
                  <a:lnTo>
                    <a:pt x="1257" y="1122"/>
                  </a:lnTo>
                  <a:lnTo>
                    <a:pt x="1190" y="905"/>
                  </a:lnTo>
                  <a:lnTo>
                    <a:pt x="1089" y="704"/>
                  </a:lnTo>
                  <a:lnTo>
                    <a:pt x="972" y="536"/>
                  </a:lnTo>
                  <a:lnTo>
                    <a:pt x="805" y="369"/>
                  </a:lnTo>
                  <a:lnTo>
                    <a:pt x="604" y="218"/>
                  </a:lnTo>
                  <a:lnTo>
                    <a:pt x="386" y="101"/>
                  </a:lnTo>
                  <a:lnTo>
                    <a:pt x="13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g280d82a52a6_0_7675"/>
            <p:cNvSpPr/>
            <p:nvPr/>
          </p:nvSpPr>
          <p:spPr>
            <a:xfrm>
              <a:off x="260725" y="531025"/>
              <a:ext cx="31425" cy="36025"/>
            </a:xfrm>
            <a:custGeom>
              <a:rect b="b" l="l" r="r" t="t"/>
              <a:pathLst>
                <a:path extrusionOk="0" h="1441" w="1257">
                  <a:moveTo>
                    <a:pt x="1156" y="0"/>
                  </a:moveTo>
                  <a:lnTo>
                    <a:pt x="1123" y="17"/>
                  </a:lnTo>
                  <a:lnTo>
                    <a:pt x="872" y="101"/>
                  </a:lnTo>
                  <a:lnTo>
                    <a:pt x="654" y="235"/>
                  </a:lnTo>
                  <a:lnTo>
                    <a:pt x="470" y="369"/>
                  </a:lnTo>
                  <a:lnTo>
                    <a:pt x="302" y="536"/>
                  </a:lnTo>
                  <a:lnTo>
                    <a:pt x="185" y="720"/>
                  </a:lnTo>
                  <a:lnTo>
                    <a:pt x="84" y="905"/>
                  </a:lnTo>
                  <a:lnTo>
                    <a:pt x="17" y="1122"/>
                  </a:lnTo>
                  <a:lnTo>
                    <a:pt x="1" y="1223"/>
                  </a:lnTo>
                  <a:lnTo>
                    <a:pt x="1" y="1340"/>
                  </a:lnTo>
                  <a:lnTo>
                    <a:pt x="17" y="1374"/>
                  </a:lnTo>
                  <a:lnTo>
                    <a:pt x="34" y="1407"/>
                  </a:lnTo>
                  <a:lnTo>
                    <a:pt x="68" y="1424"/>
                  </a:lnTo>
                  <a:lnTo>
                    <a:pt x="101" y="1441"/>
                  </a:lnTo>
                  <a:lnTo>
                    <a:pt x="135" y="1424"/>
                  </a:lnTo>
                  <a:lnTo>
                    <a:pt x="168" y="1407"/>
                  </a:lnTo>
                  <a:lnTo>
                    <a:pt x="202" y="1374"/>
                  </a:lnTo>
                  <a:lnTo>
                    <a:pt x="202" y="1340"/>
                  </a:lnTo>
                  <a:lnTo>
                    <a:pt x="218" y="1156"/>
                  </a:lnTo>
                  <a:lnTo>
                    <a:pt x="269" y="972"/>
                  </a:lnTo>
                  <a:lnTo>
                    <a:pt x="352" y="804"/>
                  </a:lnTo>
                  <a:lnTo>
                    <a:pt x="470" y="653"/>
                  </a:lnTo>
                  <a:lnTo>
                    <a:pt x="604" y="519"/>
                  </a:lnTo>
                  <a:lnTo>
                    <a:pt x="771" y="385"/>
                  </a:lnTo>
                  <a:lnTo>
                    <a:pt x="972" y="285"/>
                  </a:lnTo>
                  <a:lnTo>
                    <a:pt x="1190" y="201"/>
                  </a:lnTo>
                  <a:lnTo>
                    <a:pt x="1223" y="184"/>
                  </a:lnTo>
                  <a:lnTo>
                    <a:pt x="1240" y="151"/>
                  </a:lnTo>
                  <a:lnTo>
                    <a:pt x="1257" y="117"/>
                  </a:lnTo>
                  <a:lnTo>
                    <a:pt x="1240" y="84"/>
                  </a:lnTo>
                  <a:lnTo>
                    <a:pt x="1223" y="34"/>
                  </a:lnTo>
                  <a:lnTo>
                    <a:pt x="1207" y="17"/>
                  </a:lnTo>
                  <a:lnTo>
                    <a:pt x="115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g280d82a52a6_0_7675"/>
            <p:cNvSpPr/>
            <p:nvPr/>
          </p:nvSpPr>
          <p:spPr>
            <a:xfrm>
              <a:off x="273300" y="477825"/>
              <a:ext cx="62825" cy="62850"/>
            </a:xfrm>
            <a:custGeom>
              <a:rect b="b" l="l" r="r" t="t"/>
              <a:pathLst>
                <a:path extrusionOk="0" h="2514" w="2513">
                  <a:moveTo>
                    <a:pt x="1374" y="202"/>
                  </a:moveTo>
                  <a:lnTo>
                    <a:pt x="1474" y="219"/>
                  </a:lnTo>
                  <a:lnTo>
                    <a:pt x="1575" y="252"/>
                  </a:lnTo>
                  <a:lnTo>
                    <a:pt x="1675" y="286"/>
                  </a:lnTo>
                  <a:lnTo>
                    <a:pt x="1859" y="386"/>
                  </a:lnTo>
                  <a:lnTo>
                    <a:pt x="2010" y="503"/>
                  </a:lnTo>
                  <a:lnTo>
                    <a:pt x="2144" y="671"/>
                  </a:lnTo>
                  <a:lnTo>
                    <a:pt x="2228" y="838"/>
                  </a:lnTo>
                  <a:lnTo>
                    <a:pt x="2261" y="939"/>
                  </a:lnTo>
                  <a:lnTo>
                    <a:pt x="2295" y="1039"/>
                  </a:lnTo>
                  <a:lnTo>
                    <a:pt x="2312" y="1140"/>
                  </a:lnTo>
                  <a:lnTo>
                    <a:pt x="2312" y="1257"/>
                  </a:lnTo>
                  <a:lnTo>
                    <a:pt x="2312" y="1358"/>
                  </a:lnTo>
                  <a:lnTo>
                    <a:pt x="2295" y="1475"/>
                  </a:lnTo>
                  <a:lnTo>
                    <a:pt x="2261" y="1575"/>
                  </a:lnTo>
                  <a:lnTo>
                    <a:pt x="2228" y="1659"/>
                  </a:lnTo>
                  <a:lnTo>
                    <a:pt x="2144" y="1843"/>
                  </a:lnTo>
                  <a:lnTo>
                    <a:pt x="2010" y="1994"/>
                  </a:lnTo>
                  <a:lnTo>
                    <a:pt x="1859" y="2128"/>
                  </a:lnTo>
                  <a:lnTo>
                    <a:pt x="1675" y="2229"/>
                  </a:lnTo>
                  <a:lnTo>
                    <a:pt x="1575" y="2262"/>
                  </a:lnTo>
                  <a:lnTo>
                    <a:pt x="1474" y="2296"/>
                  </a:lnTo>
                  <a:lnTo>
                    <a:pt x="1374" y="2312"/>
                  </a:lnTo>
                  <a:lnTo>
                    <a:pt x="1156" y="2312"/>
                  </a:lnTo>
                  <a:lnTo>
                    <a:pt x="1055" y="2296"/>
                  </a:lnTo>
                  <a:lnTo>
                    <a:pt x="955" y="2262"/>
                  </a:lnTo>
                  <a:lnTo>
                    <a:pt x="854" y="2229"/>
                  </a:lnTo>
                  <a:lnTo>
                    <a:pt x="670" y="2128"/>
                  </a:lnTo>
                  <a:lnTo>
                    <a:pt x="519" y="1994"/>
                  </a:lnTo>
                  <a:lnTo>
                    <a:pt x="385" y="1843"/>
                  </a:lnTo>
                  <a:lnTo>
                    <a:pt x="285" y="1659"/>
                  </a:lnTo>
                  <a:lnTo>
                    <a:pt x="251" y="1575"/>
                  </a:lnTo>
                  <a:lnTo>
                    <a:pt x="235" y="1475"/>
                  </a:lnTo>
                  <a:lnTo>
                    <a:pt x="218" y="1358"/>
                  </a:lnTo>
                  <a:lnTo>
                    <a:pt x="201" y="1257"/>
                  </a:lnTo>
                  <a:lnTo>
                    <a:pt x="218" y="1140"/>
                  </a:lnTo>
                  <a:lnTo>
                    <a:pt x="235" y="1039"/>
                  </a:lnTo>
                  <a:lnTo>
                    <a:pt x="251" y="939"/>
                  </a:lnTo>
                  <a:lnTo>
                    <a:pt x="285" y="838"/>
                  </a:lnTo>
                  <a:lnTo>
                    <a:pt x="385" y="671"/>
                  </a:lnTo>
                  <a:lnTo>
                    <a:pt x="519" y="503"/>
                  </a:lnTo>
                  <a:lnTo>
                    <a:pt x="670" y="386"/>
                  </a:lnTo>
                  <a:lnTo>
                    <a:pt x="854" y="286"/>
                  </a:lnTo>
                  <a:lnTo>
                    <a:pt x="955" y="252"/>
                  </a:lnTo>
                  <a:lnTo>
                    <a:pt x="1055" y="219"/>
                  </a:lnTo>
                  <a:lnTo>
                    <a:pt x="1156" y="202"/>
                  </a:lnTo>
                  <a:close/>
                  <a:moveTo>
                    <a:pt x="1139" y="1"/>
                  </a:moveTo>
                  <a:lnTo>
                    <a:pt x="1005" y="18"/>
                  </a:lnTo>
                  <a:lnTo>
                    <a:pt x="888" y="51"/>
                  </a:lnTo>
                  <a:lnTo>
                    <a:pt x="771" y="101"/>
                  </a:lnTo>
                  <a:lnTo>
                    <a:pt x="670" y="152"/>
                  </a:lnTo>
                  <a:lnTo>
                    <a:pt x="553" y="219"/>
                  </a:lnTo>
                  <a:lnTo>
                    <a:pt x="469" y="286"/>
                  </a:lnTo>
                  <a:lnTo>
                    <a:pt x="369" y="369"/>
                  </a:lnTo>
                  <a:lnTo>
                    <a:pt x="302" y="453"/>
                  </a:lnTo>
                  <a:lnTo>
                    <a:pt x="218" y="554"/>
                  </a:lnTo>
                  <a:lnTo>
                    <a:pt x="151" y="654"/>
                  </a:lnTo>
                  <a:lnTo>
                    <a:pt x="101" y="771"/>
                  </a:lnTo>
                  <a:lnTo>
                    <a:pt x="67" y="889"/>
                  </a:lnTo>
                  <a:lnTo>
                    <a:pt x="34" y="1006"/>
                  </a:lnTo>
                  <a:lnTo>
                    <a:pt x="17" y="1123"/>
                  </a:lnTo>
                  <a:lnTo>
                    <a:pt x="0" y="1257"/>
                  </a:lnTo>
                  <a:lnTo>
                    <a:pt x="17" y="1391"/>
                  </a:lnTo>
                  <a:lnTo>
                    <a:pt x="34" y="1508"/>
                  </a:lnTo>
                  <a:lnTo>
                    <a:pt x="67" y="1626"/>
                  </a:lnTo>
                  <a:lnTo>
                    <a:pt x="101" y="1743"/>
                  </a:lnTo>
                  <a:lnTo>
                    <a:pt x="151" y="1860"/>
                  </a:lnTo>
                  <a:lnTo>
                    <a:pt x="218" y="1961"/>
                  </a:lnTo>
                  <a:lnTo>
                    <a:pt x="302" y="2061"/>
                  </a:lnTo>
                  <a:lnTo>
                    <a:pt x="369" y="2145"/>
                  </a:lnTo>
                  <a:lnTo>
                    <a:pt x="469" y="2229"/>
                  </a:lnTo>
                  <a:lnTo>
                    <a:pt x="553" y="2296"/>
                  </a:lnTo>
                  <a:lnTo>
                    <a:pt x="670" y="2363"/>
                  </a:lnTo>
                  <a:lnTo>
                    <a:pt x="771" y="2413"/>
                  </a:lnTo>
                  <a:lnTo>
                    <a:pt x="888" y="2463"/>
                  </a:lnTo>
                  <a:lnTo>
                    <a:pt x="1005" y="2480"/>
                  </a:lnTo>
                  <a:lnTo>
                    <a:pt x="1139" y="2497"/>
                  </a:lnTo>
                  <a:lnTo>
                    <a:pt x="1256" y="2513"/>
                  </a:lnTo>
                  <a:lnTo>
                    <a:pt x="1390" y="2497"/>
                  </a:lnTo>
                  <a:lnTo>
                    <a:pt x="1508" y="2480"/>
                  </a:lnTo>
                  <a:lnTo>
                    <a:pt x="1642" y="2463"/>
                  </a:lnTo>
                  <a:lnTo>
                    <a:pt x="1742" y="2413"/>
                  </a:lnTo>
                  <a:lnTo>
                    <a:pt x="1859" y="2363"/>
                  </a:lnTo>
                  <a:lnTo>
                    <a:pt x="1960" y="2296"/>
                  </a:lnTo>
                  <a:lnTo>
                    <a:pt x="2060" y="2229"/>
                  </a:lnTo>
                  <a:lnTo>
                    <a:pt x="2144" y="2145"/>
                  </a:lnTo>
                  <a:lnTo>
                    <a:pt x="2228" y="2061"/>
                  </a:lnTo>
                  <a:lnTo>
                    <a:pt x="2295" y="1961"/>
                  </a:lnTo>
                  <a:lnTo>
                    <a:pt x="2362" y="1860"/>
                  </a:lnTo>
                  <a:lnTo>
                    <a:pt x="2412" y="1743"/>
                  </a:lnTo>
                  <a:lnTo>
                    <a:pt x="2462" y="1626"/>
                  </a:lnTo>
                  <a:lnTo>
                    <a:pt x="2496" y="1508"/>
                  </a:lnTo>
                  <a:lnTo>
                    <a:pt x="2513" y="1391"/>
                  </a:lnTo>
                  <a:lnTo>
                    <a:pt x="2513" y="1257"/>
                  </a:lnTo>
                  <a:lnTo>
                    <a:pt x="2513" y="1123"/>
                  </a:lnTo>
                  <a:lnTo>
                    <a:pt x="2496" y="1006"/>
                  </a:lnTo>
                  <a:lnTo>
                    <a:pt x="2462" y="889"/>
                  </a:lnTo>
                  <a:lnTo>
                    <a:pt x="2412" y="771"/>
                  </a:lnTo>
                  <a:lnTo>
                    <a:pt x="2362" y="654"/>
                  </a:lnTo>
                  <a:lnTo>
                    <a:pt x="2295" y="554"/>
                  </a:lnTo>
                  <a:lnTo>
                    <a:pt x="2228" y="453"/>
                  </a:lnTo>
                  <a:lnTo>
                    <a:pt x="2144" y="369"/>
                  </a:lnTo>
                  <a:lnTo>
                    <a:pt x="2060" y="286"/>
                  </a:lnTo>
                  <a:lnTo>
                    <a:pt x="1960" y="219"/>
                  </a:lnTo>
                  <a:lnTo>
                    <a:pt x="1859" y="152"/>
                  </a:lnTo>
                  <a:lnTo>
                    <a:pt x="1742" y="101"/>
                  </a:lnTo>
                  <a:lnTo>
                    <a:pt x="1642" y="51"/>
                  </a:lnTo>
                  <a:lnTo>
                    <a:pt x="1508" y="18"/>
                  </a:lnTo>
                  <a:lnTo>
                    <a:pt x="139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37" name="Google Shape;10737;g280d82a52a6_0_7675"/>
          <p:cNvGrpSpPr/>
          <p:nvPr/>
        </p:nvGrpSpPr>
        <p:grpSpPr>
          <a:xfrm>
            <a:off x="4816816" y="1503618"/>
            <a:ext cx="892041" cy="614986"/>
            <a:chOff x="1388475" y="480350"/>
            <a:chExt cx="117275" cy="80850"/>
          </a:xfrm>
        </p:grpSpPr>
        <p:sp>
          <p:nvSpPr>
            <p:cNvPr id="10738" name="Google Shape;10738;g280d82a52a6_0_7675"/>
            <p:cNvSpPr/>
            <p:nvPr/>
          </p:nvSpPr>
          <p:spPr>
            <a:xfrm>
              <a:off x="1427000" y="507975"/>
              <a:ext cx="14250" cy="10925"/>
            </a:xfrm>
            <a:custGeom>
              <a:rect b="b" l="l" r="r" t="t"/>
              <a:pathLst>
                <a:path extrusionOk="0" h="437" w="570">
                  <a:moveTo>
                    <a:pt x="452" y="1"/>
                  </a:moveTo>
                  <a:lnTo>
                    <a:pt x="318" y="51"/>
                  </a:lnTo>
                  <a:lnTo>
                    <a:pt x="218" y="118"/>
                  </a:lnTo>
                  <a:lnTo>
                    <a:pt x="117" y="185"/>
                  </a:lnTo>
                  <a:lnTo>
                    <a:pt x="34" y="269"/>
                  </a:lnTo>
                  <a:lnTo>
                    <a:pt x="0" y="302"/>
                  </a:lnTo>
                  <a:lnTo>
                    <a:pt x="0" y="336"/>
                  </a:lnTo>
                  <a:lnTo>
                    <a:pt x="0" y="369"/>
                  </a:lnTo>
                  <a:lnTo>
                    <a:pt x="34" y="403"/>
                  </a:lnTo>
                  <a:lnTo>
                    <a:pt x="67" y="420"/>
                  </a:lnTo>
                  <a:lnTo>
                    <a:pt x="101" y="436"/>
                  </a:lnTo>
                  <a:lnTo>
                    <a:pt x="134" y="420"/>
                  </a:lnTo>
                  <a:lnTo>
                    <a:pt x="168" y="403"/>
                  </a:lnTo>
                  <a:lnTo>
                    <a:pt x="235" y="336"/>
                  </a:lnTo>
                  <a:lnTo>
                    <a:pt x="318" y="286"/>
                  </a:lnTo>
                  <a:lnTo>
                    <a:pt x="402" y="235"/>
                  </a:lnTo>
                  <a:lnTo>
                    <a:pt x="503" y="202"/>
                  </a:lnTo>
                  <a:lnTo>
                    <a:pt x="536" y="168"/>
                  </a:lnTo>
                  <a:lnTo>
                    <a:pt x="570" y="152"/>
                  </a:lnTo>
                  <a:lnTo>
                    <a:pt x="570" y="101"/>
                  </a:lnTo>
                  <a:lnTo>
                    <a:pt x="570" y="68"/>
                  </a:lnTo>
                  <a:lnTo>
                    <a:pt x="553" y="34"/>
                  </a:lnTo>
                  <a:lnTo>
                    <a:pt x="519" y="18"/>
                  </a:lnTo>
                  <a:lnTo>
                    <a:pt x="48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g280d82a52a6_0_7675"/>
            <p:cNvSpPr/>
            <p:nvPr/>
          </p:nvSpPr>
          <p:spPr>
            <a:xfrm>
              <a:off x="1452125" y="507975"/>
              <a:ext cx="14675" cy="10925"/>
            </a:xfrm>
            <a:custGeom>
              <a:rect b="b" l="l" r="r" t="t"/>
              <a:pathLst>
                <a:path extrusionOk="0" h="437" w="587">
                  <a:moveTo>
                    <a:pt x="67" y="1"/>
                  </a:moveTo>
                  <a:lnTo>
                    <a:pt x="34" y="34"/>
                  </a:lnTo>
                  <a:lnTo>
                    <a:pt x="17" y="68"/>
                  </a:lnTo>
                  <a:lnTo>
                    <a:pt x="0" y="101"/>
                  </a:lnTo>
                  <a:lnTo>
                    <a:pt x="17" y="152"/>
                  </a:lnTo>
                  <a:lnTo>
                    <a:pt x="51" y="168"/>
                  </a:lnTo>
                  <a:lnTo>
                    <a:pt x="84" y="202"/>
                  </a:lnTo>
                  <a:lnTo>
                    <a:pt x="185" y="235"/>
                  </a:lnTo>
                  <a:lnTo>
                    <a:pt x="268" y="286"/>
                  </a:lnTo>
                  <a:lnTo>
                    <a:pt x="352" y="336"/>
                  </a:lnTo>
                  <a:lnTo>
                    <a:pt x="419" y="403"/>
                  </a:lnTo>
                  <a:lnTo>
                    <a:pt x="453" y="420"/>
                  </a:lnTo>
                  <a:lnTo>
                    <a:pt x="486" y="436"/>
                  </a:lnTo>
                  <a:lnTo>
                    <a:pt x="536" y="420"/>
                  </a:lnTo>
                  <a:lnTo>
                    <a:pt x="553" y="403"/>
                  </a:lnTo>
                  <a:lnTo>
                    <a:pt x="587" y="369"/>
                  </a:lnTo>
                  <a:lnTo>
                    <a:pt x="587" y="336"/>
                  </a:lnTo>
                  <a:lnTo>
                    <a:pt x="587" y="302"/>
                  </a:lnTo>
                  <a:lnTo>
                    <a:pt x="570" y="269"/>
                  </a:lnTo>
                  <a:lnTo>
                    <a:pt x="469" y="185"/>
                  </a:lnTo>
                  <a:lnTo>
                    <a:pt x="369" y="101"/>
                  </a:lnTo>
                  <a:lnTo>
                    <a:pt x="268" y="51"/>
                  </a:lnTo>
                  <a:lnTo>
                    <a:pt x="13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g280d82a52a6_0_7675"/>
            <p:cNvSpPr/>
            <p:nvPr/>
          </p:nvSpPr>
          <p:spPr>
            <a:xfrm>
              <a:off x="1429500" y="480350"/>
              <a:ext cx="34800" cy="34775"/>
            </a:xfrm>
            <a:custGeom>
              <a:rect b="b" l="l" r="r" t="t"/>
              <a:pathLst>
                <a:path extrusionOk="0" h="1391" w="1392">
                  <a:moveTo>
                    <a:pt x="687" y="201"/>
                  </a:moveTo>
                  <a:lnTo>
                    <a:pt x="788" y="218"/>
                  </a:lnTo>
                  <a:lnTo>
                    <a:pt x="888" y="235"/>
                  </a:lnTo>
                  <a:lnTo>
                    <a:pt x="972" y="285"/>
                  </a:lnTo>
                  <a:lnTo>
                    <a:pt x="1039" y="352"/>
                  </a:lnTo>
                  <a:lnTo>
                    <a:pt x="1106" y="419"/>
                  </a:lnTo>
                  <a:lnTo>
                    <a:pt x="1157" y="503"/>
                  </a:lnTo>
                  <a:lnTo>
                    <a:pt x="1173" y="603"/>
                  </a:lnTo>
                  <a:lnTo>
                    <a:pt x="1190" y="704"/>
                  </a:lnTo>
                  <a:lnTo>
                    <a:pt x="1173" y="804"/>
                  </a:lnTo>
                  <a:lnTo>
                    <a:pt x="1157" y="888"/>
                  </a:lnTo>
                  <a:lnTo>
                    <a:pt x="1106" y="972"/>
                  </a:lnTo>
                  <a:lnTo>
                    <a:pt x="1039" y="1056"/>
                  </a:lnTo>
                  <a:lnTo>
                    <a:pt x="972" y="1106"/>
                  </a:lnTo>
                  <a:lnTo>
                    <a:pt x="888" y="1156"/>
                  </a:lnTo>
                  <a:lnTo>
                    <a:pt x="788" y="1190"/>
                  </a:lnTo>
                  <a:lnTo>
                    <a:pt x="587" y="1190"/>
                  </a:lnTo>
                  <a:lnTo>
                    <a:pt x="503" y="1156"/>
                  </a:lnTo>
                  <a:lnTo>
                    <a:pt x="419" y="1106"/>
                  </a:lnTo>
                  <a:lnTo>
                    <a:pt x="336" y="1056"/>
                  </a:lnTo>
                  <a:lnTo>
                    <a:pt x="285" y="972"/>
                  </a:lnTo>
                  <a:lnTo>
                    <a:pt x="235" y="888"/>
                  </a:lnTo>
                  <a:lnTo>
                    <a:pt x="202" y="804"/>
                  </a:lnTo>
                  <a:lnTo>
                    <a:pt x="202" y="704"/>
                  </a:lnTo>
                  <a:lnTo>
                    <a:pt x="202" y="603"/>
                  </a:lnTo>
                  <a:lnTo>
                    <a:pt x="235" y="503"/>
                  </a:lnTo>
                  <a:lnTo>
                    <a:pt x="285" y="419"/>
                  </a:lnTo>
                  <a:lnTo>
                    <a:pt x="336" y="352"/>
                  </a:lnTo>
                  <a:lnTo>
                    <a:pt x="419" y="285"/>
                  </a:lnTo>
                  <a:lnTo>
                    <a:pt x="503" y="235"/>
                  </a:lnTo>
                  <a:lnTo>
                    <a:pt x="587" y="218"/>
                  </a:lnTo>
                  <a:lnTo>
                    <a:pt x="687" y="201"/>
                  </a:lnTo>
                  <a:close/>
                  <a:moveTo>
                    <a:pt x="687" y="0"/>
                  </a:moveTo>
                  <a:lnTo>
                    <a:pt x="553" y="17"/>
                  </a:lnTo>
                  <a:lnTo>
                    <a:pt x="419" y="51"/>
                  </a:lnTo>
                  <a:lnTo>
                    <a:pt x="302" y="118"/>
                  </a:lnTo>
                  <a:lnTo>
                    <a:pt x="202" y="201"/>
                  </a:lnTo>
                  <a:lnTo>
                    <a:pt x="118" y="302"/>
                  </a:lnTo>
                  <a:lnTo>
                    <a:pt x="51" y="419"/>
                  </a:lnTo>
                  <a:lnTo>
                    <a:pt x="1" y="553"/>
                  </a:lnTo>
                  <a:lnTo>
                    <a:pt x="1" y="704"/>
                  </a:lnTo>
                  <a:lnTo>
                    <a:pt x="1" y="838"/>
                  </a:lnTo>
                  <a:lnTo>
                    <a:pt x="51" y="972"/>
                  </a:lnTo>
                  <a:lnTo>
                    <a:pt x="118" y="1089"/>
                  </a:lnTo>
                  <a:lnTo>
                    <a:pt x="202" y="1190"/>
                  </a:lnTo>
                  <a:lnTo>
                    <a:pt x="302" y="1273"/>
                  </a:lnTo>
                  <a:lnTo>
                    <a:pt x="419" y="1340"/>
                  </a:lnTo>
                  <a:lnTo>
                    <a:pt x="553" y="1391"/>
                  </a:lnTo>
                  <a:lnTo>
                    <a:pt x="838" y="1391"/>
                  </a:lnTo>
                  <a:lnTo>
                    <a:pt x="972" y="1340"/>
                  </a:lnTo>
                  <a:lnTo>
                    <a:pt x="1090" y="1273"/>
                  </a:lnTo>
                  <a:lnTo>
                    <a:pt x="1190" y="1190"/>
                  </a:lnTo>
                  <a:lnTo>
                    <a:pt x="1274" y="1089"/>
                  </a:lnTo>
                  <a:lnTo>
                    <a:pt x="1341" y="972"/>
                  </a:lnTo>
                  <a:lnTo>
                    <a:pt x="1374" y="838"/>
                  </a:lnTo>
                  <a:lnTo>
                    <a:pt x="1391" y="704"/>
                  </a:lnTo>
                  <a:lnTo>
                    <a:pt x="1374" y="553"/>
                  </a:lnTo>
                  <a:lnTo>
                    <a:pt x="1341" y="419"/>
                  </a:lnTo>
                  <a:lnTo>
                    <a:pt x="1274" y="302"/>
                  </a:lnTo>
                  <a:lnTo>
                    <a:pt x="1190" y="201"/>
                  </a:lnTo>
                  <a:lnTo>
                    <a:pt x="1090" y="118"/>
                  </a:lnTo>
                  <a:lnTo>
                    <a:pt x="972" y="51"/>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g280d82a52a6_0_7675"/>
            <p:cNvSpPr/>
            <p:nvPr/>
          </p:nvSpPr>
          <p:spPr>
            <a:xfrm>
              <a:off x="1417775" y="540225"/>
              <a:ext cx="18875" cy="20975"/>
            </a:xfrm>
            <a:custGeom>
              <a:rect b="b" l="l" r="r" t="t"/>
              <a:pathLst>
                <a:path extrusionOk="0" h="839" w="755">
                  <a:moveTo>
                    <a:pt x="101" y="1"/>
                  </a:moveTo>
                  <a:lnTo>
                    <a:pt x="68" y="17"/>
                  </a:lnTo>
                  <a:lnTo>
                    <a:pt x="34" y="34"/>
                  </a:lnTo>
                  <a:lnTo>
                    <a:pt x="17" y="68"/>
                  </a:lnTo>
                  <a:lnTo>
                    <a:pt x="1" y="118"/>
                  </a:lnTo>
                  <a:lnTo>
                    <a:pt x="17" y="151"/>
                  </a:lnTo>
                  <a:lnTo>
                    <a:pt x="51" y="185"/>
                  </a:lnTo>
                  <a:lnTo>
                    <a:pt x="84" y="202"/>
                  </a:lnTo>
                  <a:lnTo>
                    <a:pt x="185" y="235"/>
                  </a:lnTo>
                  <a:lnTo>
                    <a:pt x="269" y="285"/>
                  </a:lnTo>
                  <a:lnTo>
                    <a:pt x="352" y="352"/>
                  </a:lnTo>
                  <a:lnTo>
                    <a:pt x="419" y="419"/>
                  </a:lnTo>
                  <a:lnTo>
                    <a:pt x="486" y="486"/>
                  </a:lnTo>
                  <a:lnTo>
                    <a:pt x="520" y="570"/>
                  </a:lnTo>
                  <a:lnTo>
                    <a:pt x="553" y="654"/>
                  </a:lnTo>
                  <a:lnTo>
                    <a:pt x="553" y="738"/>
                  </a:lnTo>
                  <a:lnTo>
                    <a:pt x="570" y="788"/>
                  </a:lnTo>
                  <a:lnTo>
                    <a:pt x="587" y="821"/>
                  </a:lnTo>
                  <a:lnTo>
                    <a:pt x="620" y="838"/>
                  </a:lnTo>
                  <a:lnTo>
                    <a:pt x="704" y="838"/>
                  </a:lnTo>
                  <a:lnTo>
                    <a:pt x="738" y="821"/>
                  </a:lnTo>
                  <a:lnTo>
                    <a:pt x="754" y="788"/>
                  </a:lnTo>
                  <a:lnTo>
                    <a:pt x="754" y="738"/>
                  </a:lnTo>
                  <a:lnTo>
                    <a:pt x="754" y="620"/>
                  </a:lnTo>
                  <a:lnTo>
                    <a:pt x="721" y="503"/>
                  </a:lnTo>
                  <a:lnTo>
                    <a:pt x="654" y="403"/>
                  </a:lnTo>
                  <a:lnTo>
                    <a:pt x="587" y="302"/>
                  </a:lnTo>
                  <a:lnTo>
                    <a:pt x="503" y="202"/>
                  </a:lnTo>
                  <a:lnTo>
                    <a:pt x="386" y="135"/>
                  </a:lnTo>
                  <a:lnTo>
                    <a:pt x="269" y="68"/>
                  </a:lnTo>
                  <a:lnTo>
                    <a:pt x="135"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g280d82a52a6_0_7675"/>
            <p:cNvSpPr/>
            <p:nvPr/>
          </p:nvSpPr>
          <p:spPr>
            <a:xfrm>
              <a:off x="1388475" y="540225"/>
              <a:ext cx="18450" cy="20975"/>
            </a:xfrm>
            <a:custGeom>
              <a:rect b="b" l="l" r="r" t="t"/>
              <a:pathLst>
                <a:path extrusionOk="0" h="839" w="738">
                  <a:moveTo>
                    <a:pt x="653" y="1"/>
                  </a:moveTo>
                  <a:lnTo>
                    <a:pt x="603" y="17"/>
                  </a:lnTo>
                  <a:lnTo>
                    <a:pt x="486" y="68"/>
                  </a:lnTo>
                  <a:lnTo>
                    <a:pt x="352" y="135"/>
                  </a:lnTo>
                  <a:lnTo>
                    <a:pt x="251" y="202"/>
                  </a:lnTo>
                  <a:lnTo>
                    <a:pt x="168" y="302"/>
                  </a:lnTo>
                  <a:lnTo>
                    <a:pt x="101" y="403"/>
                  </a:lnTo>
                  <a:lnTo>
                    <a:pt x="34" y="503"/>
                  </a:lnTo>
                  <a:lnTo>
                    <a:pt x="17" y="620"/>
                  </a:lnTo>
                  <a:lnTo>
                    <a:pt x="0" y="738"/>
                  </a:lnTo>
                  <a:lnTo>
                    <a:pt x="0" y="788"/>
                  </a:lnTo>
                  <a:lnTo>
                    <a:pt x="34" y="821"/>
                  </a:lnTo>
                  <a:lnTo>
                    <a:pt x="67" y="838"/>
                  </a:lnTo>
                  <a:lnTo>
                    <a:pt x="134" y="838"/>
                  </a:lnTo>
                  <a:lnTo>
                    <a:pt x="168" y="821"/>
                  </a:lnTo>
                  <a:lnTo>
                    <a:pt x="184" y="788"/>
                  </a:lnTo>
                  <a:lnTo>
                    <a:pt x="201" y="738"/>
                  </a:lnTo>
                  <a:lnTo>
                    <a:pt x="201" y="654"/>
                  </a:lnTo>
                  <a:lnTo>
                    <a:pt x="235" y="570"/>
                  </a:lnTo>
                  <a:lnTo>
                    <a:pt x="268" y="486"/>
                  </a:lnTo>
                  <a:lnTo>
                    <a:pt x="335" y="419"/>
                  </a:lnTo>
                  <a:lnTo>
                    <a:pt x="402" y="352"/>
                  </a:lnTo>
                  <a:lnTo>
                    <a:pt x="469" y="285"/>
                  </a:lnTo>
                  <a:lnTo>
                    <a:pt x="570" y="235"/>
                  </a:lnTo>
                  <a:lnTo>
                    <a:pt x="670" y="202"/>
                  </a:lnTo>
                  <a:lnTo>
                    <a:pt x="704" y="185"/>
                  </a:lnTo>
                  <a:lnTo>
                    <a:pt x="737" y="151"/>
                  </a:lnTo>
                  <a:lnTo>
                    <a:pt x="737" y="118"/>
                  </a:lnTo>
                  <a:lnTo>
                    <a:pt x="737" y="84"/>
                  </a:lnTo>
                  <a:lnTo>
                    <a:pt x="720" y="34"/>
                  </a:lnTo>
                  <a:lnTo>
                    <a:pt x="687" y="17"/>
                  </a:lnTo>
                  <a:lnTo>
                    <a:pt x="65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g280d82a52a6_0_7675"/>
            <p:cNvSpPr/>
            <p:nvPr/>
          </p:nvSpPr>
          <p:spPr>
            <a:xfrm>
              <a:off x="1395175" y="512600"/>
              <a:ext cx="34775" cy="35200"/>
            </a:xfrm>
            <a:custGeom>
              <a:rect b="b" l="l" r="r" t="t"/>
              <a:pathLst>
                <a:path extrusionOk="0" h="1408" w="1391">
                  <a:moveTo>
                    <a:pt x="687" y="201"/>
                  </a:moveTo>
                  <a:lnTo>
                    <a:pt x="787" y="218"/>
                  </a:lnTo>
                  <a:lnTo>
                    <a:pt x="888" y="251"/>
                  </a:lnTo>
                  <a:lnTo>
                    <a:pt x="972" y="302"/>
                  </a:lnTo>
                  <a:lnTo>
                    <a:pt x="1039" y="352"/>
                  </a:lnTo>
                  <a:lnTo>
                    <a:pt x="1106" y="436"/>
                  </a:lnTo>
                  <a:lnTo>
                    <a:pt x="1156" y="519"/>
                  </a:lnTo>
                  <a:lnTo>
                    <a:pt x="1173" y="603"/>
                  </a:lnTo>
                  <a:lnTo>
                    <a:pt x="1189" y="704"/>
                  </a:lnTo>
                  <a:lnTo>
                    <a:pt x="1173" y="804"/>
                  </a:lnTo>
                  <a:lnTo>
                    <a:pt x="1156" y="905"/>
                  </a:lnTo>
                  <a:lnTo>
                    <a:pt x="1106" y="988"/>
                  </a:lnTo>
                  <a:lnTo>
                    <a:pt x="1039" y="1055"/>
                  </a:lnTo>
                  <a:lnTo>
                    <a:pt x="972" y="1122"/>
                  </a:lnTo>
                  <a:lnTo>
                    <a:pt x="888" y="1173"/>
                  </a:lnTo>
                  <a:lnTo>
                    <a:pt x="787" y="1189"/>
                  </a:lnTo>
                  <a:lnTo>
                    <a:pt x="687" y="1206"/>
                  </a:lnTo>
                  <a:lnTo>
                    <a:pt x="586"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6" y="218"/>
                  </a:lnTo>
                  <a:lnTo>
                    <a:pt x="687" y="201"/>
                  </a:lnTo>
                  <a:close/>
                  <a:moveTo>
                    <a:pt x="687" y="0"/>
                  </a:moveTo>
                  <a:lnTo>
                    <a:pt x="553" y="17"/>
                  </a:lnTo>
                  <a:lnTo>
                    <a:pt x="419" y="67"/>
                  </a:lnTo>
                  <a:lnTo>
                    <a:pt x="302" y="134"/>
                  </a:lnTo>
                  <a:lnTo>
                    <a:pt x="201" y="218"/>
                  </a:lnTo>
                  <a:lnTo>
                    <a:pt x="117" y="318"/>
                  </a:lnTo>
                  <a:lnTo>
                    <a:pt x="50" y="436"/>
                  </a:lnTo>
                  <a:lnTo>
                    <a:pt x="0" y="570"/>
                  </a:lnTo>
                  <a:lnTo>
                    <a:pt x="0" y="704"/>
                  </a:lnTo>
                  <a:lnTo>
                    <a:pt x="0" y="854"/>
                  </a:lnTo>
                  <a:lnTo>
                    <a:pt x="50" y="972"/>
                  </a:lnTo>
                  <a:lnTo>
                    <a:pt x="117" y="1089"/>
                  </a:lnTo>
                  <a:lnTo>
                    <a:pt x="201" y="1206"/>
                  </a:lnTo>
                  <a:lnTo>
                    <a:pt x="302" y="1290"/>
                  </a:lnTo>
                  <a:lnTo>
                    <a:pt x="419" y="1357"/>
                  </a:lnTo>
                  <a:lnTo>
                    <a:pt x="553" y="1390"/>
                  </a:lnTo>
                  <a:lnTo>
                    <a:pt x="687" y="1407"/>
                  </a:lnTo>
                  <a:lnTo>
                    <a:pt x="838" y="1390"/>
                  </a:lnTo>
                  <a:lnTo>
                    <a:pt x="955" y="1357"/>
                  </a:lnTo>
                  <a:lnTo>
                    <a:pt x="1089" y="1290"/>
                  </a:lnTo>
                  <a:lnTo>
                    <a:pt x="1189" y="1206"/>
                  </a:lnTo>
                  <a:lnTo>
                    <a:pt x="1273" y="1089"/>
                  </a:lnTo>
                  <a:lnTo>
                    <a:pt x="1340" y="972"/>
                  </a:lnTo>
                  <a:lnTo>
                    <a:pt x="1374" y="854"/>
                  </a:lnTo>
                  <a:lnTo>
                    <a:pt x="1390" y="704"/>
                  </a:lnTo>
                  <a:lnTo>
                    <a:pt x="1374" y="570"/>
                  </a:lnTo>
                  <a:lnTo>
                    <a:pt x="1340" y="436"/>
                  </a:lnTo>
                  <a:lnTo>
                    <a:pt x="1273" y="318"/>
                  </a:lnTo>
                  <a:lnTo>
                    <a:pt x="1189" y="218"/>
                  </a:lnTo>
                  <a:lnTo>
                    <a:pt x="1089" y="134"/>
                  </a:lnTo>
                  <a:lnTo>
                    <a:pt x="955" y="67"/>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g280d82a52a6_0_7675"/>
            <p:cNvSpPr/>
            <p:nvPr/>
          </p:nvSpPr>
          <p:spPr>
            <a:xfrm>
              <a:off x="1486875" y="540225"/>
              <a:ext cx="18875" cy="20975"/>
            </a:xfrm>
            <a:custGeom>
              <a:rect b="b" l="l" r="r" t="t"/>
              <a:pathLst>
                <a:path extrusionOk="0" h="839" w="755">
                  <a:moveTo>
                    <a:pt x="84" y="1"/>
                  </a:moveTo>
                  <a:lnTo>
                    <a:pt x="51" y="17"/>
                  </a:lnTo>
                  <a:lnTo>
                    <a:pt x="17" y="34"/>
                  </a:lnTo>
                  <a:lnTo>
                    <a:pt x="1" y="68"/>
                  </a:lnTo>
                  <a:lnTo>
                    <a:pt x="1" y="118"/>
                  </a:lnTo>
                  <a:lnTo>
                    <a:pt x="1" y="151"/>
                  </a:lnTo>
                  <a:lnTo>
                    <a:pt x="34" y="185"/>
                  </a:lnTo>
                  <a:lnTo>
                    <a:pt x="68" y="202"/>
                  </a:lnTo>
                  <a:lnTo>
                    <a:pt x="168" y="235"/>
                  </a:lnTo>
                  <a:lnTo>
                    <a:pt x="269" y="285"/>
                  </a:lnTo>
                  <a:lnTo>
                    <a:pt x="336" y="352"/>
                  </a:lnTo>
                  <a:lnTo>
                    <a:pt x="419" y="419"/>
                  </a:lnTo>
                  <a:lnTo>
                    <a:pt x="470" y="486"/>
                  </a:lnTo>
                  <a:lnTo>
                    <a:pt x="503" y="570"/>
                  </a:lnTo>
                  <a:lnTo>
                    <a:pt x="537" y="654"/>
                  </a:lnTo>
                  <a:lnTo>
                    <a:pt x="553" y="738"/>
                  </a:lnTo>
                  <a:lnTo>
                    <a:pt x="553" y="788"/>
                  </a:lnTo>
                  <a:lnTo>
                    <a:pt x="570" y="821"/>
                  </a:lnTo>
                  <a:lnTo>
                    <a:pt x="604" y="838"/>
                  </a:lnTo>
                  <a:lnTo>
                    <a:pt x="687" y="838"/>
                  </a:lnTo>
                  <a:lnTo>
                    <a:pt x="721" y="821"/>
                  </a:lnTo>
                  <a:lnTo>
                    <a:pt x="738" y="788"/>
                  </a:lnTo>
                  <a:lnTo>
                    <a:pt x="754" y="738"/>
                  </a:lnTo>
                  <a:lnTo>
                    <a:pt x="738" y="620"/>
                  </a:lnTo>
                  <a:lnTo>
                    <a:pt x="704" y="503"/>
                  </a:lnTo>
                  <a:lnTo>
                    <a:pt x="654" y="403"/>
                  </a:lnTo>
                  <a:lnTo>
                    <a:pt x="570" y="302"/>
                  </a:lnTo>
                  <a:lnTo>
                    <a:pt x="486" y="202"/>
                  </a:lnTo>
                  <a:lnTo>
                    <a:pt x="386" y="135"/>
                  </a:lnTo>
                  <a:lnTo>
                    <a:pt x="252" y="68"/>
                  </a:lnTo>
                  <a:lnTo>
                    <a:pt x="118" y="17"/>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g280d82a52a6_0_7675"/>
            <p:cNvSpPr/>
            <p:nvPr/>
          </p:nvSpPr>
          <p:spPr>
            <a:xfrm>
              <a:off x="1457150" y="540225"/>
              <a:ext cx="18875" cy="20975"/>
            </a:xfrm>
            <a:custGeom>
              <a:rect b="b" l="l" r="r" t="t"/>
              <a:pathLst>
                <a:path extrusionOk="0" h="839" w="755">
                  <a:moveTo>
                    <a:pt x="654" y="1"/>
                  </a:moveTo>
                  <a:lnTo>
                    <a:pt x="620" y="17"/>
                  </a:lnTo>
                  <a:lnTo>
                    <a:pt x="486" y="68"/>
                  </a:lnTo>
                  <a:lnTo>
                    <a:pt x="369" y="135"/>
                  </a:lnTo>
                  <a:lnTo>
                    <a:pt x="252" y="202"/>
                  </a:lnTo>
                  <a:lnTo>
                    <a:pt x="168" y="302"/>
                  </a:lnTo>
                  <a:lnTo>
                    <a:pt x="101" y="403"/>
                  </a:lnTo>
                  <a:lnTo>
                    <a:pt x="51" y="503"/>
                  </a:lnTo>
                  <a:lnTo>
                    <a:pt x="17" y="620"/>
                  </a:lnTo>
                  <a:lnTo>
                    <a:pt x="0" y="738"/>
                  </a:lnTo>
                  <a:lnTo>
                    <a:pt x="17" y="788"/>
                  </a:lnTo>
                  <a:lnTo>
                    <a:pt x="34" y="821"/>
                  </a:lnTo>
                  <a:lnTo>
                    <a:pt x="67" y="838"/>
                  </a:lnTo>
                  <a:lnTo>
                    <a:pt x="134" y="838"/>
                  </a:lnTo>
                  <a:lnTo>
                    <a:pt x="168" y="821"/>
                  </a:lnTo>
                  <a:lnTo>
                    <a:pt x="201" y="788"/>
                  </a:lnTo>
                  <a:lnTo>
                    <a:pt x="201" y="738"/>
                  </a:lnTo>
                  <a:lnTo>
                    <a:pt x="218" y="654"/>
                  </a:lnTo>
                  <a:lnTo>
                    <a:pt x="235" y="570"/>
                  </a:lnTo>
                  <a:lnTo>
                    <a:pt x="285" y="486"/>
                  </a:lnTo>
                  <a:lnTo>
                    <a:pt x="335" y="419"/>
                  </a:lnTo>
                  <a:lnTo>
                    <a:pt x="402" y="352"/>
                  </a:lnTo>
                  <a:lnTo>
                    <a:pt x="486" y="285"/>
                  </a:lnTo>
                  <a:lnTo>
                    <a:pt x="570" y="235"/>
                  </a:lnTo>
                  <a:lnTo>
                    <a:pt x="670" y="202"/>
                  </a:lnTo>
                  <a:lnTo>
                    <a:pt x="704" y="185"/>
                  </a:lnTo>
                  <a:lnTo>
                    <a:pt x="737" y="151"/>
                  </a:lnTo>
                  <a:lnTo>
                    <a:pt x="754" y="118"/>
                  </a:lnTo>
                  <a:lnTo>
                    <a:pt x="737" y="84"/>
                  </a:lnTo>
                  <a:lnTo>
                    <a:pt x="721" y="34"/>
                  </a:lnTo>
                  <a:lnTo>
                    <a:pt x="687" y="17"/>
                  </a:lnTo>
                  <a:lnTo>
                    <a:pt x="65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g280d82a52a6_0_7675"/>
            <p:cNvSpPr/>
            <p:nvPr/>
          </p:nvSpPr>
          <p:spPr>
            <a:xfrm>
              <a:off x="1463850" y="512600"/>
              <a:ext cx="34775" cy="35200"/>
            </a:xfrm>
            <a:custGeom>
              <a:rect b="b" l="l" r="r" t="t"/>
              <a:pathLst>
                <a:path extrusionOk="0" h="1408" w="1391">
                  <a:moveTo>
                    <a:pt x="687" y="201"/>
                  </a:moveTo>
                  <a:lnTo>
                    <a:pt x="788" y="218"/>
                  </a:lnTo>
                  <a:lnTo>
                    <a:pt x="888" y="251"/>
                  </a:lnTo>
                  <a:lnTo>
                    <a:pt x="972" y="302"/>
                  </a:lnTo>
                  <a:lnTo>
                    <a:pt x="1039" y="352"/>
                  </a:lnTo>
                  <a:lnTo>
                    <a:pt x="1106" y="436"/>
                  </a:lnTo>
                  <a:lnTo>
                    <a:pt x="1156" y="519"/>
                  </a:lnTo>
                  <a:lnTo>
                    <a:pt x="1190" y="603"/>
                  </a:lnTo>
                  <a:lnTo>
                    <a:pt x="1190" y="704"/>
                  </a:lnTo>
                  <a:lnTo>
                    <a:pt x="1190" y="804"/>
                  </a:lnTo>
                  <a:lnTo>
                    <a:pt x="1156" y="905"/>
                  </a:lnTo>
                  <a:lnTo>
                    <a:pt x="1106" y="988"/>
                  </a:lnTo>
                  <a:lnTo>
                    <a:pt x="1039" y="1055"/>
                  </a:lnTo>
                  <a:lnTo>
                    <a:pt x="972" y="1122"/>
                  </a:lnTo>
                  <a:lnTo>
                    <a:pt x="888" y="1173"/>
                  </a:lnTo>
                  <a:lnTo>
                    <a:pt x="788" y="1189"/>
                  </a:lnTo>
                  <a:lnTo>
                    <a:pt x="687" y="1206"/>
                  </a:lnTo>
                  <a:lnTo>
                    <a:pt x="587"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7" y="218"/>
                  </a:lnTo>
                  <a:lnTo>
                    <a:pt x="687" y="201"/>
                  </a:lnTo>
                  <a:close/>
                  <a:moveTo>
                    <a:pt x="687" y="0"/>
                  </a:moveTo>
                  <a:lnTo>
                    <a:pt x="553" y="17"/>
                  </a:lnTo>
                  <a:lnTo>
                    <a:pt x="419" y="67"/>
                  </a:lnTo>
                  <a:lnTo>
                    <a:pt x="302" y="134"/>
                  </a:lnTo>
                  <a:lnTo>
                    <a:pt x="201" y="218"/>
                  </a:lnTo>
                  <a:lnTo>
                    <a:pt x="118" y="318"/>
                  </a:lnTo>
                  <a:lnTo>
                    <a:pt x="51" y="436"/>
                  </a:lnTo>
                  <a:lnTo>
                    <a:pt x="17" y="570"/>
                  </a:lnTo>
                  <a:lnTo>
                    <a:pt x="0" y="704"/>
                  </a:lnTo>
                  <a:lnTo>
                    <a:pt x="17" y="854"/>
                  </a:lnTo>
                  <a:lnTo>
                    <a:pt x="51" y="972"/>
                  </a:lnTo>
                  <a:lnTo>
                    <a:pt x="118" y="1089"/>
                  </a:lnTo>
                  <a:lnTo>
                    <a:pt x="201" y="1206"/>
                  </a:lnTo>
                  <a:lnTo>
                    <a:pt x="302" y="1290"/>
                  </a:lnTo>
                  <a:lnTo>
                    <a:pt x="419" y="1357"/>
                  </a:lnTo>
                  <a:lnTo>
                    <a:pt x="553" y="1390"/>
                  </a:lnTo>
                  <a:lnTo>
                    <a:pt x="687" y="1407"/>
                  </a:lnTo>
                  <a:lnTo>
                    <a:pt x="838" y="1390"/>
                  </a:lnTo>
                  <a:lnTo>
                    <a:pt x="972" y="1357"/>
                  </a:lnTo>
                  <a:lnTo>
                    <a:pt x="1089" y="1290"/>
                  </a:lnTo>
                  <a:lnTo>
                    <a:pt x="1190" y="1206"/>
                  </a:lnTo>
                  <a:lnTo>
                    <a:pt x="1273" y="1089"/>
                  </a:lnTo>
                  <a:lnTo>
                    <a:pt x="1340" y="972"/>
                  </a:lnTo>
                  <a:lnTo>
                    <a:pt x="1374" y="854"/>
                  </a:lnTo>
                  <a:lnTo>
                    <a:pt x="1391" y="704"/>
                  </a:lnTo>
                  <a:lnTo>
                    <a:pt x="1374" y="570"/>
                  </a:lnTo>
                  <a:lnTo>
                    <a:pt x="1340" y="436"/>
                  </a:lnTo>
                  <a:lnTo>
                    <a:pt x="1273" y="318"/>
                  </a:lnTo>
                  <a:lnTo>
                    <a:pt x="1190" y="218"/>
                  </a:lnTo>
                  <a:lnTo>
                    <a:pt x="1089" y="134"/>
                  </a:lnTo>
                  <a:lnTo>
                    <a:pt x="972" y="67"/>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47" name="Google Shape;10747;g280d82a52a6_0_7675"/>
          <p:cNvSpPr txBox="1"/>
          <p:nvPr/>
        </p:nvSpPr>
        <p:spPr>
          <a:xfrm>
            <a:off x="1948000" y="1253250"/>
            <a:ext cx="2233800" cy="831300"/>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Individual maximum contribution limits</a:t>
            </a:r>
            <a:endParaRPr b="0" i="0" sz="165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0748" name="Google Shape;10748;g280d82a52a6_0_7675"/>
          <p:cNvSpPr txBox="1"/>
          <p:nvPr/>
        </p:nvSpPr>
        <p:spPr>
          <a:xfrm>
            <a:off x="1912398" y="1948424"/>
            <a:ext cx="2491200" cy="572700"/>
          </a:xfrm>
          <a:prstGeom prst="rect">
            <a:avLst/>
          </a:prstGeom>
          <a:noFill/>
          <a:ln>
            <a:noFill/>
          </a:ln>
        </p:spPr>
        <p:txBody>
          <a:bodyPr anchorCtr="0" anchor="t" bIns="45700" lIns="91425" spcFirstLastPara="1" rIns="91425" wrap="square" tIns="45700">
            <a:normAutofit/>
          </a:bodyPr>
          <a:lstStyle/>
          <a:p>
            <a:pPr indent="0" lvl="0" marL="0" marR="0" rtl="0" algn="l">
              <a:lnSpc>
                <a:spcPct val="60000"/>
              </a:lnSpc>
              <a:spcBef>
                <a:spcPts val="0"/>
              </a:spcBef>
              <a:spcAft>
                <a:spcPts val="0"/>
              </a:spcAft>
              <a:buClr>
                <a:srgbClr val="253746"/>
              </a:buClr>
              <a:buSzPts val="5270"/>
              <a:buFont typeface="Arial"/>
              <a:buNone/>
            </a:pPr>
            <a:r>
              <a:rPr b="0" i="0" lang="en" sz="3600" u="none" cap="none" strike="noStrike">
                <a:solidFill>
                  <a:srgbClr val="253746"/>
                </a:solidFill>
                <a:latin typeface="Inter Black"/>
                <a:ea typeface="Inter Black"/>
                <a:cs typeface="Inter Black"/>
                <a:sym typeface="Inter Black"/>
              </a:rPr>
              <a:t>$4</a:t>
            </a:r>
            <a:r>
              <a:rPr b="0" i="0" lang="en" sz="3600"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2"/>
                  </a:ext>
                </a:extLst>
              </a:rPr>
              <a:t>,300</a:t>
            </a:r>
            <a:endParaRPr b="0" i="0" sz="3600" u="none" cap="none" strike="noStrike">
              <a:solidFill>
                <a:srgbClr val="000000"/>
              </a:solidFill>
              <a:latin typeface="Inter Black"/>
              <a:ea typeface="Inter Black"/>
              <a:cs typeface="Inter Black"/>
              <a:sym typeface="Inter Black"/>
            </a:endParaRPr>
          </a:p>
        </p:txBody>
      </p:sp>
      <p:sp>
        <p:nvSpPr>
          <p:cNvPr id="10749" name="Google Shape;10749;g280d82a52a6_0_7675"/>
          <p:cNvSpPr txBox="1"/>
          <p:nvPr/>
        </p:nvSpPr>
        <p:spPr>
          <a:xfrm>
            <a:off x="6020325" y="1874775"/>
            <a:ext cx="2690700" cy="572700"/>
          </a:xfrm>
          <a:prstGeom prst="rect">
            <a:avLst/>
          </a:prstGeom>
          <a:noFill/>
          <a:ln>
            <a:noFill/>
          </a:ln>
        </p:spPr>
        <p:txBody>
          <a:bodyPr anchorCtr="0" anchor="t" bIns="45700" lIns="91425" spcFirstLastPara="1" rIns="91425" wrap="square" tIns="45700">
            <a:normAutofit/>
          </a:bodyPr>
          <a:lstStyle/>
          <a:p>
            <a:pPr indent="0" lvl="0" marL="0" marR="0" rtl="0" algn="l">
              <a:lnSpc>
                <a:spcPct val="80000"/>
              </a:lnSpc>
              <a:spcBef>
                <a:spcPts val="0"/>
              </a:spcBef>
              <a:spcAft>
                <a:spcPts val="0"/>
              </a:spcAft>
              <a:buClr>
                <a:srgbClr val="253746"/>
              </a:buClr>
              <a:buSzPts val="6200"/>
              <a:buFont typeface="Arial"/>
              <a:buNone/>
            </a:pPr>
            <a:r>
              <a:rPr b="0" i="0" lang="en" sz="3600" u="none" cap="none" strike="noStrike">
                <a:solidFill>
                  <a:srgbClr val="253746"/>
                </a:solidFill>
                <a:latin typeface="Inter Black"/>
                <a:ea typeface="Inter Black"/>
                <a:cs typeface="Inter Black"/>
                <a:sym typeface="Inter Black"/>
              </a:rPr>
              <a:t>$8</a:t>
            </a:r>
            <a:r>
              <a:rPr b="0" i="0" lang="en" sz="3600"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3"/>
                  </a:ext>
                </a:extLst>
              </a:rPr>
              <a:t>,550</a:t>
            </a:r>
            <a:endParaRPr b="0" i="0" sz="3600" u="none" cap="none" strike="noStrike">
              <a:solidFill>
                <a:srgbClr val="000000"/>
              </a:solidFill>
              <a:latin typeface="Inter Black"/>
              <a:ea typeface="Inter Black"/>
              <a:cs typeface="Inter Black"/>
              <a:sym typeface="Inter Black"/>
            </a:endParaRPr>
          </a:p>
        </p:txBody>
      </p:sp>
      <p:sp>
        <p:nvSpPr>
          <p:cNvPr id="10750" name="Google Shape;10750;g280d82a52a6_0_7675"/>
          <p:cNvSpPr txBox="1"/>
          <p:nvPr/>
        </p:nvSpPr>
        <p:spPr>
          <a:xfrm>
            <a:off x="887726" y="2982800"/>
            <a:ext cx="2815200" cy="338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1600" u="none" cap="none" strike="noStrike">
                <a:solidFill>
                  <a:srgbClr val="253746"/>
                </a:solidFill>
                <a:latin typeface="Inter"/>
                <a:ea typeface="Inter"/>
                <a:cs typeface="Inter"/>
                <a:sym typeface="Inter"/>
              </a:rPr>
              <a:t>Catch-up for over age 55:</a:t>
            </a:r>
            <a:endParaRPr b="0" i="0" sz="1600" u="none" cap="none" strike="noStrike">
              <a:solidFill>
                <a:srgbClr val="253746"/>
              </a:solidFill>
              <a:latin typeface="Inter"/>
              <a:ea typeface="Inter"/>
              <a:cs typeface="Inter"/>
              <a:sym typeface="Inter"/>
            </a:endParaRPr>
          </a:p>
        </p:txBody>
      </p:sp>
      <p:sp>
        <p:nvSpPr>
          <p:cNvPr id="10751" name="Google Shape;10751;g280d82a52a6_0_7675"/>
          <p:cNvSpPr txBox="1"/>
          <p:nvPr/>
        </p:nvSpPr>
        <p:spPr>
          <a:xfrm>
            <a:off x="3558877" y="2848943"/>
            <a:ext cx="3098400" cy="909000"/>
          </a:xfrm>
          <a:prstGeom prst="rect">
            <a:avLst/>
          </a:prstGeom>
          <a:noFill/>
          <a:ln>
            <a:noFill/>
          </a:ln>
        </p:spPr>
        <p:txBody>
          <a:bodyPr anchorCtr="0" anchor="t" bIns="45700" lIns="91425" spcFirstLastPara="1" rIns="91425" wrap="square" tIns="45700">
            <a:normAutofit/>
          </a:bodyPr>
          <a:lstStyle/>
          <a:p>
            <a:pPr indent="0" lvl="0" marL="0" marR="0" rtl="0" algn="l">
              <a:lnSpc>
                <a:spcPct val="80000"/>
              </a:lnSpc>
              <a:spcBef>
                <a:spcPts val="0"/>
              </a:spcBef>
              <a:spcAft>
                <a:spcPts val="0"/>
              </a:spcAft>
              <a:buClr>
                <a:srgbClr val="253746"/>
              </a:buClr>
              <a:buSzPts val="6200"/>
              <a:buFont typeface="Arial"/>
              <a:buNone/>
            </a:pPr>
            <a:r>
              <a:rPr b="0" i="0" lang="en" sz="3600" u="none" cap="none" strike="noStrike">
                <a:solidFill>
                  <a:srgbClr val="253746"/>
                </a:solidFill>
                <a:latin typeface="Inter Black"/>
                <a:ea typeface="Inter Black"/>
                <a:cs typeface="Inter Black"/>
                <a:sym typeface="Inter Black"/>
              </a:rPr>
              <a:t>$1,000</a:t>
            </a:r>
            <a:endParaRPr b="0" i="0" sz="3600" u="none" cap="none" strike="noStrike">
              <a:solidFill>
                <a:srgbClr val="000000"/>
              </a:solidFill>
              <a:latin typeface="Inter Black"/>
              <a:ea typeface="Inter Black"/>
              <a:cs typeface="Inter Black"/>
              <a:sym typeface="Inter Black"/>
            </a:endParaRPr>
          </a:p>
        </p:txBody>
      </p:sp>
      <p:sp>
        <p:nvSpPr>
          <p:cNvPr id="10752" name="Google Shape;10752;g280d82a52a6_0_7675"/>
          <p:cNvSpPr txBox="1"/>
          <p:nvPr/>
        </p:nvSpPr>
        <p:spPr>
          <a:xfrm>
            <a:off x="887725" y="3463500"/>
            <a:ext cx="7811700" cy="11697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rgbClr val="4D4D4F"/>
                </a:solidFill>
                <a:latin typeface="Inter"/>
                <a:ea typeface="Inter"/>
                <a:cs typeface="Inter"/>
                <a:sym typeface="Inter"/>
              </a:rPr>
              <a:t>Contributions: </a:t>
            </a:r>
            <a:endParaRPr b="0" i="0" sz="1600" u="none" cap="none" strike="noStrike">
              <a:solidFill>
                <a:srgbClr val="000000"/>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1" i="0" lang="en" sz="1500" u="none" cap="none" strike="noStrike">
                <a:solidFill>
                  <a:srgbClr val="4D4D4F"/>
                </a:solidFill>
                <a:latin typeface="Inter"/>
                <a:ea typeface="Inter"/>
                <a:cs typeface="Inter"/>
                <a:sym typeface="Inter"/>
              </a:rPr>
              <a:t>Pre-tax employer contributions - Individual ($X,XXX) Family ($X,XXX)</a:t>
            </a:r>
            <a:endParaRPr b="1" i="0" sz="1500" u="none" cap="none" strike="noStrike">
              <a:solidFill>
                <a:srgbClr val="4D4D4F"/>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Pre-tax employee payroll contributions </a:t>
            </a:r>
            <a:endParaRPr b="0" i="0" sz="1500" u="none" cap="none" strike="noStrike">
              <a:solidFill>
                <a:srgbClr val="4D4D4F"/>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Post-tax employee contributions outside of payroll deductions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756" name="Shape 10756"/>
        <p:cNvGrpSpPr/>
        <p:nvPr/>
      </p:nvGrpSpPr>
      <p:grpSpPr>
        <a:xfrm>
          <a:off x="0" y="0"/>
          <a:ext cx="0" cy="0"/>
          <a:chOff x="0" y="0"/>
          <a:chExt cx="0" cy="0"/>
        </a:xfrm>
      </p:grpSpPr>
      <p:sp>
        <p:nvSpPr>
          <p:cNvPr id="10757" name="Google Shape;10757;p6"/>
          <p:cNvSpPr txBox="1"/>
          <p:nvPr>
            <p:ph idx="4294967295" type="title"/>
          </p:nvPr>
        </p:nvSpPr>
        <p:spPr>
          <a:xfrm>
            <a:off x="303193" y="258965"/>
            <a:ext cx="56970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797"/>
              <a:t>Meet Angela</a:t>
            </a:r>
            <a:endParaRPr sz="3797"/>
          </a:p>
        </p:txBody>
      </p:sp>
      <p:sp>
        <p:nvSpPr>
          <p:cNvPr id="10758" name="Google Shape;10758;p6"/>
          <p:cNvSpPr/>
          <p:nvPr/>
        </p:nvSpPr>
        <p:spPr>
          <a:xfrm>
            <a:off x="380315" y="1365188"/>
            <a:ext cx="2609100" cy="2147400"/>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Without HSA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grpSp>
        <p:nvGrpSpPr>
          <p:cNvPr id="10759" name="Google Shape;10759;p6"/>
          <p:cNvGrpSpPr/>
          <p:nvPr/>
        </p:nvGrpSpPr>
        <p:grpSpPr>
          <a:xfrm>
            <a:off x="481055" y="1479810"/>
            <a:ext cx="329075" cy="329075"/>
            <a:chOff x="1677570" y="2326857"/>
            <a:chExt cx="512100" cy="512100"/>
          </a:xfrm>
        </p:grpSpPr>
        <p:sp>
          <p:nvSpPr>
            <p:cNvPr id="10760" name="Google Shape;10760;p6"/>
            <p:cNvSpPr/>
            <p:nvPr/>
          </p:nvSpPr>
          <p:spPr>
            <a:xfrm>
              <a:off x="1677570" y="2326857"/>
              <a:ext cx="512100" cy="512100"/>
            </a:xfrm>
            <a:prstGeom prst="rect">
              <a:avLst/>
            </a:prstGeom>
            <a:no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6"/>
            <p:cNvSpPr/>
            <p:nvPr/>
          </p:nvSpPr>
          <p:spPr>
            <a:xfrm>
              <a:off x="1779475" y="2426475"/>
              <a:ext cx="308300" cy="308300"/>
            </a:xfrm>
            <a:custGeom>
              <a:rect b="b" l="l" r="r" t="t"/>
              <a:pathLst>
                <a:path extrusionOk="0" h="12332" w="12332">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62" name="Google Shape;10762;p6"/>
          <p:cNvSpPr/>
          <p:nvPr/>
        </p:nvSpPr>
        <p:spPr>
          <a:xfrm>
            <a:off x="3261518" y="1365188"/>
            <a:ext cx="2624700" cy="2147400"/>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 HSA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sp>
        <p:nvSpPr>
          <p:cNvPr id="10763" name="Google Shape;10763;p6"/>
          <p:cNvSpPr/>
          <p:nvPr/>
        </p:nvSpPr>
        <p:spPr>
          <a:xfrm>
            <a:off x="373325" y="3595150"/>
            <a:ext cx="3306300" cy="584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253746"/>
                </a:solidFill>
                <a:latin typeface="Inter"/>
                <a:ea typeface="Inter"/>
                <a:cs typeface="Inter"/>
                <a:sym typeface="Inter"/>
              </a:rPr>
              <a:t>Take home this much more with a health savings account.</a:t>
            </a:r>
            <a:endParaRPr b="1" i="0" sz="1400" u="none" cap="none" strike="noStrike">
              <a:solidFill>
                <a:srgbClr val="000000"/>
              </a:solidFill>
              <a:latin typeface="Inter"/>
              <a:ea typeface="Inter"/>
              <a:cs typeface="Inter"/>
              <a:sym typeface="Inter"/>
            </a:endParaRPr>
          </a:p>
        </p:txBody>
      </p:sp>
      <p:sp>
        <p:nvSpPr>
          <p:cNvPr id="10764" name="Google Shape;10764;p6"/>
          <p:cNvSpPr txBox="1"/>
          <p:nvPr/>
        </p:nvSpPr>
        <p:spPr>
          <a:xfrm>
            <a:off x="3810408" y="3663481"/>
            <a:ext cx="2127300" cy="783900"/>
          </a:xfrm>
          <a:prstGeom prst="rect">
            <a:avLst/>
          </a:prstGeom>
          <a:noFill/>
          <a:ln>
            <a:noFill/>
          </a:ln>
        </p:spPr>
        <p:txBody>
          <a:bodyPr anchorCtr="0" anchor="t" bIns="34275" lIns="68550" spcFirstLastPara="1" rIns="68550" wrap="square" tIns="34275">
            <a:normAutofit/>
          </a:bodyPr>
          <a:lstStyle/>
          <a:p>
            <a:pPr indent="0" lvl="0" marL="0" marR="0" rtl="0" algn="r">
              <a:lnSpc>
                <a:spcPct val="80000"/>
              </a:lnSpc>
              <a:spcBef>
                <a:spcPts val="0"/>
              </a:spcBef>
              <a:spcAft>
                <a:spcPts val="0"/>
              </a:spcAft>
              <a:buClr>
                <a:srgbClr val="253746"/>
              </a:buClr>
              <a:buSzPts val="5548"/>
              <a:buFont typeface="Arial"/>
              <a:buNone/>
            </a:pPr>
            <a:r>
              <a:rPr b="1" i="0" lang="en" sz="4448" u="none" cap="none" strike="noStrike">
                <a:solidFill>
                  <a:srgbClr val="253746"/>
                </a:solidFill>
                <a:latin typeface="Inter Black"/>
                <a:ea typeface="Inter Black"/>
                <a:cs typeface="Inter Black"/>
                <a:sym typeface="Inter Black"/>
              </a:rPr>
              <a:t>$1,215</a:t>
            </a:r>
            <a:endParaRPr b="0" i="0" sz="195" u="none" cap="none" strike="noStrike">
              <a:solidFill>
                <a:srgbClr val="000000"/>
              </a:solidFill>
              <a:latin typeface="Arial"/>
              <a:ea typeface="Arial"/>
              <a:cs typeface="Arial"/>
              <a:sym typeface="Arial"/>
            </a:endParaRPr>
          </a:p>
        </p:txBody>
      </p:sp>
      <p:sp>
        <p:nvSpPr>
          <p:cNvPr id="10765" name="Google Shape;10765;p6"/>
          <p:cNvSpPr txBox="1"/>
          <p:nvPr/>
        </p:nvSpPr>
        <p:spPr>
          <a:xfrm>
            <a:off x="481130" y="2270967"/>
            <a:ext cx="2744700" cy="1241400"/>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-$10,800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NET ANNUAL PAY ………..…..  $49,200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HEALTHCARE EXPENSES …… -$6,750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……..$42,450</a:t>
            </a:r>
            <a:endParaRPr b="0" i="0" sz="900" u="none" cap="none" strike="noStrike">
              <a:solidFill>
                <a:srgbClr val="253746"/>
              </a:solidFill>
              <a:latin typeface="Inter"/>
              <a:ea typeface="Inter"/>
              <a:cs typeface="Inter"/>
              <a:sym typeface="Inter"/>
            </a:endParaRPr>
          </a:p>
          <a:p>
            <a:pPr indent="0" lvl="0" marL="0" marR="0" rtl="0" algn="l">
              <a:lnSpc>
                <a:spcPct val="150000"/>
              </a:lnSpc>
              <a:spcBef>
                <a:spcPts val="0"/>
              </a:spcBef>
              <a:spcAft>
                <a:spcPts val="0"/>
              </a:spcAft>
              <a:buClr>
                <a:srgbClr val="253746"/>
              </a:buClr>
              <a:buSzPts val="900"/>
              <a:buFont typeface="Arial"/>
              <a:buNone/>
            </a:pPr>
            <a:r>
              <a:t/>
            </a:r>
            <a:endParaRPr b="0" i="0" sz="900" u="none" cap="none" strike="noStrike">
              <a:solidFill>
                <a:srgbClr val="253746"/>
              </a:solidFill>
              <a:latin typeface="Inter"/>
              <a:ea typeface="Inter"/>
              <a:cs typeface="Inter"/>
              <a:sym typeface="Inter"/>
            </a:endParaRPr>
          </a:p>
        </p:txBody>
      </p:sp>
      <p:sp>
        <p:nvSpPr>
          <p:cNvPr id="10766" name="Google Shape;10766;p6"/>
          <p:cNvSpPr txBox="1"/>
          <p:nvPr/>
        </p:nvSpPr>
        <p:spPr>
          <a:xfrm>
            <a:off x="3397335" y="2299676"/>
            <a:ext cx="2412600" cy="1241400"/>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ANNUAL HSA CONTRIBUTION …-$6,750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ADJUSTED GROSS PAY …….…....$53,250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-$9,585</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 $43,665</a:t>
            </a:r>
            <a:endParaRPr b="0" i="0" sz="1400" u="none" cap="none" strike="noStrike">
              <a:solidFill>
                <a:srgbClr val="000000"/>
              </a:solidFill>
              <a:latin typeface="Arial"/>
              <a:ea typeface="Arial"/>
              <a:cs typeface="Arial"/>
              <a:sym typeface="Arial"/>
            </a:endParaRPr>
          </a:p>
        </p:txBody>
      </p:sp>
      <p:sp>
        <p:nvSpPr>
          <p:cNvPr id="10767" name="Google Shape;10767;p6"/>
          <p:cNvSpPr/>
          <p:nvPr/>
        </p:nvSpPr>
        <p:spPr>
          <a:xfrm>
            <a:off x="4341775" y="4229600"/>
            <a:ext cx="1544400" cy="382800"/>
          </a:xfrm>
          <a:prstGeom prst="rect">
            <a:avLst/>
          </a:prstGeom>
          <a:solidFill>
            <a:srgbClr val="C8102E"/>
          </a:solid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grpSp>
        <p:nvGrpSpPr>
          <p:cNvPr id="10768" name="Google Shape;10768;p6"/>
          <p:cNvGrpSpPr/>
          <p:nvPr/>
        </p:nvGrpSpPr>
        <p:grpSpPr>
          <a:xfrm>
            <a:off x="3434862" y="1575631"/>
            <a:ext cx="244663" cy="209013"/>
            <a:chOff x="2760775" y="670475"/>
            <a:chExt cx="106375" cy="90875"/>
          </a:xfrm>
        </p:grpSpPr>
        <p:sp>
          <p:nvSpPr>
            <p:cNvPr id="10769" name="Google Shape;10769;p6"/>
            <p:cNvSpPr/>
            <p:nvPr/>
          </p:nvSpPr>
          <p:spPr>
            <a:xfrm>
              <a:off x="2792175" y="699775"/>
              <a:ext cx="38125" cy="9650"/>
            </a:xfrm>
            <a:custGeom>
              <a:rect b="b" l="l" r="r" t="t"/>
              <a:pathLst>
                <a:path extrusionOk="0" h="386" w="1525">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0" name="Google Shape;10770;p6"/>
            <p:cNvSpPr/>
            <p:nvPr/>
          </p:nvSpPr>
          <p:spPr>
            <a:xfrm>
              <a:off x="2760775" y="691400"/>
              <a:ext cx="90475" cy="69950"/>
            </a:xfrm>
            <a:custGeom>
              <a:rect b="b" l="l" r="r" t="t"/>
              <a:pathLst>
                <a:path extrusionOk="0" h="2798" w="3619">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1" name="Google Shape;10771;p6"/>
            <p:cNvSpPr/>
            <p:nvPr/>
          </p:nvSpPr>
          <p:spPr>
            <a:xfrm>
              <a:off x="2846200" y="706050"/>
              <a:ext cx="20950" cy="17625"/>
            </a:xfrm>
            <a:custGeom>
              <a:rect b="b" l="l" r="r" t="t"/>
              <a:pathLst>
                <a:path extrusionOk="0" h="705" w="838">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2" name="Google Shape;10772;p6"/>
            <p:cNvSpPr/>
            <p:nvPr/>
          </p:nvSpPr>
          <p:spPr>
            <a:xfrm>
              <a:off x="2792600" y="670475"/>
              <a:ext cx="37700" cy="35600"/>
            </a:xfrm>
            <a:custGeom>
              <a:rect b="b" l="l" r="r" t="t"/>
              <a:pathLst>
                <a:path extrusionOk="0" h="1424" w="1508">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773" name="Google Shape;10773;p6"/>
          <p:cNvSpPr txBox="1"/>
          <p:nvPr/>
        </p:nvSpPr>
        <p:spPr>
          <a:xfrm>
            <a:off x="373326" y="4133477"/>
            <a:ext cx="35475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0" i="0" lang="en" sz="900" u="none" cap="none" strike="noStrike">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a:t>
            </a:r>
            <a:endParaRPr b="0" i="0" sz="900" u="none" cap="none" strike="noStrike">
              <a:solidFill>
                <a:srgbClr val="253746"/>
              </a:solidFill>
              <a:latin typeface="Inter"/>
              <a:ea typeface="Inter"/>
              <a:cs typeface="Inter"/>
              <a:sym typeface="Inter"/>
            </a:endParaRPr>
          </a:p>
        </p:txBody>
      </p:sp>
      <p:sp>
        <p:nvSpPr>
          <p:cNvPr id="10774" name="Google Shape;10774;p6"/>
          <p:cNvSpPr/>
          <p:nvPr/>
        </p:nvSpPr>
        <p:spPr>
          <a:xfrm>
            <a:off x="303211" y="879065"/>
            <a:ext cx="56316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300" u="none" cap="none" strike="noStrike">
                <a:solidFill>
                  <a:schemeClr val="dk2"/>
                </a:solidFill>
                <a:latin typeface="Inter Medium"/>
                <a:ea typeface="Inter Medium"/>
                <a:cs typeface="Inter Medium"/>
                <a:sym typeface="Inter Medium"/>
              </a:rPr>
              <a:t>Angela is a 38 year old mother of three kids with a full-time career</a:t>
            </a:r>
            <a:endParaRPr b="0" i="0" sz="1300" u="none" cap="none" strike="noStrike">
              <a:solidFill>
                <a:srgbClr val="000000"/>
              </a:solidFill>
              <a:latin typeface="Arial"/>
              <a:ea typeface="Arial"/>
              <a:cs typeface="Arial"/>
              <a:sym typeface="Arial"/>
            </a:endParaRPr>
          </a:p>
        </p:txBody>
      </p:sp>
      <p:pic>
        <p:nvPicPr>
          <p:cNvPr id="10775" name="Google Shape;10775;p6"/>
          <p:cNvPicPr preferRelativeResize="0"/>
          <p:nvPr/>
        </p:nvPicPr>
        <p:blipFill rotWithShape="1">
          <a:blip r:embed="rId3">
            <a:alphaModFix/>
          </a:blip>
          <a:srcRect b="0" l="6185" r="59297" t="10458"/>
          <a:stretch/>
        </p:blipFill>
        <p:spPr>
          <a:xfrm>
            <a:off x="6117350" y="0"/>
            <a:ext cx="3026648" cy="52304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