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3.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4.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5.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8"/>
    <p:sldMasterId id="2147483669" r:id="rId9"/>
    <p:sldMasterId id="2147483690" r:id="rId10"/>
    <p:sldMasterId id="2147483719" r:id="rId11"/>
    <p:sldMasterId id="2147483751" r:id="rId12"/>
    <p:sldMasterId id="2147483762" r:id="rId13"/>
  </p:sldMasterIdLst>
  <p:notesMasterIdLst>
    <p:notesMasterId r:id="rId26"/>
  </p:notesMasterIdLst>
  <p:sldIdLst>
    <p:sldId id="256" r:id="rId14"/>
    <p:sldId id="257" r:id="rId15"/>
    <p:sldId id="258" r:id="rId16"/>
    <p:sldId id="259" r:id="rId17"/>
    <p:sldId id="260" r:id="rId18"/>
    <p:sldId id="261" r:id="rId19"/>
    <p:sldId id="262" r:id="rId20"/>
    <p:sldId id="263" r:id="rId21"/>
    <p:sldId id="264" r:id="rId22"/>
    <p:sldId id="265" r:id="rId23"/>
    <p:sldId id="266" r:id="rId24"/>
    <p:sldId id="267" r:id="rId25"/>
  </p:sldIdLst>
  <p:sldSz cx="9144000" cy="5143500" type="screen16x9"/>
  <p:notesSz cx="6858000" cy="9144000"/>
  <p:embeddedFontLst>
    <p:embeddedFont>
      <p:font typeface="Calibri" panose="020F0502020204030204" pitchFamily="34" charset="0"/>
      <p:regular r:id="rId27"/>
      <p:bold r:id="rId28"/>
      <p:italic r:id="rId29"/>
      <p:boldItalic r:id="rId30"/>
    </p:embeddedFont>
    <p:embeddedFont>
      <p:font typeface="Inter" panose="02000803000000020004" pitchFamily="50" charset="0"/>
      <p:regular r:id="rId31"/>
      <p:bold r:id="rId32"/>
      <p:italic r:id="rId33"/>
      <p:boldItalic r:id="rId34"/>
    </p:embeddedFont>
    <p:embeddedFont>
      <p:font typeface="Inter Black" panose="02000A03000000020004" pitchFamily="50" charset="0"/>
      <p:bold r:id="rId35"/>
      <p:boldItalic r:id="rId36"/>
    </p:embeddedFont>
    <p:embeddedFont>
      <p:font typeface="Inter ExtraBold" panose="020B0604020202020204" charset="0"/>
      <p:bold r:id="rId37"/>
      <p:boldItalic r:id="rId38"/>
    </p:embeddedFont>
    <p:embeddedFont>
      <p:font typeface="Inter Medium" panose="02000603000000020004" pitchFamily="50" charset="0"/>
      <p:regular r:id="rId39"/>
      <p:bold r:id="rId40"/>
      <p:italic r:id="rId41"/>
      <p:boldItalic r:id="rId42"/>
    </p:embeddedFont>
    <p:embeddedFont>
      <p:font typeface="Roboto Condensed" panose="02000000000000000000" pitchFamily="2" charset="0"/>
      <p:regular r:id="rId43"/>
      <p:bold r:id="rId44"/>
      <p:italic r:id="rId45"/>
      <p:boldItalic r:id="rId46"/>
    </p:embeddedFont>
  </p:embeddedFontLst>
  <p:custDataLst>
    <p:custData r:id="rId1"/>
    <p:custData r:id="rId5"/>
    <p:custData r:id="rId3"/>
    <p:custData r:id="rId6"/>
    <p:custData r:id="rId7"/>
    <p:custData r:id="rId4"/>
    <p:custData r:id="rId2"/>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47" roundtripDataSignature="AMtx7mj+Vk4gdOqaWrWMuY8tKdA62ohKcA=="/>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71293" autoAdjust="0"/>
  </p:normalViewPr>
  <p:slideViewPr>
    <p:cSldViewPr snapToGrid="0">
      <p:cViewPr varScale="1">
        <p:scale>
          <a:sx n="106" d="100"/>
          <a:sy n="106" d="100"/>
        </p:scale>
        <p:origin x="1764" y="10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6.xml"/><Relationship Id="rId18" Type="http://schemas.openxmlformats.org/officeDocument/2006/relationships/slide" Target="slides/slide5.xml"/><Relationship Id="rId26" Type="http://schemas.openxmlformats.org/officeDocument/2006/relationships/notesMaster" Target="notesMasters/notesMaster1.xml"/><Relationship Id="rId39" Type="http://schemas.openxmlformats.org/officeDocument/2006/relationships/font" Target="fonts/font13.fntdata"/><Relationship Id="rId21" Type="http://schemas.openxmlformats.org/officeDocument/2006/relationships/slide" Target="slides/slide8.xml"/><Relationship Id="rId34" Type="http://schemas.openxmlformats.org/officeDocument/2006/relationships/font" Target="fonts/font8.fntdata"/><Relationship Id="rId42" Type="http://schemas.openxmlformats.org/officeDocument/2006/relationships/font" Target="fonts/font16.fntdata"/><Relationship Id="rId47" Type="http://customschemas.google.com/relationships/presentationmetadata" Target="metadata"/><Relationship Id="rId50" Type="http://schemas.openxmlformats.org/officeDocument/2006/relationships/theme" Target="theme/theme1.xml"/><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slide" Target="slides/slide3.xml"/><Relationship Id="rId29" Type="http://schemas.openxmlformats.org/officeDocument/2006/relationships/font" Target="fonts/font3.fntdata"/><Relationship Id="rId11" Type="http://schemas.openxmlformats.org/officeDocument/2006/relationships/slideMaster" Target="slideMasters/slideMaster4.xml"/><Relationship Id="rId24" Type="http://schemas.openxmlformats.org/officeDocument/2006/relationships/slide" Target="slides/slide11.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font" Target="fonts/font14.fntdata"/><Relationship Id="rId45" Type="http://schemas.openxmlformats.org/officeDocument/2006/relationships/font" Target="fonts/font19.fntdata"/><Relationship Id="rId5" Type="http://schemas.openxmlformats.org/officeDocument/2006/relationships/customXml" Target="../customXml/item5.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font" Target="fonts/font2.fntdata"/><Relationship Id="rId36" Type="http://schemas.openxmlformats.org/officeDocument/2006/relationships/font" Target="fonts/font10.fntdata"/><Relationship Id="rId49" Type="http://schemas.openxmlformats.org/officeDocument/2006/relationships/viewProps" Target="viewProps.xml"/><Relationship Id="rId10" Type="http://schemas.openxmlformats.org/officeDocument/2006/relationships/slideMaster" Target="slideMasters/slideMaster3.xml"/><Relationship Id="rId19" Type="http://schemas.openxmlformats.org/officeDocument/2006/relationships/slide" Target="slides/slide6.xml"/><Relationship Id="rId31" Type="http://schemas.openxmlformats.org/officeDocument/2006/relationships/font" Target="fonts/font5.fntdata"/><Relationship Id="rId44" Type="http://schemas.openxmlformats.org/officeDocument/2006/relationships/font" Target="fonts/font18.fntdata"/><Relationship Id="rId4" Type="http://schemas.openxmlformats.org/officeDocument/2006/relationships/customXml" Target="../customXml/item4.xml"/><Relationship Id="rId9" Type="http://schemas.openxmlformats.org/officeDocument/2006/relationships/slideMaster" Target="slideMasters/slideMaster2.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43" Type="http://schemas.openxmlformats.org/officeDocument/2006/relationships/font" Target="fonts/font17.fntdata"/><Relationship Id="rId48" Type="http://schemas.openxmlformats.org/officeDocument/2006/relationships/presProps" Target="presProps.xml"/><Relationship Id="rId8" Type="http://schemas.openxmlformats.org/officeDocument/2006/relationships/slideMaster" Target="slideMasters/slideMaster1.xml"/><Relationship Id="rId51"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Master" Target="slideMasters/slideMaster5.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font" Target="fonts/font7.fntdata"/><Relationship Id="rId38" Type="http://schemas.openxmlformats.org/officeDocument/2006/relationships/font" Target="fonts/font12.fntdata"/><Relationship Id="rId46" Type="http://schemas.openxmlformats.org/officeDocument/2006/relationships/font" Target="fonts/font20.fntdata"/><Relationship Id="rId20" Type="http://schemas.openxmlformats.org/officeDocument/2006/relationships/slide" Target="slides/slide7.xml"/><Relationship Id="rId41" Type="http://schemas.openxmlformats.org/officeDocument/2006/relationships/font" Target="fonts/font15.fntdata"/><Relationship Id="rId1" Type="http://schemas.openxmlformats.org/officeDocument/2006/relationships/customXml" Target="../customXml/item1.xml"/><Relationship Id="rId6" Type="http://schemas.openxmlformats.org/officeDocument/2006/relationships/customXml" Target="../customXml/item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10.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37"/>
        <p:cNvGrpSpPr/>
        <p:nvPr/>
      </p:nvGrpSpPr>
      <p:grpSpPr>
        <a:xfrm>
          <a:off x="0" y="0"/>
          <a:ext cx="0" cy="0"/>
          <a:chOff x="0" y="0"/>
          <a:chExt cx="0" cy="0"/>
        </a:xfrm>
      </p:grpSpPr>
      <p:sp>
        <p:nvSpPr>
          <p:cNvPr id="11838" name="Google Shape;11838;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39" name="Google Shape;11839;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Commuter Benefits. </a:t>
            </a:r>
            <a:endParaRPr sz="120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84"/>
        <p:cNvGrpSpPr/>
        <p:nvPr/>
      </p:nvGrpSpPr>
      <p:grpSpPr>
        <a:xfrm>
          <a:off x="0" y="0"/>
          <a:ext cx="0" cy="0"/>
          <a:chOff x="0" y="0"/>
          <a:chExt cx="0" cy="0"/>
        </a:xfrm>
      </p:grpSpPr>
      <p:sp>
        <p:nvSpPr>
          <p:cNvPr id="11985" name="Google Shape;11985;g30589d8a94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986" name="Google Shape;11986;g30589d8a945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r>
              <a:rPr lang="en" i="1"/>
              <a:t>If participates ask for instructions…</a:t>
            </a:r>
            <a:endParaRPr i="1"/>
          </a:p>
          <a:p>
            <a:pPr marL="0" lvl="0" indent="0" algn="l" rtl="0">
              <a:lnSpc>
                <a:spcPct val="100000"/>
              </a:lnSpc>
              <a:spcBef>
                <a:spcPts val="0"/>
              </a:spcBef>
              <a:spcAft>
                <a:spcPts val="0"/>
              </a:spcAft>
              <a:buClr>
                <a:schemeClr val="dk1"/>
              </a:buClr>
              <a:buSzPts val="1200"/>
              <a:buFont typeface="Calibri"/>
              <a:buNone/>
            </a:pPr>
            <a:endParaRPr i="1"/>
          </a:p>
          <a:p>
            <a:pPr marL="0" lvl="0" indent="0" algn="l" rtl="0">
              <a:lnSpc>
                <a:spcPct val="100000"/>
              </a:lnSpc>
              <a:spcBef>
                <a:spcPts val="0"/>
              </a:spcBef>
              <a:spcAft>
                <a:spcPts val="0"/>
              </a:spcAft>
              <a:buClr>
                <a:schemeClr val="dk1"/>
              </a:buClr>
              <a:buSzPts val="1200"/>
              <a:buFont typeface="Calibri"/>
              <a:buNone/>
            </a:pPr>
            <a:r>
              <a:rPr lang="en" i="1"/>
              <a:t>Live Chat: from your online account, select Need Help? in the bottom right corner, which will open a virtual assistant window, then follow prompts.</a:t>
            </a:r>
            <a:endParaRPr i="1"/>
          </a:p>
          <a:p>
            <a:pPr marL="0" lvl="0" indent="0" algn="l" rtl="0">
              <a:lnSpc>
                <a:spcPct val="100000"/>
              </a:lnSpc>
              <a:spcBef>
                <a:spcPts val="0"/>
              </a:spcBef>
              <a:spcAft>
                <a:spcPts val="0"/>
              </a:spcAft>
              <a:buClr>
                <a:schemeClr val="dk1"/>
              </a:buClr>
              <a:buSzPts val="1200"/>
              <a:buFont typeface="Calibri"/>
              <a:buNone/>
            </a:pPr>
            <a:endParaRPr i="1"/>
          </a:p>
          <a:p>
            <a:pPr marL="0" lvl="0" indent="0" algn="l" rtl="0">
              <a:lnSpc>
                <a:spcPct val="100000"/>
              </a:lnSpc>
              <a:spcBef>
                <a:spcPts val="0"/>
              </a:spcBef>
              <a:spcAft>
                <a:spcPts val="0"/>
              </a:spcAft>
              <a:buClr>
                <a:schemeClr val="dk1"/>
              </a:buClr>
              <a:buSzPts val="1200"/>
              <a:buFont typeface="Calibri"/>
              <a:buNone/>
            </a:pPr>
            <a:r>
              <a:rPr lang="en" i="1"/>
              <a:t>Support on Website: </a:t>
            </a:r>
            <a:r>
              <a:rPr lang="en" i="1">
                <a:solidFill>
                  <a:schemeClr val="dk1"/>
                </a:solidFill>
              </a:rPr>
              <a:t>To access the form, follow the below steps:</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a:solidFill>
                  <a:schemeClr val="dk1"/>
                </a:solidFill>
              </a:rPr>
              <a:t>Navigate to</a:t>
            </a:r>
            <a:r>
              <a:rPr lang="en" i="1">
                <a:solidFill>
                  <a:schemeClr val="dk1"/>
                </a:solidFill>
                <a:uFill>
                  <a:noFill/>
                </a:uFill>
                <a:hlinkClick r:id="rId3">
                  <a:extLst>
                    <a:ext uri="{A12FA001-AC4F-418D-AE19-62706E023703}">
                      <ahyp:hlinkClr xmlns:ahyp="http://schemas.microsoft.com/office/drawing/2018/hyperlinkcolor" val="tx"/>
                    </a:ext>
                  </a:extLst>
                </a:hlinkClick>
              </a:rPr>
              <a:t> </a:t>
            </a:r>
            <a:r>
              <a:rPr lang="en" i="1">
                <a:solidFill>
                  <a:schemeClr val="hlink"/>
                </a:solidFill>
                <a:uFill>
                  <a:noFill/>
                </a:uFill>
                <a:hlinkClick r:id="rId3"/>
              </a:rPr>
              <a:t>www.wexinc.com</a:t>
            </a:r>
            <a:r>
              <a:rPr lang="en" i="1">
                <a:solidFill>
                  <a:schemeClr val="dk1"/>
                </a:solidFill>
              </a:rPr>
              <a:t> &gt; Support &gt; Contact customer service team &gt; Contact WEX benefits.</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a:solidFill>
                  <a:schemeClr val="dk1"/>
                </a:solidFill>
              </a:rPr>
              <a:t>Select the following:</a:t>
            </a:r>
            <a:endParaRPr i="1">
              <a:solidFill>
                <a:schemeClr val="dk1"/>
              </a:solidFill>
            </a:endParaRPr>
          </a:p>
          <a:p>
            <a:pPr marL="457200" lvl="0" indent="0" algn="l" rtl="0">
              <a:lnSpc>
                <a:spcPct val="115000"/>
              </a:lnSpc>
              <a:spcBef>
                <a:spcPts val="1200"/>
              </a:spcBef>
              <a:spcAft>
                <a:spcPts val="0"/>
              </a:spcAft>
              <a:buSzPts val="1100"/>
              <a:buNone/>
            </a:pPr>
            <a:r>
              <a:rPr lang="en" i="1">
                <a:solidFill>
                  <a:schemeClr val="dk1"/>
                </a:solidFill>
              </a:rPr>
              <a:t>a.</a:t>
            </a:r>
            <a:r>
              <a:rPr lang="en" sz="700" i="1">
                <a:solidFill>
                  <a:schemeClr val="dk1"/>
                </a:solidFill>
                <a:latin typeface="Times New Roman"/>
                <a:ea typeface="Times New Roman"/>
                <a:cs typeface="Times New Roman"/>
                <a:sym typeface="Times New Roman"/>
              </a:rPr>
              <a:t>            </a:t>
            </a:r>
            <a:r>
              <a:rPr lang="en" i="1">
                <a:solidFill>
                  <a:schemeClr val="dk1"/>
                </a:solidFill>
              </a:rPr>
              <a:t>Type of Inquiry: Customer Service</a:t>
            </a:r>
            <a:endParaRPr i="1">
              <a:solidFill>
                <a:schemeClr val="dk1"/>
              </a:solidFill>
            </a:endParaRPr>
          </a:p>
          <a:p>
            <a:pPr marL="457200" lvl="0" indent="0" algn="l" rtl="0">
              <a:lnSpc>
                <a:spcPct val="115000"/>
              </a:lnSpc>
              <a:spcBef>
                <a:spcPts val="1200"/>
              </a:spcBef>
              <a:spcAft>
                <a:spcPts val="0"/>
              </a:spcAft>
              <a:buSzPts val="1100"/>
              <a:buNone/>
            </a:pPr>
            <a:r>
              <a:rPr lang="en" i="1">
                <a:solidFill>
                  <a:schemeClr val="dk1"/>
                </a:solidFill>
              </a:rPr>
              <a:t>b.</a:t>
            </a:r>
            <a:r>
              <a:rPr lang="en" sz="700" i="1">
                <a:solidFill>
                  <a:schemeClr val="dk1"/>
                </a:solidFill>
                <a:latin typeface="Times New Roman"/>
                <a:ea typeface="Times New Roman"/>
                <a:cs typeface="Times New Roman"/>
                <a:sym typeface="Times New Roman"/>
              </a:rPr>
              <a:t>            </a:t>
            </a:r>
            <a:r>
              <a:rPr lang="en" i="1">
                <a:solidFill>
                  <a:schemeClr val="dk1"/>
                </a:solidFill>
              </a:rPr>
              <a:t>I am a: Employee/Participant</a:t>
            </a:r>
            <a:endParaRPr i="1">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a:solidFill>
                  <a:schemeClr val="dk1"/>
                </a:solidFill>
              </a:rPr>
              <a:t>Select “</a:t>
            </a:r>
            <a:r>
              <a:rPr lang="en" i="1">
                <a:solidFill>
                  <a:schemeClr val="hlink"/>
                </a:solidFill>
                <a:uFill>
                  <a:noFill/>
                </a:uFill>
                <a:hlinkClick r:id="rId4"/>
              </a:rPr>
              <a:t>WEX Benefits Support Center</a:t>
            </a:r>
            <a:r>
              <a:rPr lang="en" i="1">
                <a:solidFill>
                  <a:schemeClr val="dk1"/>
                </a:solidFill>
              </a:rPr>
              <a:t>”.</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a:solidFill>
                  <a:schemeClr val="dk1"/>
                </a:solidFill>
              </a:rPr>
              <a:t>Complete the form.</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a:solidFill>
                  <a:schemeClr val="dk1"/>
                </a:solidFill>
              </a:rPr>
              <a:t>A successful submission message will appear indicating that we'll be in touch.</a:t>
            </a:r>
            <a:endParaRPr i="1">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a:solidFill>
                  <a:schemeClr val="dk1"/>
                </a:solidFill>
              </a:rPr>
              <a:t>The employee/participant will receive an email response with additional details or resolution to their inquiry.</a:t>
            </a:r>
            <a:endParaRPr/>
          </a:p>
          <a:p>
            <a:pPr marL="0" lvl="0" indent="0" algn="l" rtl="0">
              <a:lnSpc>
                <a:spcPct val="100000"/>
              </a:lnSpc>
              <a:spcBef>
                <a:spcPts val="1200"/>
              </a:spcBef>
              <a:spcAft>
                <a:spcPts val="0"/>
              </a:spcAft>
              <a:buClr>
                <a:schemeClr val="dk1"/>
              </a:buClr>
              <a:buSzPts val="1200"/>
              <a:buFont typeface="Calibri"/>
              <a:buNone/>
            </a:pPr>
            <a:r>
              <a:rPr lang="en" i="1"/>
              <a:t>Form URL: </a:t>
            </a:r>
            <a:r>
              <a:rPr lang="en" i="1" u="sng">
                <a:solidFill>
                  <a:schemeClr val="hlink"/>
                </a:solidFill>
                <a:hlinkClick r:id="rId5"/>
              </a:rPr>
              <a:t>https://wexhealthinc.my.site.com/WEXbenefitscontactus/s/</a:t>
            </a:r>
            <a:endParaRPr i="1"/>
          </a:p>
          <a:p>
            <a:pPr marL="0" lvl="0" indent="0" algn="l" rtl="0">
              <a:lnSpc>
                <a:spcPct val="100000"/>
              </a:lnSpc>
              <a:spcBef>
                <a:spcPts val="0"/>
              </a:spcBef>
              <a:spcAft>
                <a:spcPts val="0"/>
              </a:spcAft>
              <a:buClr>
                <a:schemeClr val="dk1"/>
              </a:buClr>
              <a:buSzPts val="1200"/>
              <a:buFont typeface="Calibri"/>
              <a:buNone/>
            </a:pPr>
            <a:endParaRPr/>
          </a:p>
          <a:p>
            <a:pPr marL="0" lvl="0" indent="0" algn="l" rtl="0">
              <a:lnSpc>
                <a:spcPct val="100000"/>
              </a:lnSpc>
              <a:spcBef>
                <a:spcPts val="0"/>
              </a:spcBef>
              <a:spcAft>
                <a:spcPts val="0"/>
              </a:spcAft>
              <a:buClr>
                <a:schemeClr val="dk1"/>
              </a:buClr>
              <a:buSzPts val="1200"/>
              <a:buFont typeface="Calibri"/>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1"/>
        <p:cNvGrpSpPr/>
        <p:nvPr/>
      </p:nvGrpSpPr>
      <p:grpSpPr>
        <a:xfrm>
          <a:off x="0" y="0"/>
          <a:ext cx="0" cy="0"/>
          <a:chOff x="0" y="0"/>
          <a:chExt cx="0" cy="0"/>
        </a:xfrm>
      </p:grpSpPr>
      <p:sp>
        <p:nvSpPr>
          <p:cNvPr id="12022" name="Google Shape;12022;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023" name="Google Shape;12023;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5"/>
        <p:cNvGrpSpPr/>
        <p:nvPr/>
      </p:nvGrpSpPr>
      <p:grpSpPr>
        <a:xfrm>
          <a:off x="0" y="0"/>
          <a:ext cx="0" cy="0"/>
          <a:chOff x="0" y="0"/>
          <a:chExt cx="0" cy="0"/>
        </a:xfrm>
      </p:grpSpPr>
      <p:sp>
        <p:nvSpPr>
          <p:cNvPr id="12026" name="Google Shape;12026;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027" name="Google Shape;12027;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2"/>
        <p:cNvGrpSpPr/>
        <p:nvPr/>
      </p:nvGrpSpPr>
      <p:grpSpPr>
        <a:xfrm>
          <a:off x="0" y="0"/>
          <a:ext cx="0" cy="0"/>
          <a:chOff x="0" y="0"/>
          <a:chExt cx="0" cy="0"/>
        </a:xfrm>
      </p:grpSpPr>
      <p:sp>
        <p:nvSpPr>
          <p:cNvPr id="11843" name="Google Shape;11843;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44" name="Google Shape;11844;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280d47541b4_0_19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49" name="Google Shape;11849;g280d47541b4_0_19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Why should you choose commuter benefits?</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Commuter benefits allow you to put money from your paycheck aside each month, before taxes are taken out, for qualified mass transit and parking expenses.</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You will experience fast savings, you can save 40% or more on your costs commuting to and from work.</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You will also get hours back in your day, the average one way commute to work is nearly 30 minutes! By using public transit, you can use that time to read news, text friends or family, or simply get a start on your day.</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Studies have also shown that people who commute to and from work in a method other than a private vehicle are less stressed.</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Enrolling in the commuter plan also makes an impact on the environment, doing your part to reduce traffic congestion and air pollution.</a:t>
            </a:r>
            <a:endParaRPr sz="1200">
              <a:solidFill>
                <a:schemeClr val="dk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54"/>
        <p:cNvGrpSpPr/>
        <p:nvPr/>
      </p:nvGrpSpPr>
      <p:grpSpPr>
        <a:xfrm>
          <a:off x="0" y="0"/>
          <a:ext cx="0" cy="0"/>
          <a:chOff x="0" y="0"/>
          <a:chExt cx="0" cy="0"/>
        </a:xfrm>
      </p:grpSpPr>
      <p:sp>
        <p:nvSpPr>
          <p:cNvPr id="11855" name="Google Shape;11855;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56" name="Google Shape;11856;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Commuter funds can be used on a variety of transportation and parking expenses that allow you to travel to and from work. </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Eligible modes of transportation include but aren’t limited to:</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Train</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Bus</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Subway</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Ferry</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Vanpool (must seat at least 6 adults)</a:t>
            </a:r>
            <a:endParaRPr sz="1200">
              <a:solidFill>
                <a:schemeClr val="dk1"/>
              </a:solidFill>
            </a:endParaRPr>
          </a:p>
          <a:p>
            <a:pPr marL="171450" lvl="0" indent="-158750" algn="l" rtl="0">
              <a:lnSpc>
                <a:spcPct val="100000"/>
              </a:lnSpc>
              <a:spcBef>
                <a:spcPts val="0"/>
              </a:spcBef>
              <a:spcAft>
                <a:spcPts val="0"/>
              </a:spcAft>
              <a:buClr>
                <a:schemeClr val="dk1"/>
              </a:buClr>
              <a:buSzPts val="1200"/>
              <a:buChar char="•"/>
            </a:pPr>
            <a:r>
              <a:rPr lang="en" sz="1200">
                <a:solidFill>
                  <a:schemeClr val="dk1"/>
                </a:solidFill>
              </a:rPr>
              <a:t>Parking or parking meter near your place of employment</a:t>
            </a: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74"/>
        <p:cNvGrpSpPr/>
        <p:nvPr/>
      </p:nvGrpSpPr>
      <p:grpSpPr>
        <a:xfrm>
          <a:off x="0" y="0"/>
          <a:ext cx="0" cy="0"/>
          <a:chOff x="0" y="0"/>
          <a:chExt cx="0" cy="0"/>
        </a:xfrm>
      </p:grpSpPr>
      <p:sp>
        <p:nvSpPr>
          <p:cNvPr id="11875" name="Google Shape;11875;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76" name="Google Shape;11876;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The IRS sets the maximum dollar amount you can elect and contribute to the commuter and parking plan.</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lang="en-US"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US" sz="1200" dirty="0">
                <a:solidFill>
                  <a:schemeClr val="dk1"/>
                </a:solidFill>
              </a:rPr>
              <a:t>The </a:t>
            </a:r>
            <a:r>
              <a:rPr lang="en-US" sz="1200" b="1" dirty="0">
                <a:solidFill>
                  <a:schemeClr val="dk1"/>
                </a:solidFill>
              </a:rPr>
              <a:t>2026 </a:t>
            </a:r>
            <a:r>
              <a:rPr lang="en-US" sz="1200" dirty="0">
                <a:solidFill>
                  <a:schemeClr val="dk1"/>
                </a:solidFill>
              </a:rPr>
              <a:t>limit is </a:t>
            </a:r>
            <a:r>
              <a:rPr lang="en-US" sz="1200" b="1" dirty="0">
                <a:solidFill>
                  <a:schemeClr val="dk1"/>
                </a:solidFill>
              </a:rPr>
              <a:t>$340 per month</a:t>
            </a:r>
            <a:r>
              <a:rPr lang="en-US" sz="1200" dirty="0">
                <a:solidFill>
                  <a:schemeClr val="dk1"/>
                </a:solidFill>
              </a:rPr>
              <a:t> for both transit and parking. </a:t>
            </a: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We recommend reviewing how much you spend on eligible expenses every year to determine how much to elect. </a:t>
            </a:r>
            <a:endParaRPr sz="1200" dirty="0">
              <a:solidFill>
                <a:schemeClr val="dk1"/>
              </a:solidFill>
            </a:endParaRPr>
          </a:p>
          <a:p>
            <a:pPr marL="158750" lvl="0" indent="0" algn="l" rtl="0">
              <a:lnSpc>
                <a:spcPct val="100000"/>
              </a:lnSpc>
              <a:spcBef>
                <a:spcPts val="0"/>
              </a:spcBef>
              <a:spcAft>
                <a:spcPts val="0"/>
              </a:spcAft>
              <a:buSzPts val="1100"/>
              <a:buNone/>
            </a:pPr>
            <a:br>
              <a:rPr lang="en" sz="1200" dirty="0"/>
            </a:br>
            <a:endParaRPr sz="1200"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8"/>
        <p:cNvGrpSpPr/>
        <p:nvPr/>
      </p:nvGrpSpPr>
      <p:grpSpPr>
        <a:xfrm>
          <a:off x="0" y="0"/>
          <a:ext cx="0" cy="0"/>
          <a:chOff x="0" y="0"/>
          <a:chExt cx="0" cy="0"/>
        </a:xfrm>
      </p:grpSpPr>
      <p:sp>
        <p:nvSpPr>
          <p:cNvPr id="11889" name="Google Shape;11889;g280d47541b4_0_10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90" name="Google Shape;11890;g280d47541b4_0_101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 can access your commuter funds by using the WEX benefits card or by filing a claim for reimbursement through your mobile app.</a:t>
            </a:r>
            <a:endParaRPr sz="1200">
              <a:solidFill>
                <a:schemeClr val="dk1"/>
              </a:solidFill>
            </a:endParaRPr>
          </a:p>
          <a:p>
            <a:pPr marL="0" lvl="0" indent="0" algn="l" rtl="0">
              <a:lnSpc>
                <a:spcPct val="100000"/>
              </a:lnSpc>
              <a:spcBef>
                <a:spcPts val="0"/>
              </a:spcBef>
              <a:spcAft>
                <a:spcPts val="0"/>
              </a:spcAft>
              <a:buSzPts val="1100"/>
              <a:buNone/>
            </a:pPr>
            <a:endParaRPr>
              <a:latin typeface="Calibri"/>
              <a:ea typeface="Calibri"/>
              <a:cs typeface="Calibri"/>
              <a:sym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4"/>
        <p:cNvGrpSpPr/>
        <p:nvPr/>
      </p:nvGrpSpPr>
      <p:grpSpPr>
        <a:xfrm>
          <a:off x="0" y="0"/>
          <a:ext cx="0" cy="0"/>
          <a:chOff x="0" y="0"/>
          <a:chExt cx="0" cy="0"/>
        </a:xfrm>
      </p:grpSpPr>
      <p:sp>
        <p:nvSpPr>
          <p:cNvPr id="11915" name="Google Shape;11915;g280d47541b4_0_3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916" name="Google Shape;11916;g280d47541b4_0_380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9"/>
        <p:cNvGrpSpPr/>
        <p:nvPr/>
      </p:nvGrpSpPr>
      <p:grpSpPr>
        <a:xfrm>
          <a:off x="0" y="0"/>
          <a:ext cx="0" cy="0"/>
          <a:chOff x="0" y="0"/>
          <a:chExt cx="0" cy="0"/>
        </a:xfrm>
      </p:grpSpPr>
      <p:sp>
        <p:nvSpPr>
          <p:cNvPr id="11920" name="Google Shape;11920;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921" name="Google Shape;11921;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Those eligible for Smart commute  can load commuter funds onto transit cards through a commuter page in their WEX online account each month. It’s easy! Just click the “Place Commuter Order” button to access Smart commute, click the “New Order” button and follow a few simple steps.</a:t>
            </a: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Smart commute orders must be placed by 11:59 p.m. Eastern time on the 10</a:t>
            </a:r>
            <a:r>
              <a:rPr lang="en" sz="1200" baseline="30000">
                <a:solidFill>
                  <a:schemeClr val="dk1"/>
                </a:solidFill>
              </a:rPr>
              <a:t>th</a:t>
            </a:r>
            <a:r>
              <a:rPr lang="en" sz="1200">
                <a:solidFill>
                  <a:schemeClr val="dk1"/>
                </a:solidFill>
              </a:rPr>
              <a:t> of the month prior to the balance being used for commuter funds to be accessible on your transit cards. If this deadline isn’t met, funds won’t be loaded onto transit cards.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3"/>
        <p:cNvGrpSpPr/>
        <p:nvPr/>
      </p:nvGrpSpPr>
      <p:grpSpPr>
        <a:xfrm>
          <a:off x="0" y="0"/>
          <a:ext cx="0" cy="0"/>
          <a:chOff x="0" y="0"/>
          <a:chExt cx="0" cy="0"/>
        </a:xfrm>
      </p:grpSpPr>
      <p:sp>
        <p:nvSpPr>
          <p:cNvPr id="11944" name="Google Shape;11944;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945" name="Google Shape;11945;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The WEX mobile app provides you with quick easy access to your online account. After logging in the first time, you can set up fingerprint access right from your phone</a:t>
            </a:r>
            <a:r>
              <a:rPr lang="en" sz="1200"/>
              <a:t>, allowing you to quickly </a:t>
            </a:r>
            <a:r>
              <a:rPr lang="en" sz="1200" i="0" u="none" strike="noStrike" cap="none">
                <a:solidFill>
                  <a:srgbClr val="000000"/>
                </a:solidFill>
              </a:rPr>
              <a:t>check your account balance or file cla</a:t>
            </a:r>
            <a:r>
              <a:rPr lang="en" sz="1200"/>
              <a:t>ims right from the palm of your hand. </a:t>
            </a:r>
            <a:endParaRPr sz="1200" i="0" u="none" strike="noStrike" cap="none">
              <a:solidFill>
                <a:srgbClr val="000000"/>
              </a:solidFill>
            </a:endParaRPr>
          </a:p>
          <a:p>
            <a:pPr marL="0" marR="0" lvl="0" indent="0" algn="l" rtl="0">
              <a:lnSpc>
                <a:spcPct val="100000"/>
              </a:lnSpc>
              <a:spcBef>
                <a:spcPts val="0"/>
              </a:spcBef>
              <a:spcAft>
                <a:spcPts val="0"/>
              </a:spcAft>
              <a:buSzPts val="1100"/>
              <a:buNone/>
            </a:pPr>
            <a:endParaRPr sz="1200"/>
          </a:p>
        </p:txBody>
      </p:sp>
      <p:sp>
        <p:nvSpPr>
          <p:cNvPr id="11946" name="Google Shape;11946;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9</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6.xml"/><Relationship Id="rId4" Type="http://schemas.openxmlformats.org/officeDocument/2006/relationships/image" Target="../media/image8.jp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jpg"/><Relationship Id="rId1" Type="http://schemas.openxmlformats.org/officeDocument/2006/relationships/slideMaster" Target="../slideMasters/slideMaster6.xml"/><Relationship Id="rId4" Type="http://schemas.openxmlformats.org/officeDocument/2006/relationships/image" Target="../media/image11.jpg"/></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3.xml"/><Relationship Id="rId4" Type="http://schemas.openxmlformats.org/officeDocument/2006/relationships/image" Target="../media/image8.jp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3.xml"/><Relationship Id="rId4" Type="http://schemas.openxmlformats.org/officeDocument/2006/relationships/image" Target="../media/image11.jp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g"/><Relationship Id="rId1" Type="http://schemas.openxmlformats.org/officeDocument/2006/relationships/slideMaster" Target="../slideMasters/slideMaster4.xml"/><Relationship Id="rId4" Type="http://schemas.openxmlformats.org/officeDocument/2006/relationships/image" Target="../media/image8.jp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9.jpg"/><Relationship Id="rId1" Type="http://schemas.openxmlformats.org/officeDocument/2006/relationships/slideMaster" Target="../slideMasters/slideMaster4.xml"/><Relationship Id="rId4" Type="http://schemas.openxmlformats.org/officeDocument/2006/relationships/image" Target="../media/image11.jpg"/></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004" name="Google Shape;100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005" name="Google Shape;100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006" name="Google Shape;100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8704"/>
        <p:cNvGrpSpPr/>
        <p:nvPr/>
      </p:nvGrpSpPr>
      <p:grpSpPr>
        <a:xfrm>
          <a:off x="0" y="0"/>
          <a:ext cx="0" cy="0"/>
          <a:chOff x="0" y="0"/>
          <a:chExt cx="0" cy="0"/>
        </a:xfrm>
      </p:grpSpPr>
      <p:sp>
        <p:nvSpPr>
          <p:cNvPr id="8705" name="Google Shape;8705;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6" name="Google Shape;8706;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07" name="Google Shape;8707;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8" name="Google Shape;8708;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9" name="Google Shape;8709;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710"/>
        <p:cNvGrpSpPr/>
        <p:nvPr/>
      </p:nvGrpSpPr>
      <p:grpSpPr>
        <a:xfrm>
          <a:off x="0" y="0"/>
          <a:ext cx="0" cy="0"/>
          <a:chOff x="0" y="0"/>
          <a:chExt cx="0" cy="0"/>
        </a:xfrm>
      </p:grpSpPr>
      <p:sp>
        <p:nvSpPr>
          <p:cNvPr id="8711" name="Google Shape;8711;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2" name="Google Shape;8712;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a:p>
        </p:txBody>
      </p:sp>
      <p:sp>
        <p:nvSpPr>
          <p:cNvPr id="8713" name="Google Shape;8713;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4" name="Google Shape;8714;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5" name="Google Shape;8715;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8716"/>
        <p:cNvGrpSpPr/>
        <p:nvPr/>
      </p:nvGrpSpPr>
      <p:grpSpPr>
        <a:xfrm>
          <a:off x="0" y="0"/>
          <a:ext cx="0" cy="0"/>
          <a:chOff x="0" y="0"/>
          <a:chExt cx="0" cy="0"/>
        </a:xfrm>
      </p:grpSpPr>
      <p:sp>
        <p:nvSpPr>
          <p:cNvPr id="8717" name="Google Shape;8717;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8" name="Google Shape;8718;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19" name="Google Shape;8719;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20" name="Google Shape;8720;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1" name="Google Shape;8721;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2" name="Google Shape;8722;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8723"/>
        <p:cNvGrpSpPr/>
        <p:nvPr/>
      </p:nvGrpSpPr>
      <p:grpSpPr>
        <a:xfrm>
          <a:off x="0" y="0"/>
          <a:ext cx="0" cy="0"/>
          <a:chOff x="0" y="0"/>
          <a:chExt cx="0" cy="0"/>
        </a:xfrm>
      </p:grpSpPr>
      <p:sp>
        <p:nvSpPr>
          <p:cNvPr id="8724" name="Google Shape;8724;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5" name="Google Shape;8725;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8726" name="Google Shape;8726;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27" name="Google Shape;8727;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8728" name="Google Shape;8728;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29" name="Google Shape;8729;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0" name="Google Shape;8730;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1" name="Google Shape;8731;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732"/>
        <p:cNvGrpSpPr/>
        <p:nvPr/>
      </p:nvGrpSpPr>
      <p:grpSpPr>
        <a:xfrm>
          <a:off x="0" y="0"/>
          <a:ext cx="0" cy="0"/>
          <a:chOff x="0" y="0"/>
          <a:chExt cx="0" cy="0"/>
        </a:xfrm>
      </p:grpSpPr>
      <p:sp>
        <p:nvSpPr>
          <p:cNvPr id="8733" name="Google Shape;8733;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4" name="Google Shape;8734;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5" name="Google Shape;8735;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6" name="Google Shape;8736;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737"/>
        <p:cNvGrpSpPr/>
        <p:nvPr/>
      </p:nvGrpSpPr>
      <p:grpSpPr>
        <a:xfrm>
          <a:off x="0" y="0"/>
          <a:ext cx="0" cy="0"/>
          <a:chOff x="0" y="0"/>
          <a:chExt cx="0" cy="0"/>
        </a:xfrm>
      </p:grpSpPr>
      <p:sp>
        <p:nvSpPr>
          <p:cNvPr id="8738" name="Google Shape;8738;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9" name="Google Shape;8739;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0" name="Google Shape;8740;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8741"/>
        <p:cNvGrpSpPr/>
        <p:nvPr/>
      </p:nvGrpSpPr>
      <p:grpSpPr>
        <a:xfrm>
          <a:off x="0" y="0"/>
          <a:ext cx="0" cy="0"/>
          <a:chOff x="0" y="0"/>
          <a:chExt cx="0" cy="0"/>
        </a:xfrm>
      </p:grpSpPr>
      <p:sp>
        <p:nvSpPr>
          <p:cNvPr id="8742" name="Google Shape;8742;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3" name="Google Shape;8743;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a:p>
        </p:txBody>
      </p:sp>
      <p:sp>
        <p:nvSpPr>
          <p:cNvPr id="8744" name="Google Shape;8744;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8745" name="Google Shape;8745;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6" name="Google Shape;8746;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7" name="Google Shape;8747;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8748"/>
        <p:cNvGrpSpPr/>
        <p:nvPr/>
      </p:nvGrpSpPr>
      <p:grpSpPr>
        <a:xfrm>
          <a:off x="0" y="0"/>
          <a:ext cx="0" cy="0"/>
          <a:chOff x="0" y="0"/>
          <a:chExt cx="0" cy="0"/>
        </a:xfrm>
      </p:grpSpPr>
      <p:sp>
        <p:nvSpPr>
          <p:cNvPr id="8749" name="Google Shape;8749;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0" name="Google Shape;8750;p181"/>
          <p:cNvSpPr>
            <a:spLocks noGrp="1"/>
          </p:cNvSpPr>
          <p:nvPr>
            <p:ph type="pic" idx="2"/>
          </p:nvPr>
        </p:nvSpPr>
        <p:spPr>
          <a:xfrm>
            <a:off x="3887391" y="740569"/>
            <a:ext cx="4629150" cy="3655219"/>
          </a:xfrm>
          <a:prstGeom prst="rect">
            <a:avLst/>
          </a:prstGeom>
          <a:noFill/>
          <a:ln>
            <a:noFill/>
          </a:ln>
        </p:spPr>
      </p:sp>
      <p:sp>
        <p:nvSpPr>
          <p:cNvPr id="8751" name="Google Shape;8751;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8752" name="Google Shape;8752;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3" name="Google Shape;8753;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4" name="Google Shape;8754;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8755"/>
        <p:cNvGrpSpPr/>
        <p:nvPr/>
      </p:nvGrpSpPr>
      <p:grpSpPr>
        <a:xfrm>
          <a:off x="0" y="0"/>
          <a:ext cx="0" cy="0"/>
          <a:chOff x="0" y="0"/>
          <a:chExt cx="0" cy="0"/>
        </a:xfrm>
      </p:grpSpPr>
      <p:sp>
        <p:nvSpPr>
          <p:cNvPr id="8756" name="Google Shape;8756;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7" name="Google Shape;8757;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58" name="Google Shape;8758;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9" name="Google Shape;8759;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0" name="Google Shape;8760;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8761"/>
        <p:cNvGrpSpPr/>
        <p:nvPr/>
      </p:nvGrpSpPr>
      <p:grpSpPr>
        <a:xfrm>
          <a:off x="0" y="0"/>
          <a:ext cx="0" cy="0"/>
          <a:chOff x="0" y="0"/>
          <a:chExt cx="0" cy="0"/>
        </a:xfrm>
      </p:grpSpPr>
      <p:sp>
        <p:nvSpPr>
          <p:cNvPr id="8762" name="Google Shape;8762;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3" name="Google Shape;8763;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764" name="Google Shape;8764;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5" name="Google Shape;8765;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6" name="Google Shape;8766;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53"/>
        <p:cNvGrpSpPr/>
        <p:nvPr/>
      </p:nvGrpSpPr>
      <p:grpSpPr>
        <a:xfrm>
          <a:off x="0" y="0"/>
          <a:ext cx="0" cy="0"/>
          <a:chOff x="0" y="0"/>
          <a:chExt cx="0" cy="0"/>
        </a:xfrm>
      </p:grpSpPr>
      <p:sp>
        <p:nvSpPr>
          <p:cNvPr id="1654" name="Google Shape;165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63" name="Google Shape;166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64" name="Google Shape;166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665" name="Google Shape;166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667" name="Google Shape;166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8771"/>
        <p:cNvGrpSpPr/>
        <p:nvPr/>
      </p:nvGrpSpPr>
      <p:grpSpPr>
        <a:xfrm>
          <a:off x="0" y="0"/>
          <a:ext cx="0" cy="0"/>
          <a:chOff x="0" y="0"/>
          <a:chExt cx="0" cy="0"/>
        </a:xfrm>
      </p:grpSpPr>
      <p:sp>
        <p:nvSpPr>
          <p:cNvPr id="8772" name="Google Shape;8772;p19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8773"/>
        <p:cNvGrpSpPr/>
        <p:nvPr/>
      </p:nvGrpSpPr>
      <p:grpSpPr>
        <a:xfrm>
          <a:off x="0" y="0"/>
          <a:ext cx="0" cy="0"/>
          <a:chOff x="0" y="0"/>
          <a:chExt cx="0" cy="0"/>
        </a:xfrm>
      </p:grpSpPr>
      <p:sp>
        <p:nvSpPr>
          <p:cNvPr id="8774" name="Google Shape;8774;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75" name="Google Shape;8775;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776" name="Google Shape;8776;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777" name="Google Shape;8777;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8779" name="Google Shape;8779;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780"/>
        <p:cNvGrpSpPr/>
        <p:nvPr/>
      </p:nvGrpSpPr>
      <p:grpSpPr>
        <a:xfrm>
          <a:off x="0" y="0"/>
          <a:ext cx="0" cy="0"/>
          <a:chOff x="0" y="0"/>
          <a:chExt cx="0" cy="0"/>
        </a:xfrm>
      </p:grpSpPr>
      <p:sp>
        <p:nvSpPr>
          <p:cNvPr id="8781" name="Google Shape;8781;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82" name="Google Shape;8782;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83" name="Google Shape;8783;p193"/>
          <p:cNvGrpSpPr/>
          <p:nvPr/>
        </p:nvGrpSpPr>
        <p:grpSpPr>
          <a:xfrm>
            <a:off x="8041173" y="4778596"/>
            <a:ext cx="598277" cy="170409"/>
            <a:chOff x="238125" y="1822850"/>
            <a:chExt cx="7080200" cy="2016675"/>
          </a:xfrm>
        </p:grpSpPr>
        <p:sp>
          <p:nvSpPr>
            <p:cNvPr id="8784" name="Google Shape;8784;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791" name="Google Shape;8791;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8792"/>
        <p:cNvGrpSpPr/>
        <p:nvPr/>
      </p:nvGrpSpPr>
      <p:grpSpPr>
        <a:xfrm>
          <a:off x="0" y="0"/>
          <a:ext cx="0" cy="0"/>
          <a:chOff x="0" y="0"/>
          <a:chExt cx="0" cy="0"/>
        </a:xfrm>
      </p:grpSpPr>
      <p:sp>
        <p:nvSpPr>
          <p:cNvPr id="8793" name="Google Shape;8793;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794" name="Google Shape;8794;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8795" name="Google Shape;8795;p195"/>
          <p:cNvGrpSpPr/>
          <p:nvPr/>
        </p:nvGrpSpPr>
        <p:grpSpPr>
          <a:xfrm>
            <a:off x="7833119" y="4564515"/>
            <a:ext cx="1026629" cy="292418"/>
            <a:chOff x="238125" y="1822850"/>
            <a:chExt cx="7080200" cy="2016675"/>
          </a:xfrm>
        </p:grpSpPr>
        <p:sp>
          <p:nvSpPr>
            <p:cNvPr id="8796" name="Google Shape;8796;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8803"/>
        <p:cNvGrpSpPr/>
        <p:nvPr/>
      </p:nvGrpSpPr>
      <p:grpSpPr>
        <a:xfrm>
          <a:off x="0" y="0"/>
          <a:ext cx="0" cy="0"/>
          <a:chOff x="0" y="0"/>
          <a:chExt cx="0" cy="0"/>
        </a:xfrm>
      </p:grpSpPr>
      <p:sp>
        <p:nvSpPr>
          <p:cNvPr id="8804" name="Google Shape;8804;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806" name="Google Shape;8806;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8807" name="Google Shape;8807;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8808"/>
        <p:cNvGrpSpPr/>
        <p:nvPr/>
      </p:nvGrpSpPr>
      <p:grpSpPr>
        <a:xfrm>
          <a:off x="0" y="0"/>
          <a:ext cx="0" cy="0"/>
          <a:chOff x="0" y="0"/>
          <a:chExt cx="0" cy="0"/>
        </a:xfrm>
      </p:grpSpPr>
      <p:sp>
        <p:nvSpPr>
          <p:cNvPr id="8809" name="Google Shape;8809;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810" name="Google Shape;8810;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8811" name="Google Shape;8811;p197"/>
          <p:cNvGrpSpPr/>
          <p:nvPr/>
        </p:nvGrpSpPr>
        <p:grpSpPr>
          <a:xfrm>
            <a:off x="455001" y="401909"/>
            <a:ext cx="908390" cy="258739"/>
            <a:chOff x="238125" y="1822850"/>
            <a:chExt cx="7080200" cy="2016675"/>
          </a:xfrm>
        </p:grpSpPr>
        <p:sp>
          <p:nvSpPr>
            <p:cNvPr id="8812" name="Google Shape;8812;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8819" name="Google Shape;8819;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8820"/>
        <p:cNvGrpSpPr/>
        <p:nvPr/>
      </p:nvGrpSpPr>
      <p:grpSpPr>
        <a:xfrm>
          <a:off x="0" y="0"/>
          <a:ext cx="0" cy="0"/>
          <a:chOff x="0" y="0"/>
          <a:chExt cx="0" cy="0"/>
        </a:xfrm>
      </p:grpSpPr>
      <p:sp>
        <p:nvSpPr>
          <p:cNvPr id="8821" name="Google Shape;8821;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822" name="Google Shape;8822;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8823" name="Google Shape;8823;p198"/>
          <p:cNvGrpSpPr/>
          <p:nvPr/>
        </p:nvGrpSpPr>
        <p:grpSpPr>
          <a:xfrm>
            <a:off x="455001" y="401909"/>
            <a:ext cx="908390" cy="258739"/>
            <a:chOff x="238125" y="1822850"/>
            <a:chExt cx="7080200" cy="2016675"/>
          </a:xfrm>
        </p:grpSpPr>
        <p:sp>
          <p:nvSpPr>
            <p:cNvPr id="8824" name="Google Shape;8824;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8831" name="Google Shape;8831;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8832"/>
        <p:cNvGrpSpPr/>
        <p:nvPr/>
      </p:nvGrpSpPr>
      <p:grpSpPr>
        <a:xfrm>
          <a:off x="0" y="0"/>
          <a:ext cx="0" cy="0"/>
          <a:chOff x="0" y="0"/>
          <a:chExt cx="0" cy="0"/>
        </a:xfrm>
      </p:grpSpPr>
      <p:sp>
        <p:nvSpPr>
          <p:cNvPr id="8833" name="Google Shape;8833;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34" name="Google Shape;8834;p199"/>
          <p:cNvGrpSpPr/>
          <p:nvPr/>
        </p:nvGrpSpPr>
        <p:grpSpPr>
          <a:xfrm>
            <a:off x="2622652" y="3587454"/>
            <a:ext cx="2377550" cy="653782"/>
            <a:chOff x="2159414" y="3486447"/>
            <a:chExt cx="2606105" cy="720500"/>
          </a:xfrm>
        </p:grpSpPr>
        <p:grpSp>
          <p:nvGrpSpPr>
            <p:cNvPr id="8835" name="Google Shape;8835;p199"/>
            <p:cNvGrpSpPr/>
            <p:nvPr/>
          </p:nvGrpSpPr>
          <p:grpSpPr>
            <a:xfrm>
              <a:off x="2159414" y="3486447"/>
              <a:ext cx="2606105" cy="49200"/>
              <a:chOff x="2159414" y="3486447"/>
              <a:chExt cx="2606105" cy="49200"/>
            </a:xfrm>
          </p:grpSpPr>
          <p:sp>
            <p:nvSpPr>
              <p:cNvPr id="8836" name="Google Shape;8836;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52" name="Google Shape;8852;p199"/>
            <p:cNvGrpSpPr/>
            <p:nvPr/>
          </p:nvGrpSpPr>
          <p:grpSpPr>
            <a:xfrm>
              <a:off x="2159414" y="3652838"/>
              <a:ext cx="2606105" cy="49200"/>
              <a:chOff x="2159414" y="3486447"/>
              <a:chExt cx="2606105" cy="49200"/>
            </a:xfrm>
          </p:grpSpPr>
          <p:sp>
            <p:nvSpPr>
              <p:cNvPr id="8853" name="Google Shape;8853;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69" name="Google Shape;8869;p199"/>
            <p:cNvGrpSpPr/>
            <p:nvPr/>
          </p:nvGrpSpPr>
          <p:grpSpPr>
            <a:xfrm>
              <a:off x="2159414" y="3819188"/>
              <a:ext cx="2606105" cy="49200"/>
              <a:chOff x="2159414" y="3486447"/>
              <a:chExt cx="2606105" cy="49200"/>
            </a:xfrm>
          </p:grpSpPr>
          <p:sp>
            <p:nvSpPr>
              <p:cNvPr id="8870" name="Google Shape;8870;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86" name="Google Shape;8886;p199"/>
            <p:cNvGrpSpPr/>
            <p:nvPr/>
          </p:nvGrpSpPr>
          <p:grpSpPr>
            <a:xfrm>
              <a:off x="2159414" y="3983540"/>
              <a:ext cx="2606105" cy="49200"/>
              <a:chOff x="2159414" y="3486447"/>
              <a:chExt cx="2606105" cy="49200"/>
            </a:xfrm>
          </p:grpSpPr>
          <p:sp>
            <p:nvSpPr>
              <p:cNvPr id="8887" name="Google Shape;8887;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03" name="Google Shape;8903;p199"/>
            <p:cNvGrpSpPr/>
            <p:nvPr/>
          </p:nvGrpSpPr>
          <p:grpSpPr>
            <a:xfrm>
              <a:off x="2159414" y="4157747"/>
              <a:ext cx="2606105" cy="49200"/>
              <a:chOff x="2159414" y="3486447"/>
              <a:chExt cx="2606105" cy="49200"/>
            </a:xfrm>
          </p:grpSpPr>
          <p:sp>
            <p:nvSpPr>
              <p:cNvPr id="8904" name="Google Shape;8904;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920" name="Google Shape;8920;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8921" name="Google Shape;8921;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8922" name="Google Shape;8922;p199"/>
          <p:cNvGrpSpPr/>
          <p:nvPr/>
        </p:nvGrpSpPr>
        <p:grpSpPr>
          <a:xfrm>
            <a:off x="455001" y="401909"/>
            <a:ext cx="908390" cy="258739"/>
            <a:chOff x="238125" y="1822850"/>
            <a:chExt cx="7080200" cy="2016675"/>
          </a:xfrm>
        </p:grpSpPr>
        <p:sp>
          <p:nvSpPr>
            <p:cNvPr id="8923" name="Google Shape;8923;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8930" name="Google Shape;8930;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8931" name="Google Shape;8931;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8932"/>
        <p:cNvGrpSpPr/>
        <p:nvPr/>
      </p:nvGrpSpPr>
      <p:grpSpPr>
        <a:xfrm>
          <a:off x="0" y="0"/>
          <a:ext cx="0" cy="0"/>
          <a:chOff x="0" y="0"/>
          <a:chExt cx="0" cy="0"/>
        </a:xfrm>
      </p:grpSpPr>
      <p:sp>
        <p:nvSpPr>
          <p:cNvPr id="8933" name="Google Shape;8933;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934" name="Google Shape;8934;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8935" name="Google Shape;8935;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8936" name="Google Shape;8936;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8937" name="Google Shape;8937;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940" name="Google Shape;8940;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8941" name="Google Shape;8941;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8942" name="Google Shape;8942;p200"/>
          <p:cNvGrpSpPr/>
          <p:nvPr/>
        </p:nvGrpSpPr>
        <p:grpSpPr>
          <a:xfrm>
            <a:off x="5825945" y="3085919"/>
            <a:ext cx="1376700" cy="330600"/>
            <a:chOff x="5457350" y="2701375"/>
            <a:chExt cx="1376700" cy="330600"/>
          </a:xfrm>
        </p:grpSpPr>
        <p:sp>
          <p:nvSpPr>
            <p:cNvPr id="8943" name="Google Shape;8943;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8944" name="Google Shape;8944;p200"/>
            <p:cNvGrpSpPr/>
            <p:nvPr/>
          </p:nvGrpSpPr>
          <p:grpSpPr>
            <a:xfrm>
              <a:off x="5541202" y="2774463"/>
              <a:ext cx="183000" cy="183000"/>
              <a:chOff x="5541202" y="2774463"/>
              <a:chExt cx="183000" cy="183000"/>
            </a:xfrm>
          </p:grpSpPr>
          <p:sp>
            <p:nvSpPr>
              <p:cNvPr id="8945" name="Google Shape;8945;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947" name="Google Shape;8947;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48" name="Google Shape;8948;p200"/>
          <p:cNvGrpSpPr/>
          <p:nvPr/>
        </p:nvGrpSpPr>
        <p:grpSpPr>
          <a:xfrm>
            <a:off x="2446251" y="4626183"/>
            <a:ext cx="845188" cy="162953"/>
            <a:chOff x="3701600" y="2570125"/>
            <a:chExt cx="1503625" cy="289900"/>
          </a:xfrm>
        </p:grpSpPr>
        <p:sp>
          <p:nvSpPr>
            <p:cNvPr id="8949" name="Google Shape;8949;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61" name="Google Shape;8961;p200"/>
          <p:cNvGrpSpPr/>
          <p:nvPr/>
        </p:nvGrpSpPr>
        <p:grpSpPr>
          <a:xfrm>
            <a:off x="5267232" y="4595310"/>
            <a:ext cx="908377" cy="201300"/>
            <a:chOff x="5577025" y="2564875"/>
            <a:chExt cx="1764525" cy="390950"/>
          </a:xfrm>
        </p:grpSpPr>
        <p:sp>
          <p:nvSpPr>
            <p:cNvPr id="8962" name="Google Shape;8962;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78" name="Google Shape;8978;p200"/>
          <p:cNvGrpSpPr/>
          <p:nvPr/>
        </p:nvGrpSpPr>
        <p:grpSpPr>
          <a:xfrm>
            <a:off x="3882459" y="4590170"/>
            <a:ext cx="682107" cy="266863"/>
            <a:chOff x="238125" y="2500825"/>
            <a:chExt cx="1678825" cy="656650"/>
          </a:xfrm>
        </p:grpSpPr>
        <p:sp>
          <p:nvSpPr>
            <p:cNvPr id="8979" name="Google Shape;8979;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98" name="Google Shape;8998;p200"/>
          <p:cNvGrpSpPr/>
          <p:nvPr/>
        </p:nvGrpSpPr>
        <p:grpSpPr>
          <a:xfrm>
            <a:off x="6779579" y="4626183"/>
            <a:ext cx="845188" cy="162953"/>
            <a:chOff x="3701600" y="2570125"/>
            <a:chExt cx="1503625" cy="289900"/>
          </a:xfrm>
        </p:grpSpPr>
        <p:sp>
          <p:nvSpPr>
            <p:cNvPr id="8999" name="Google Shape;8999;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11" name="Google Shape;9011;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9013" name="Google Shape;9013;p200"/>
          <p:cNvGrpSpPr/>
          <p:nvPr/>
        </p:nvGrpSpPr>
        <p:grpSpPr>
          <a:xfrm>
            <a:off x="6292189" y="1426141"/>
            <a:ext cx="1425849" cy="1425202"/>
            <a:chOff x="1189450" y="238125"/>
            <a:chExt cx="5177375" cy="5175025"/>
          </a:xfrm>
        </p:grpSpPr>
        <p:sp>
          <p:nvSpPr>
            <p:cNvPr id="9014" name="Google Shape;9014;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82" name="Google Shape;9582;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583" name="Google Shape;9583;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9584"/>
        <p:cNvGrpSpPr/>
        <p:nvPr/>
      </p:nvGrpSpPr>
      <p:grpSpPr>
        <a:xfrm>
          <a:off x="0" y="0"/>
          <a:ext cx="0" cy="0"/>
          <a:chOff x="0" y="0"/>
          <a:chExt cx="0" cy="0"/>
        </a:xfrm>
      </p:grpSpPr>
      <p:sp>
        <p:nvSpPr>
          <p:cNvPr id="9585" name="Google Shape;9585;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586" name="Google Shape;9586;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9587" name="Google Shape;9587;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9588" name="Google Shape;9588;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9589" name="Google Shape;9589;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591" name="Google Shape;9591;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9592" name="Google Shape;9592;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9593" name="Google Shape;9593;p201"/>
          <p:cNvGrpSpPr/>
          <p:nvPr/>
        </p:nvGrpSpPr>
        <p:grpSpPr>
          <a:xfrm>
            <a:off x="5714586" y="1714973"/>
            <a:ext cx="1714747" cy="1713968"/>
            <a:chOff x="1189450" y="238125"/>
            <a:chExt cx="5177375" cy="5175025"/>
          </a:xfrm>
        </p:grpSpPr>
        <p:sp>
          <p:nvSpPr>
            <p:cNvPr id="9594" name="Google Shape;9594;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10162" name="Google Shape;10162;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5" name="Google Shape;173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36" name="Google Shape;173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37" name="Google Shape;173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740" name="Google Shape;174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163"/>
        <p:cNvGrpSpPr/>
        <p:nvPr/>
      </p:nvGrpSpPr>
      <p:grpSpPr>
        <a:xfrm>
          <a:off x="0" y="0"/>
          <a:ext cx="0" cy="0"/>
          <a:chOff x="0" y="0"/>
          <a:chExt cx="0" cy="0"/>
        </a:xfrm>
      </p:grpSpPr>
      <p:sp>
        <p:nvSpPr>
          <p:cNvPr id="10164" name="Google Shape;10164;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10165" name="Google Shape;10165;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166" name="Google Shape;10166;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10167"/>
        <p:cNvGrpSpPr/>
        <p:nvPr/>
      </p:nvGrpSpPr>
      <p:grpSpPr>
        <a:xfrm>
          <a:off x="0" y="0"/>
          <a:ext cx="0" cy="0"/>
          <a:chOff x="0" y="0"/>
          <a:chExt cx="0" cy="0"/>
        </a:xfrm>
      </p:grpSpPr>
      <p:grpSp>
        <p:nvGrpSpPr>
          <p:cNvPr id="10168" name="Google Shape;10168;p203"/>
          <p:cNvGrpSpPr/>
          <p:nvPr/>
        </p:nvGrpSpPr>
        <p:grpSpPr>
          <a:xfrm>
            <a:off x="2693441" y="10"/>
            <a:ext cx="3757132" cy="5143716"/>
            <a:chOff x="1895100" y="238125"/>
            <a:chExt cx="3826000" cy="5238000"/>
          </a:xfrm>
        </p:grpSpPr>
        <p:sp>
          <p:nvSpPr>
            <p:cNvPr id="10169" name="Google Shape;10169;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171" name="Google Shape;10171;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10172" name="Google Shape;10172;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173" name="Google Shape;10173;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174"/>
        <p:cNvGrpSpPr/>
        <p:nvPr/>
      </p:nvGrpSpPr>
      <p:grpSpPr>
        <a:xfrm>
          <a:off x="0" y="0"/>
          <a:ext cx="0" cy="0"/>
          <a:chOff x="0" y="0"/>
          <a:chExt cx="0" cy="0"/>
        </a:xfrm>
      </p:grpSpPr>
      <p:sp>
        <p:nvSpPr>
          <p:cNvPr id="10175" name="Google Shape;10175;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176" name="Google Shape;10176;p204"/>
          <p:cNvGrpSpPr/>
          <p:nvPr/>
        </p:nvGrpSpPr>
        <p:grpSpPr>
          <a:xfrm>
            <a:off x="8041173" y="4778596"/>
            <a:ext cx="598277" cy="170409"/>
            <a:chOff x="238125" y="1822850"/>
            <a:chExt cx="7080200" cy="2016675"/>
          </a:xfrm>
        </p:grpSpPr>
        <p:sp>
          <p:nvSpPr>
            <p:cNvPr id="10177" name="Google Shape;10177;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184" name="Google Shape;10184;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185" name="Google Shape;10185;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186" name="Google Shape;10186;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0188" name="Google Shape;10188;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10189"/>
        <p:cNvGrpSpPr/>
        <p:nvPr/>
      </p:nvGrpSpPr>
      <p:grpSpPr>
        <a:xfrm>
          <a:off x="0" y="0"/>
          <a:ext cx="0" cy="0"/>
          <a:chOff x="0" y="0"/>
          <a:chExt cx="0" cy="0"/>
        </a:xfrm>
      </p:grpSpPr>
      <p:grpSp>
        <p:nvGrpSpPr>
          <p:cNvPr id="10190" name="Google Shape;10190;p205"/>
          <p:cNvGrpSpPr/>
          <p:nvPr/>
        </p:nvGrpSpPr>
        <p:grpSpPr>
          <a:xfrm>
            <a:off x="1936602" y="6"/>
            <a:ext cx="3697033" cy="5143642"/>
            <a:chOff x="1926275" y="238125"/>
            <a:chExt cx="3765950" cy="5239525"/>
          </a:xfrm>
        </p:grpSpPr>
        <p:sp>
          <p:nvSpPr>
            <p:cNvPr id="10191" name="Google Shape;10191;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51" name="Google Shape;10251;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0252" name="Google Shape;10252;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53" name="Google Shape;10253;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54" name="Google Shape;10254;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55" name="Google Shape;10255;p205"/>
          <p:cNvGrpSpPr/>
          <p:nvPr/>
        </p:nvGrpSpPr>
        <p:grpSpPr>
          <a:xfrm>
            <a:off x="8041173" y="4778596"/>
            <a:ext cx="598277" cy="170409"/>
            <a:chOff x="238125" y="1822850"/>
            <a:chExt cx="7080200" cy="2016675"/>
          </a:xfrm>
        </p:grpSpPr>
        <p:sp>
          <p:nvSpPr>
            <p:cNvPr id="10256" name="Google Shape;10256;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63" name="Google Shape;10263;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0264" name="Google Shape;10264;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10265"/>
        <p:cNvGrpSpPr/>
        <p:nvPr/>
      </p:nvGrpSpPr>
      <p:grpSpPr>
        <a:xfrm>
          <a:off x="0" y="0"/>
          <a:ext cx="0" cy="0"/>
          <a:chOff x="0" y="0"/>
          <a:chExt cx="0" cy="0"/>
        </a:xfrm>
      </p:grpSpPr>
      <p:sp>
        <p:nvSpPr>
          <p:cNvPr id="10266" name="Google Shape;10266;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0267" name="Google Shape;10267;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68" name="Google Shape;10268;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69" name="Google Shape;10269;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70" name="Google Shape;10270;p206"/>
          <p:cNvGrpSpPr/>
          <p:nvPr/>
        </p:nvGrpSpPr>
        <p:grpSpPr>
          <a:xfrm>
            <a:off x="8041173" y="4778596"/>
            <a:ext cx="598277" cy="170409"/>
            <a:chOff x="238125" y="1822850"/>
            <a:chExt cx="7080200" cy="2016675"/>
          </a:xfrm>
        </p:grpSpPr>
        <p:sp>
          <p:nvSpPr>
            <p:cNvPr id="10271" name="Google Shape;10271;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78" name="Google Shape;10278;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0279" name="Google Shape;10279;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10280"/>
        <p:cNvGrpSpPr/>
        <p:nvPr/>
      </p:nvGrpSpPr>
      <p:grpSpPr>
        <a:xfrm>
          <a:off x="0" y="0"/>
          <a:ext cx="0" cy="0"/>
          <a:chOff x="0" y="0"/>
          <a:chExt cx="0" cy="0"/>
        </a:xfrm>
      </p:grpSpPr>
      <p:sp>
        <p:nvSpPr>
          <p:cNvPr id="10281" name="Google Shape;10281;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82" name="Google Shape;10282;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83" name="Google Shape;10283;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84" name="Google Shape;10284;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10286" name="Google Shape;10286;p207"/>
          <p:cNvGrpSpPr/>
          <p:nvPr/>
        </p:nvGrpSpPr>
        <p:grpSpPr>
          <a:xfrm>
            <a:off x="8041173" y="4778596"/>
            <a:ext cx="598277" cy="170409"/>
            <a:chOff x="238125" y="1822850"/>
            <a:chExt cx="7080200" cy="2016675"/>
          </a:xfrm>
        </p:grpSpPr>
        <p:sp>
          <p:nvSpPr>
            <p:cNvPr id="10287" name="Google Shape;10287;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10294"/>
        <p:cNvGrpSpPr/>
        <p:nvPr/>
      </p:nvGrpSpPr>
      <p:grpSpPr>
        <a:xfrm>
          <a:off x="0" y="0"/>
          <a:ext cx="0" cy="0"/>
          <a:chOff x="0" y="0"/>
          <a:chExt cx="0" cy="0"/>
        </a:xfrm>
      </p:grpSpPr>
      <p:sp>
        <p:nvSpPr>
          <p:cNvPr id="10295" name="Google Shape;10295;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96" name="Google Shape;10296;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297" name="Google Shape;10297;p208"/>
          <p:cNvGrpSpPr/>
          <p:nvPr/>
        </p:nvGrpSpPr>
        <p:grpSpPr>
          <a:xfrm>
            <a:off x="8041173" y="4778596"/>
            <a:ext cx="598277" cy="170409"/>
            <a:chOff x="238125" y="1822850"/>
            <a:chExt cx="7080200" cy="2016675"/>
          </a:xfrm>
        </p:grpSpPr>
        <p:sp>
          <p:nvSpPr>
            <p:cNvPr id="10298" name="Google Shape;10298;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1" name="Google Shape;10301;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2" name="Google Shape;10302;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05" name="Google Shape;10305;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308" name="Google Shape;10308;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10309" name="Google Shape;10309;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10310" name="Google Shape;10310;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0311" name="Google Shape;10311;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10312" name="Google Shape;10312;p208"/>
          <p:cNvGrpSpPr/>
          <p:nvPr/>
        </p:nvGrpSpPr>
        <p:grpSpPr>
          <a:xfrm>
            <a:off x="-118" y="1714760"/>
            <a:ext cx="1714747" cy="1713968"/>
            <a:chOff x="1189450" y="238125"/>
            <a:chExt cx="5177375" cy="5175025"/>
          </a:xfrm>
        </p:grpSpPr>
        <p:sp>
          <p:nvSpPr>
            <p:cNvPr id="10313" name="Google Shape;10313;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2" name="Google Shape;10342;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1" name="Google Shape;10561;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5" name="Google Shape;10605;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6" name="Google Shape;10606;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7" name="Google Shape;10607;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2" name="Google Shape;10612;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3" name="Google Shape;10613;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8" name="Google Shape;10628;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4" name="Google Shape;10634;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5" name="Google Shape;10635;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0" name="Google Shape;10660;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1" name="Google Shape;10661;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0" name="Google Shape;10670;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0" name="Google Shape;10770;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1" name="Google Shape;10771;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2" name="Google Shape;10782;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0" name="Google Shape;10800;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1" name="Google Shape;10801;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7" name="Google Shape;10837;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8" name="Google Shape;10838;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6" name="Google Shape;10846;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7" name="Google Shape;10847;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6" name="Google Shape;10866;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7" name="Google Shape;10867;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81" name="Google Shape;10881;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10882"/>
        <p:cNvGrpSpPr/>
        <p:nvPr/>
      </p:nvGrpSpPr>
      <p:grpSpPr>
        <a:xfrm>
          <a:off x="0" y="0"/>
          <a:ext cx="0" cy="0"/>
          <a:chOff x="0" y="0"/>
          <a:chExt cx="0" cy="0"/>
        </a:xfrm>
      </p:grpSpPr>
      <p:sp>
        <p:nvSpPr>
          <p:cNvPr id="10883" name="Google Shape;10883;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887" name="Google Shape;10887;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888" name="Google Shape;10888;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9" name="Google Shape;10889;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0890" name="Google Shape;10890;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10891" name="Google Shape;10891;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10892" name="Google Shape;10892;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10893" name="Google Shape;10893;p209"/>
          <p:cNvGrpSpPr/>
          <p:nvPr/>
        </p:nvGrpSpPr>
        <p:grpSpPr>
          <a:xfrm>
            <a:off x="8041173" y="4778596"/>
            <a:ext cx="598277" cy="170409"/>
            <a:chOff x="238125" y="1822850"/>
            <a:chExt cx="7080200" cy="2016675"/>
          </a:xfrm>
        </p:grpSpPr>
        <p:sp>
          <p:nvSpPr>
            <p:cNvPr id="10894" name="Google Shape;10894;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7" name="Google Shape;10897;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8" name="Google Shape;10898;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9" name="Google Shape;10899;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0" name="Google Shape;10900;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1" name="Google Shape;10901;p209"/>
          <p:cNvGrpSpPr/>
          <p:nvPr/>
        </p:nvGrpSpPr>
        <p:grpSpPr>
          <a:xfrm>
            <a:off x="7429557" y="273"/>
            <a:ext cx="1714747" cy="1713968"/>
            <a:chOff x="1189450" y="238125"/>
            <a:chExt cx="5177375" cy="5175025"/>
          </a:xfrm>
        </p:grpSpPr>
        <p:sp>
          <p:nvSpPr>
            <p:cNvPr id="10902" name="Google Shape;10902;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6" name="Google Shape;10936;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7" name="Google Shape;10937;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7" name="Google Shape;10957;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8" name="Google Shape;10958;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8" name="Google Shape;10968;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4" name="Google Shape;11054;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8" name="Google Shape;11098;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9" name="Google Shape;11099;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9" name="Google Shape;11109;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0" name="Google Shape;11110;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1" name="Google Shape;11131;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0" name="Google Shape;11160;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1" name="Google Shape;11161;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9" name="Google Shape;11199;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1" name="Google Shape;11211;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2" name="Google Shape;11212;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8" name="Google Shape;11248;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9" name="Google Shape;11249;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7" name="Google Shape;11297;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8" name="Google Shape;11298;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2" name="Google Shape;11332;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5" name="Google Shape;11375;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6" name="Google Shape;11386;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7" name="Google Shape;11387;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7" name="Google Shape;11397;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8" name="Google Shape;11398;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1" name="Google Shape;11421;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3" name="Google Shape;11433;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2" name="Google Shape;11452;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3" name="Google Shape;11453;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70" name="Google Shape;11470;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1471"/>
        <p:cNvGrpSpPr/>
        <p:nvPr/>
      </p:nvGrpSpPr>
      <p:grpSpPr>
        <a:xfrm>
          <a:off x="0" y="0"/>
          <a:ext cx="0" cy="0"/>
          <a:chOff x="0" y="0"/>
          <a:chExt cx="0" cy="0"/>
        </a:xfrm>
      </p:grpSpPr>
      <p:pic>
        <p:nvPicPr>
          <p:cNvPr id="11472" name="Google Shape;11472;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1473" name="Google Shape;11473;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475" name="Google Shape;11475;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1476" name="Google Shape;11476;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477" name="Google Shape;11477;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1479" name="Google Shape;11479;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1480"/>
        <p:cNvGrpSpPr/>
        <p:nvPr/>
      </p:nvGrpSpPr>
      <p:grpSpPr>
        <a:xfrm>
          <a:off x="0" y="0"/>
          <a:ext cx="0" cy="0"/>
          <a:chOff x="0" y="0"/>
          <a:chExt cx="0" cy="0"/>
        </a:xfrm>
      </p:grpSpPr>
      <p:grpSp>
        <p:nvGrpSpPr>
          <p:cNvPr id="11481" name="Google Shape;11481;p211"/>
          <p:cNvGrpSpPr/>
          <p:nvPr/>
        </p:nvGrpSpPr>
        <p:grpSpPr>
          <a:xfrm>
            <a:off x="2726703" y="6"/>
            <a:ext cx="3697033" cy="5143642"/>
            <a:chOff x="1926275" y="238125"/>
            <a:chExt cx="3765950" cy="5239525"/>
          </a:xfrm>
        </p:grpSpPr>
        <p:sp>
          <p:nvSpPr>
            <p:cNvPr id="11482" name="Google Shape;11482;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6" name="Google Shape;11496;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7" name="Google Shape;11497;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42" name="Google Shape;11542;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543" name="Google Shape;11543;p211"/>
          <p:cNvGrpSpPr/>
          <p:nvPr/>
        </p:nvGrpSpPr>
        <p:grpSpPr>
          <a:xfrm>
            <a:off x="2686261" y="2"/>
            <a:ext cx="2103910" cy="5143716"/>
            <a:chOff x="2726150" y="238125"/>
            <a:chExt cx="2142475" cy="5238000"/>
          </a:xfrm>
        </p:grpSpPr>
        <p:sp>
          <p:nvSpPr>
            <p:cNvPr id="11544" name="Google Shape;11544;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5" name="Google Shape;11545;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47" name="Google Shape;11547;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548" name="Google Shape;11548;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1549" name="Google Shape;11549;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550" name="Google Shape;11550;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1552" name="Google Shape;11552;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553" name="Google Shape;11553;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48" name="Google Shape;174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49" name="Google Shape;174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50" name="Google Shape;175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753" name="Google Shape;175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1554"/>
        <p:cNvGrpSpPr/>
        <p:nvPr/>
      </p:nvGrpSpPr>
      <p:grpSpPr>
        <a:xfrm>
          <a:off x="0" y="0"/>
          <a:ext cx="0" cy="0"/>
          <a:chOff x="0" y="0"/>
          <a:chExt cx="0" cy="0"/>
        </a:xfrm>
      </p:grpSpPr>
      <p:sp>
        <p:nvSpPr>
          <p:cNvPr id="11555" name="Google Shape;11555;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556" name="Google Shape;11556;p212"/>
          <p:cNvGrpSpPr/>
          <p:nvPr/>
        </p:nvGrpSpPr>
        <p:grpSpPr>
          <a:xfrm>
            <a:off x="2686261" y="2"/>
            <a:ext cx="2103910" cy="5143716"/>
            <a:chOff x="2726150" y="238125"/>
            <a:chExt cx="2142475" cy="5238000"/>
          </a:xfrm>
        </p:grpSpPr>
        <p:sp>
          <p:nvSpPr>
            <p:cNvPr id="11557" name="Google Shape;11557;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8" name="Google Shape;11558;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60" name="Google Shape;11560;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561" name="Google Shape;11561;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1562" name="Google Shape;11562;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563" name="Google Shape;11563;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1565" name="Google Shape;11565;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566" name="Google Shape;11566;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567"/>
        <p:cNvGrpSpPr/>
        <p:nvPr/>
      </p:nvGrpSpPr>
      <p:grpSpPr>
        <a:xfrm>
          <a:off x="0" y="0"/>
          <a:ext cx="0" cy="0"/>
          <a:chOff x="0" y="0"/>
          <a:chExt cx="0" cy="0"/>
        </a:xfrm>
      </p:grpSpPr>
      <p:sp>
        <p:nvSpPr>
          <p:cNvPr id="11568" name="Google Shape;11568;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569" name="Google Shape;11569;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570" name="Google Shape;11570;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1571" name="Google Shape;11571;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572" name="Google Shape;11572;p213"/>
          <p:cNvGrpSpPr/>
          <p:nvPr/>
        </p:nvGrpSpPr>
        <p:grpSpPr>
          <a:xfrm>
            <a:off x="8041173" y="4778596"/>
            <a:ext cx="598277" cy="170409"/>
            <a:chOff x="238125" y="1822850"/>
            <a:chExt cx="7080200" cy="2016675"/>
          </a:xfrm>
        </p:grpSpPr>
        <p:sp>
          <p:nvSpPr>
            <p:cNvPr id="11573" name="Google Shape;11573;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80" name="Google Shape;11580;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1581"/>
        <p:cNvGrpSpPr/>
        <p:nvPr/>
      </p:nvGrpSpPr>
      <p:grpSpPr>
        <a:xfrm>
          <a:off x="0" y="0"/>
          <a:ext cx="0" cy="0"/>
          <a:chOff x="0" y="0"/>
          <a:chExt cx="0" cy="0"/>
        </a:xfrm>
      </p:grpSpPr>
      <p:sp>
        <p:nvSpPr>
          <p:cNvPr id="11582" name="Google Shape;11582;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584" name="Google Shape;11584;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585" name="Google Shape;11585;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586"/>
        <p:cNvGrpSpPr/>
        <p:nvPr/>
      </p:nvGrpSpPr>
      <p:grpSpPr>
        <a:xfrm>
          <a:off x="0" y="0"/>
          <a:ext cx="0" cy="0"/>
          <a:chOff x="0" y="0"/>
          <a:chExt cx="0" cy="0"/>
        </a:xfrm>
      </p:grpSpPr>
      <p:sp>
        <p:nvSpPr>
          <p:cNvPr id="11587" name="Google Shape;11587;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1588" name="Google Shape;11588;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589" name="Google Shape;11589;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1590" name="Google Shape;11590;p215"/>
          <p:cNvGrpSpPr/>
          <p:nvPr/>
        </p:nvGrpSpPr>
        <p:grpSpPr>
          <a:xfrm>
            <a:off x="8041173" y="4778596"/>
            <a:ext cx="598277" cy="170409"/>
            <a:chOff x="238125" y="1822850"/>
            <a:chExt cx="7080200" cy="2016675"/>
          </a:xfrm>
        </p:grpSpPr>
        <p:sp>
          <p:nvSpPr>
            <p:cNvPr id="11591" name="Google Shape;11591;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5" name="Google Shape;11595;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98" name="Google Shape;11598;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1599"/>
        <p:cNvGrpSpPr/>
        <p:nvPr/>
      </p:nvGrpSpPr>
      <p:grpSpPr>
        <a:xfrm>
          <a:off x="0" y="0"/>
          <a:ext cx="0" cy="0"/>
          <a:chOff x="0" y="0"/>
          <a:chExt cx="0" cy="0"/>
        </a:xfrm>
      </p:grpSpPr>
      <p:sp>
        <p:nvSpPr>
          <p:cNvPr id="11600" name="Google Shape;11600;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1601" name="Google Shape;11601;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1602"/>
        <p:cNvGrpSpPr/>
        <p:nvPr/>
      </p:nvGrpSpPr>
      <p:grpSpPr>
        <a:xfrm>
          <a:off x="0" y="0"/>
          <a:ext cx="0" cy="0"/>
          <a:chOff x="0" y="0"/>
          <a:chExt cx="0" cy="0"/>
        </a:xfrm>
      </p:grpSpPr>
      <p:sp>
        <p:nvSpPr>
          <p:cNvPr id="11603" name="Google Shape;11603;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1605" name="Google Shape;11605;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1606" name="Google Shape;11606;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1607" name="Google Shape;11607;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08" name="Google Shape;11608;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609" name="Google Shape;11609;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1610"/>
        <p:cNvGrpSpPr/>
        <p:nvPr/>
      </p:nvGrpSpPr>
      <p:grpSpPr>
        <a:xfrm>
          <a:off x="0" y="0"/>
          <a:ext cx="0" cy="0"/>
          <a:chOff x="0" y="0"/>
          <a:chExt cx="0" cy="0"/>
        </a:xfrm>
      </p:grpSpPr>
      <p:sp>
        <p:nvSpPr>
          <p:cNvPr id="11611" name="Google Shape;11611;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12" name="Google Shape;11612;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1613" name="Google Shape;11613;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614" name="Google Shape;11614;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1615"/>
        <p:cNvGrpSpPr/>
        <p:nvPr/>
      </p:nvGrpSpPr>
      <p:grpSpPr>
        <a:xfrm>
          <a:off x="0" y="0"/>
          <a:ext cx="0" cy="0"/>
          <a:chOff x="0" y="0"/>
          <a:chExt cx="0" cy="0"/>
        </a:xfrm>
      </p:grpSpPr>
      <p:grpSp>
        <p:nvGrpSpPr>
          <p:cNvPr id="11616" name="Google Shape;11616;p219"/>
          <p:cNvGrpSpPr/>
          <p:nvPr/>
        </p:nvGrpSpPr>
        <p:grpSpPr>
          <a:xfrm>
            <a:off x="3689202" y="6"/>
            <a:ext cx="3697033" cy="5143642"/>
            <a:chOff x="1926275" y="238125"/>
            <a:chExt cx="3765950" cy="5239525"/>
          </a:xfrm>
        </p:grpSpPr>
        <p:sp>
          <p:nvSpPr>
            <p:cNvPr id="11617" name="Google Shape;11617;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2" name="Google Shape;11622;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3" name="Google Shape;11653;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4" name="Google Shape;11674;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677" name="Google Shape;11677;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11679" name="Google Shape;11679;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1680" name="Google Shape;11680;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1681" name="Google Shape;11681;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682" name="Google Shape;11682;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1683"/>
        <p:cNvGrpSpPr/>
        <p:nvPr/>
      </p:nvGrpSpPr>
      <p:grpSpPr>
        <a:xfrm>
          <a:off x="0" y="0"/>
          <a:ext cx="0" cy="0"/>
          <a:chOff x="0" y="0"/>
          <a:chExt cx="0" cy="0"/>
        </a:xfrm>
      </p:grpSpPr>
      <p:grpSp>
        <p:nvGrpSpPr>
          <p:cNvPr id="11684" name="Google Shape;11684;p220"/>
          <p:cNvGrpSpPr/>
          <p:nvPr/>
        </p:nvGrpSpPr>
        <p:grpSpPr>
          <a:xfrm>
            <a:off x="3698727" y="6"/>
            <a:ext cx="3697033" cy="5143642"/>
            <a:chOff x="1926275" y="238125"/>
            <a:chExt cx="3765950" cy="5239525"/>
          </a:xfrm>
        </p:grpSpPr>
        <p:sp>
          <p:nvSpPr>
            <p:cNvPr id="11685" name="Google Shape;11685;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45" name="Google Shape;11745;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6" name="Google Shape;11746;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747" name="Google Shape;11747;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11748" name="Google Shape;11748;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1749" name="Google Shape;11749;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1750"/>
        <p:cNvGrpSpPr/>
        <p:nvPr/>
      </p:nvGrpSpPr>
      <p:grpSpPr>
        <a:xfrm>
          <a:off x="0" y="0"/>
          <a:ext cx="0" cy="0"/>
          <a:chOff x="0" y="0"/>
          <a:chExt cx="0" cy="0"/>
        </a:xfrm>
      </p:grpSpPr>
      <p:grpSp>
        <p:nvGrpSpPr>
          <p:cNvPr id="11751" name="Google Shape;11751;p221"/>
          <p:cNvGrpSpPr/>
          <p:nvPr/>
        </p:nvGrpSpPr>
        <p:grpSpPr>
          <a:xfrm>
            <a:off x="3698727" y="6"/>
            <a:ext cx="3697033" cy="5143642"/>
            <a:chOff x="1926275" y="238125"/>
            <a:chExt cx="3765950" cy="5239525"/>
          </a:xfrm>
        </p:grpSpPr>
        <p:sp>
          <p:nvSpPr>
            <p:cNvPr id="11752" name="Google Shape;11752;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12" name="Google Shape;11812;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814" name="Google Shape;11814;p221"/>
          <p:cNvGrpSpPr/>
          <p:nvPr/>
        </p:nvGrpSpPr>
        <p:grpSpPr>
          <a:xfrm>
            <a:off x="1285921" y="2144122"/>
            <a:ext cx="2868897" cy="817157"/>
            <a:chOff x="238125" y="1822850"/>
            <a:chExt cx="7080200" cy="2016675"/>
          </a:xfrm>
        </p:grpSpPr>
        <p:sp>
          <p:nvSpPr>
            <p:cNvPr id="11815" name="Google Shape;11815;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22" name="Google Shape;11822;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1823" name="Google Shape;11823;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55"/>
        <p:cNvGrpSpPr/>
        <p:nvPr/>
      </p:nvGrpSpPr>
      <p:grpSpPr>
        <a:xfrm>
          <a:off x="0" y="0"/>
          <a:ext cx="0" cy="0"/>
          <a:chOff x="0" y="0"/>
          <a:chExt cx="0" cy="0"/>
        </a:xfrm>
      </p:grpSpPr>
      <p:sp>
        <p:nvSpPr>
          <p:cNvPr id="1756" name="Google Shape;175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57" name="Google Shape;175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8" name="Google Shape;175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9" name="Google Shape;175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1824"/>
        <p:cNvGrpSpPr/>
        <p:nvPr/>
      </p:nvGrpSpPr>
      <p:grpSpPr>
        <a:xfrm>
          <a:off x="0" y="0"/>
          <a:ext cx="0" cy="0"/>
          <a:chOff x="0" y="0"/>
          <a:chExt cx="0" cy="0"/>
        </a:xfrm>
      </p:grpSpPr>
      <p:sp>
        <p:nvSpPr>
          <p:cNvPr id="11825" name="Google Shape;11825;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827" name="Google Shape;11827;p222"/>
          <p:cNvGrpSpPr/>
          <p:nvPr/>
        </p:nvGrpSpPr>
        <p:grpSpPr>
          <a:xfrm>
            <a:off x="1285921" y="2144122"/>
            <a:ext cx="2868897" cy="817157"/>
            <a:chOff x="238125" y="1822850"/>
            <a:chExt cx="7080200" cy="2016675"/>
          </a:xfrm>
        </p:grpSpPr>
        <p:sp>
          <p:nvSpPr>
            <p:cNvPr id="11828" name="Google Shape;11828;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9" name="Google Shape;11829;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35" name="Google Shape;11835;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11836" name="Google Shape;11836;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72" name="Google Shape;177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74"/>
        <p:cNvGrpSpPr/>
        <p:nvPr/>
      </p:nvGrpSpPr>
      <p:grpSpPr>
        <a:xfrm>
          <a:off x="0" y="0"/>
          <a:ext cx="0" cy="0"/>
          <a:chOff x="0" y="0"/>
          <a:chExt cx="0" cy="0"/>
        </a:xfrm>
      </p:grpSpPr>
      <p:sp>
        <p:nvSpPr>
          <p:cNvPr id="1775" name="Google Shape;177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776" name="Google Shape;177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7" name="Google Shape;177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787"/>
        <p:cNvGrpSpPr/>
        <p:nvPr/>
      </p:nvGrpSpPr>
      <p:grpSpPr>
        <a:xfrm>
          <a:off x="0" y="0"/>
          <a:ext cx="0" cy="0"/>
          <a:chOff x="0" y="0"/>
          <a:chExt cx="0" cy="0"/>
        </a:xfrm>
      </p:grpSpPr>
      <p:sp>
        <p:nvSpPr>
          <p:cNvPr id="1788" name="Google Shape;178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789" name="Google Shape;178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1855" name="Google Shape;185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1869" name="Google Shape;186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1870"/>
        <p:cNvGrpSpPr/>
        <p:nvPr/>
      </p:nvGrpSpPr>
      <p:grpSpPr>
        <a:xfrm>
          <a:off x="0" y="0"/>
          <a:ext cx="0" cy="0"/>
          <a:chOff x="0" y="0"/>
          <a:chExt cx="0" cy="0"/>
        </a:xfrm>
      </p:grpSpPr>
      <p:sp>
        <p:nvSpPr>
          <p:cNvPr id="1871" name="Google Shape;1871;g280d47541b4_0_26"/>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872" name="Google Shape;1872;g280d47541b4_0_26"/>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877"/>
        <p:cNvGrpSpPr/>
        <p:nvPr/>
      </p:nvGrpSpPr>
      <p:grpSpPr>
        <a:xfrm>
          <a:off x="0" y="0"/>
          <a:ext cx="0" cy="0"/>
          <a:chOff x="0" y="0"/>
          <a:chExt cx="0" cy="0"/>
        </a:xfrm>
      </p:grpSpPr>
      <p:sp>
        <p:nvSpPr>
          <p:cNvPr id="1878" name="Google Shape;1878;g280d47541b4_0_37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1879"/>
        <p:cNvGrpSpPr/>
        <p:nvPr/>
      </p:nvGrpSpPr>
      <p:grpSpPr>
        <a:xfrm>
          <a:off x="0" y="0"/>
          <a:ext cx="0" cy="0"/>
          <a:chOff x="0" y="0"/>
          <a:chExt cx="0" cy="0"/>
        </a:xfrm>
      </p:grpSpPr>
      <p:sp>
        <p:nvSpPr>
          <p:cNvPr id="1880" name="Google Shape;1880;g280d47541b4_0_1930"/>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881" name="Google Shape;1881;g280d47541b4_0_1930"/>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1882" name="Google Shape;1882;g280d47541b4_0_193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883" name="Google Shape;1883;g280d47541b4_0_193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884" name="Google Shape;1884;g280d47541b4_0_1930"/>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g280d47541b4_0_1930"/>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886" name="Google Shape;1886;g280d47541b4_0_1930"/>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1887" name="Google Shape;1887;g280d47541b4_0_1930"/>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1888" name="Google Shape;1888;g280d47541b4_0_1930"/>
          <p:cNvGrpSpPr/>
          <p:nvPr/>
        </p:nvGrpSpPr>
        <p:grpSpPr>
          <a:xfrm>
            <a:off x="5714586" y="1714973"/>
            <a:ext cx="1714747" cy="1713968"/>
            <a:chOff x="1189450" y="238125"/>
            <a:chExt cx="5177375" cy="5175025"/>
          </a:xfrm>
        </p:grpSpPr>
        <p:sp>
          <p:nvSpPr>
            <p:cNvPr id="1889" name="Google Shape;1889;g280d47541b4_0_193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g280d47541b4_0_193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g280d47541b4_0_193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g280d47541b4_0_193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g280d47541b4_0_193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g280d47541b4_0_193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g280d47541b4_0_193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g280d47541b4_0_193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g280d47541b4_0_193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g280d47541b4_0_193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g280d47541b4_0_193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g280d47541b4_0_193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g280d47541b4_0_193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g280d47541b4_0_193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g280d47541b4_0_193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g280d47541b4_0_193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g280d47541b4_0_193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g280d47541b4_0_193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g280d47541b4_0_193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g280d47541b4_0_193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g280d47541b4_0_193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g280d47541b4_0_193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g280d47541b4_0_193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g280d47541b4_0_193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g280d47541b4_0_193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g280d47541b4_0_193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g280d47541b4_0_193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g280d47541b4_0_193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g280d47541b4_0_193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g280d47541b4_0_193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g280d47541b4_0_193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g280d47541b4_0_193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g280d47541b4_0_193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g280d47541b4_0_193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g280d47541b4_0_193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g280d47541b4_0_193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g280d47541b4_0_193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g280d47541b4_0_193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g280d47541b4_0_193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g280d47541b4_0_193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g280d47541b4_0_193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g280d47541b4_0_193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g280d47541b4_0_193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g280d47541b4_0_193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g280d47541b4_0_193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g280d47541b4_0_193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g280d47541b4_0_193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g280d47541b4_0_193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g280d47541b4_0_193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g280d47541b4_0_193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g280d47541b4_0_193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g280d47541b4_0_193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g280d47541b4_0_193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g280d47541b4_0_193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g280d47541b4_0_193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g280d47541b4_0_193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g280d47541b4_0_193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g280d47541b4_0_193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g280d47541b4_0_193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g280d47541b4_0_193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g280d47541b4_0_193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g280d47541b4_0_193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g280d47541b4_0_193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g280d47541b4_0_193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g280d47541b4_0_193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g280d47541b4_0_193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g280d47541b4_0_193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g280d47541b4_0_193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g280d47541b4_0_193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g280d47541b4_0_193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g280d47541b4_0_193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g280d47541b4_0_193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g280d47541b4_0_193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g280d47541b4_0_193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g280d47541b4_0_193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g280d47541b4_0_193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g280d47541b4_0_193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g280d47541b4_0_193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g280d47541b4_0_193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g280d47541b4_0_193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g280d47541b4_0_193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g280d47541b4_0_193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g280d47541b4_0_193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g280d47541b4_0_193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g280d47541b4_0_193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g280d47541b4_0_193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g280d47541b4_0_193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g280d47541b4_0_193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g280d47541b4_0_193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g280d47541b4_0_193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g280d47541b4_0_193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g280d47541b4_0_193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g280d47541b4_0_193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g280d47541b4_0_193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g280d47541b4_0_193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g280d47541b4_0_193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g280d47541b4_0_193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g280d47541b4_0_193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g280d47541b4_0_193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g280d47541b4_0_193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g280d47541b4_0_193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g280d47541b4_0_193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g280d47541b4_0_193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g280d47541b4_0_193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g280d47541b4_0_193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g280d47541b4_0_193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g280d47541b4_0_193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g280d47541b4_0_193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g280d47541b4_0_193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g280d47541b4_0_193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g280d47541b4_0_193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g280d47541b4_0_193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g280d47541b4_0_193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g280d47541b4_0_193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g280d47541b4_0_193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g280d47541b4_0_193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g280d47541b4_0_193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g280d47541b4_0_193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g280d47541b4_0_193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g280d47541b4_0_193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g280d47541b4_0_193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g280d47541b4_0_193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g280d47541b4_0_193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g280d47541b4_0_193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g280d47541b4_0_193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g280d47541b4_0_193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g280d47541b4_0_193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g280d47541b4_0_193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g280d47541b4_0_193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g280d47541b4_0_193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g280d47541b4_0_193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g280d47541b4_0_193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g280d47541b4_0_193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g280d47541b4_0_193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g280d47541b4_0_193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g280d47541b4_0_193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g280d47541b4_0_193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g280d47541b4_0_193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g280d47541b4_0_193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g280d47541b4_0_193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g280d47541b4_0_193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g280d47541b4_0_193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g280d47541b4_0_193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g280d47541b4_0_193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g280d47541b4_0_193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g280d47541b4_0_193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g280d47541b4_0_193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g280d47541b4_0_193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g280d47541b4_0_193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g280d47541b4_0_193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g280d47541b4_0_193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g280d47541b4_0_193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g280d47541b4_0_193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g280d47541b4_0_193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g280d47541b4_0_193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g280d47541b4_0_193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g280d47541b4_0_193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g280d47541b4_0_193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g280d47541b4_0_193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g280d47541b4_0_193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g280d47541b4_0_193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g280d47541b4_0_193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g280d47541b4_0_193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g280d47541b4_0_193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g280d47541b4_0_193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g280d47541b4_0_193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g280d47541b4_0_193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g280d47541b4_0_193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g280d47541b4_0_193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g280d47541b4_0_193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g280d47541b4_0_193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g280d47541b4_0_193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g280d47541b4_0_193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g280d47541b4_0_193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g280d47541b4_0_193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g280d47541b4_0_193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g280d47541b4_0_193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g280d47541b4_0_193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g280d47541b4_0_193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g280d47541b4_0_193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g280d47541b4_0_193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g280d47541b4_0_193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g280d47541b4_0_193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g280d47541b4_0_193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g280d47541b4_0_193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g280d47541b4_0_193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g280d47541b4_0_193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g280d47541b4_0_193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g280d47541b4_0_193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g280d47541b4_0_193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g280d47541b4_0_193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g280d47541b4_0_193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g280d47541b4_0_193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g280d47541b4_0_193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g280d47541b4_0_193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g280d47541b4_0_193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g280d47541b4_0_193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g280d47541b4_0_193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g280d47541b4_0_193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g280d47541b4_0_193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g280d47541b4_0_193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g280d47541b4_0_193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g280d47541b4_0_193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g280d47541b4_0_193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g280d47541b4_0_193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g280d47541b4_0_193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g280d47541b4_0_193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g280d47541b4_0_193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g280d47541b4_0_193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g280d47541b4_0_193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g280d47541b4_0_193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g280d47541b4_0_193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g280d47541b4_0_193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g280d47541b4_0_193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g280d47541b4_0_193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g280d47541b4_0_193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g280d47541b4_0_193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g280d47541b4_0_193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g280d47541b4_0_193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g280d47541b4_0_193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g280d47541b4_0_193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g280d47541b4_0_193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g280d47541b4_0_193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g280d47541b4_0_193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g280d47541b4_0_193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g280d47541b4_0_193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g280d47541b4_0_193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g280d47541b4_0_193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g280d47541b4_0_193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g280d47541b4_0_193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g280d47541b4_0_193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g280d47541b4_0_193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g280d47541b4_0_193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g280d47541b4_0_193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g280d47541b4_0_193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g280d47541b4_0_193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g280d47541b4_0_193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g280d47541b4_0_193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g280d47541b4_0_193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g280d47541b4_0_193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g280d47541b4_0_193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g280d47541b4_0_193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g280d47541b4_0_193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g280d47541b4_0_193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g280d47541b4_0_193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g280d47541b4_0_193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g280d47541b4_0_193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g280d47541b4_0_193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g280d47541b4_0_193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g280d47541b4_0_193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g280d47541b4_0_193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g280d47541b4_0_193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g280d47541b4_0_193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g280d47541b4_0_193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g280d47541b4_0_193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g280d47541b4_0_193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g280d47541b4_0_193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g280d47541b4_0_193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g280d47541b4_0_193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g280d47541b4_0_193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g280d47541b4_0_193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g280d47541b4_0_193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g280d47541b4_0_193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g280d47541b4_0_193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g280d47541b4_0_193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g280d47541b4_0_193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g280d47541b4_0_193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g280d47541b4_0_193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g280d47541b4_0_193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g280d47541b4_0_193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g280d47541b4_0_193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g280d47541b4_0_193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g280d47541b4_0_193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g280d47541b4_0_193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g280d47541b4_0_193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g280d47541b4_0_193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g280d47541b4_0_193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g280d47541b4_0_193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g280d47541b4_0_193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g280d47541b4_0_193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g280d47541b4_0_193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g280d47541b4_0_193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g280d47541b4_0_193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g280d47541b4_0_193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g280d47541b4_0_193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g280d47541b4_0_193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g280d47541b4_0_193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g280d47541b4_0_193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g280d47541b4_0_193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g280d47541b4_0_193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g280d47541b4_0_193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g280d47541b4_0_193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g280d47541b4_0_193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g280d47541b4_0_193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g280d47541b4_0_193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g280d47541b4_0_193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g280d47541b4_0_193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g280d47541b4_0_193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g280d47541b4_0_193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g280d47541b4_0_193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g280d47541b4_0_193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g280d47541b4_0_193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g280d47541b4_0_193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g280d47541b4_0_193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g280d47541b4_0_193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g280d47541b4_0_193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g280d47541b4_0_193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g280d47541b4_0_193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g280d47541b4_0_193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g280d47541b4_0_193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g280d47541b4_0_193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g280d47541b4_0_193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g280d47541b4_0_193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g280d47541b4_0_193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g280d47541b4_0_193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g280d47541b4_0_193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g280d47541b4_0_193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g280d47541b4_0_193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g280d47541b4_0_193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g280d47541b4_0_193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g280d47541b4_0_193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g280d47541b4_0_193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g280d47541b4_0_193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g280d47541b4_0_193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g280d47541b4_0_193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g280d47541b4_0_193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g280d47541b4_0_193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g280d47541b4_0_193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g280d47541b4_0_193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g280d47541b4_0_193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g280d47541b4_0_193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g280d47541b4_0_193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g280d47541b4_0_193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g280d47541b4_0_193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g280d47541b4_0_193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g280d47541b4_0_193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g280d47541b4_0_193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g280d47541b4_0_193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g280d47541b4_0_193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g280d47541b4_0_193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g280d47541b4_0_193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g280d47541b4_0_193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g280d47541b4_0_193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g280d47541b4_0_193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g280d47541b4_0_193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g280d47541b4_0_193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g280d47541b4_0_193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g280d47541b4_0_193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g280d47541b4_0_193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g280d47541b4_0_193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g280d47541b4_0_193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g280d47541b4_0_193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g280d47541b4_0_193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g280d47541b4_0_193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g280d47541b4_0_193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g280d47541b4_0_193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g280d47541b4_0_193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g280d47541b4_0_193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g280d47541b4_0_193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g280d47541b4_0_193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g280d47541b4_0_193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g280d47541b4_0_193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g280d47541b4_0_193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g280d47541b4_0_193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g280d47541b4_0_193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g280d47541b4_0_193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g280d47541b4_0_193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g280d47541b4_0_193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g280d47541b4_0_193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g280d47541b4_0_193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g280d47541b4_0_193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g280d47541b4_0_193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g280d47541b4_0_193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g280d47541b4_0_193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g280d47541b4_0_193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g280d47541b4_0_193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g280d47541b4_0_193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g280d47541b4_0_193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g280d47541b4_0_193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g280d47541b4_0_193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g280d47541b4_0_193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g280d47541b4_0_193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g280d47541b4_0_193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g280d47541b4_0_193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g280d47541b4_0_193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g280d47541b4_0_193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g280d47541b4_0_193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g280d47541b4_0_193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g280d47541b4_0_193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g280d47541b4_0_193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g280d47541b4_0_193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g280d47541b4_0_193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g280d47541b4_0_193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g280d47541b4_0_193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g280d47541b4_0_193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g280d47541b4_0_193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g280d47541b4_0_193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g280d47541b4_0_193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g280d47541b4_0_193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g280d47541b4_0_193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g280d47541b4_0_193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g280d47541b4_0_193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g280d47541b4_0_193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g280d47541b4_0_193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g280d47541b4_0_193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g280d47541b4_0_193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g280d47541b4_0_193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g280d47541b4_0_193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g280d47541b4_0_193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g280d47541b4_0_193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g280d47541b4_0_193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g280d47541b4_0_193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g280d47541b4_0_193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g280d47541b4_0_193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g280d47541b4_0_193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g280d47541b4_0_193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g280d47541b4_0_193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g280d47541b4_0_193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g280d47541b4_0_193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g280d47541b4_0_193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g280d47541b4_0_193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g280d47541b4_0_193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g280d47541b4_0_193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g280d47541b4_0_193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g280d47541b4_0_193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g280d47541b4_0_193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g280d47541b4_0_193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g280d47541b4_0_193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g280d47541b4_0_193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g280d47541b4_0_193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g280d47541b4_0_193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g280d47541b4_0_193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g280d47541b4_0_193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g280d47541b4_0_193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g280d47541b4_0_193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g280d47541b4_0_193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g280d47541b4_0_193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g280d47541b4_0_193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g280d47541b4_0_193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g280d47541b4_0_193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g280d47541b4_0_193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g280d47541b4_0_193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g280d47541b4_0_193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g280d47541b4_0_193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g280d47541b4_0_193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g280d47541b4_0_193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g280d47541b4_0_193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g280d47541b4_0_193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g280d47541b4_0_193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g280d47541b4_0_193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g280d47541b4_0_193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g280d47541b4_0_193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g280d47541b4_0_193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g280d47541b4_0_193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g280d47541b4_0_193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g280d47541b4_0_193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g280d47541b4_0_193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g280d47541b4_0_193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g280d47541b4_0_193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g280d47541b4_0_193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g280d47541b4_0_193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g280d47541b4_0_193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g280d47541b4_0_193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g280d47541b4_0_193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g280d47541b4_0_193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g280d47541b4_0_193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g280d47541b4_0_193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g280d47541b4_0_193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g280d47541b4_0_193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g280d47541b4_0_193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g280d47541b4_0_193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g280d47541b4_0_193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g280d47541b4_0_193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g280d47541b4_0_193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g280d47541b4_0_193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g280d47541b4_0_193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g280d47541b4_0_193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g280d47541b4_0_193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g280d47541b4_0_193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g280d47541b4_0_193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g280d47541b4_0_193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g280d47541b4_0_193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g280d47541b4_0_193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g280d47541b4_0_193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g280d47541b4_0_193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g280d47541b4_0_193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g280d47541b4_0_193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g280d47541b4_0_193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g280d47541b4_0_193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g280d47541b4_0_193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g280d47541b4_0_193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g280d47541b4_0_193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g280d47541b4_0_193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g280d47541b4_0_193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g280d47541b4_0_193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g280d47541b4_0_193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g280d47541b4_0_193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g280d47541b4_0_193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g280d47541b4_0_193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g280d47541b4_0_193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g280d47541b4_0_193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g280d47541b4_0_193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g280d47541b4_0_193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g280d47541b4_0_193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g280d47541b4_0_193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g280d47541b4_0_193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g280d47541b4_0_193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g280d47541b4_0_193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g280d47541b4_0_193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g280d47541b4_0_193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g280d47541b4_0_193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g280d47541b4_0_193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g280d47541b4_0_193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g280d47541b4_0_193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g280d47541b4_0_193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g280d47541b4_0_193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g280d47541b4_0_193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g280d47541b4_0_193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g280d47541b4_0_193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g280d47541b4_0_193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g280d47541b4_0_193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g280d47541b4_0_193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g280d47541b4_0_193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g280d47541b4_0_193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g280d47541b4_0_193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g280d47541b4_0_193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g280d47541b4_0_193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g280d47541b4_0_193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g280d47541b4_0_193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g280d47541b4_0_193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g280d47541b4_0_193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g280d47541b4_0_193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g280d47541b4_0_193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g280d47541b4_0_193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g280d47541b4_0_193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g280d47541b4_0_193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g280d47541b4_0_193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g280d47541b4_0_193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g280d47541b4_0_193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g280d47541b4_0_193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g280d47541b4_0_193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g280d47541b4_0_193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g280d47541b4_0_193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g280d47541b4_0_193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g280d47541b4_0_193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g280d47541b4_0_193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g280d47541b4_0_193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g280d47541b4_0_193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g280d47541b4_0_193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g280d47541b4_0_193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g280d47541b4_0_193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g280d47541b4_0_193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g280d47541b4_0_193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g280d47541b4_0_193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g280d47541b4_0_193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g280d47541b4_0_193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g280d47541b4_0_193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g280d47541b4_0_193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g280d47541b4_0_193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g280d47541b4_0_193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g280d47541b4_0_193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g280d47541b4_0_193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g280d47541b4_0_193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g280d47541b4_0_193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g280d47541b4_0_193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g280d47541b4_0_193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g280d47541b4_0_193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g280d47541b4_0_193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2457" name="Google Shape;2457;g280d47541b4_0_193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2458"/>
        <p:cNvGrpSpPr/>
        <p:nvPr/>
      </p:nvGrpSpPr>
      <p:grpSpPr>
        <a:xfrm>
          <a:off x="0" y="0"/>
          <a:ext cx="0" cy="0"/>
          <a:chOff x="0" y="0"/>
          <a:chExt cx="0" cy="0"/>
        </a:xfrm>
      </p:grpSpPr>
      <p:grpSp>
        <p:nvGrpSpPr>
          <p:cNvPr id="2459" name="Google Shape;2459;g280d47541b4_0_2509"/>
          <p:cNvGrpSpPr/>
          <p:nvPr/>
        </p:nvGrpSpPr>
        <p:grpSpPr>
          <a:xfrm>
            <a:off x="2693441" y="10"/>
            <a:ext cx="3757132" cy="5143716"/>
            <a:chOff x="1895100" y="238125"/>
            <a:chExt cx="3826000" cy="5238000"/>
          </a:xfrm>
        </p:grpSpPr>
        <p:sp>
          <p:nvSpPr>
            <p:cNvPr id="2460" name="Google Shape;2460;g280d47541b4_0_2509"/>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g280d47541b4_0_2509"/>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462" name="Google Shape;2462;g280d47541b4_0_2509"/>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2463" name="Google Shape;2463;g280d47541b4_0_25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464" name="Google Shape;2464;g280d47541b4_0_25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862"/>
          </a:srgbClr>
        </a:solidFill>
        <a:effectLst/>
      </p:bgPr>
    </p:bg>
    <p:spTree>
      <p:nvGrpSpPr>
        <p:cNvPr id="1" name="Shape 2465"/>
        <p:cNvGrpSpPr/>
        <p:nvPr/>
      </p:nvGrpSpPr>
      <p:grpSpPr>
        <a:xfrm>
          <a:off x="0" y="0"/>
          <a:ext cx="0" cy="0"/>
          <a:chOff x="0" y="0"/>
          <a:chExt cx="0" cy="0"/>
        </a:xfrm>
      </p:grpSpPr>
      <p:sp>
        <p:nvSpPr>
          <p:cNvPr id="2466" name="Google Shape;2466;g280d47541b4_0_2516"/>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467" name="Google Shape;2467;g280d47541b4_0_2516"/>
          <p:cNvGrpSpPr/>
          <p:nvPr/>
        </p:nvGrpSpPr>
        <p:grpSpPr>
          <a:xfrm>
            <a:off x="6808167" y="782935"/>
            <a:ext cx="1845454" cy="1820070"/>
            <a:chOff x="5927502" y="551678"/>
            <a:chExt cx="2377550" cy="2344847"/>
          </a:xfrm>
        </p:grpSpPr>
        <p:grpSp>
          <p:nvGrpSpPr>
            <p:cNvPr id="2468" name="Google Shape;2468;g280d47541b4_0_2516"/>
            <p:cNvGrpSpPr/>
            <p:nvPr/>
          </p:nvGrpSpPr>
          <p:grpSpPr>
            <a:xfrm>
              <a:off x="5927502" y="551678"/>
              <a:ext cx="2377550" cy="653782"/>
              <a:chOff x="2159414" y="3486447"/>
              <a:chExt cx="2606105" cy="720500"/>
            </a:xfrm>
          </p:grpSpPr>
          <p:grpSp>
            <p:nvGrpSpPr>
              <p:cNvPr id="2469" name="Google Shape;2469;g280d47541b4_0_2516"/>
              <p:cNvGrpSpPr/>
              <p:nvPr/>
            </p:nvGrpSpPr>
            <p:grpSpPr>
              <a:xfrm>
                <a:off x="2159414" y="3486447"/>
                <a:ext cx="2606105" cy="49200"/>
                <a:chOff x="2159414" y="3486447"/>
                <a:chExt cx="2606105" cy="49200"/>
              </a:xfrm>
            </p:grpSpPr>
            <p:sp>
              <p:nvSpPr>
                <p:cNvPr id="2470" name="Google Shape;2470;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86" name="Google Shape;2486;g280d47541b4_0_2516"/>
              <p:cNvGrpSpPr/>
              <p:nvPr/>
            </p:nvGrpSpPr>
            <p:grpSpPr>
              <a:xfrm>
                <a:off x="2159414" y="3652838"/>
                <a:ext cx="2606105" cy="49200"/>
                <a:chOff x="2159414" y="3486447"/>
                <a:chExt cx="2606105" cy="49200"/>
              </a:xfrm>
            </p:grpSpPr>
            <p:sp>
              <p:nvSpPr>
                <p:cNvPr id="2487" name="Google Shape;2487;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03" name="Google Shape;2503;g280d47541b4_0_2516"/>
              <p:cNvGrpSpPr/>
              <p:nvPr/>
            </p:nvGrpSpPr>
            <p:grpSpPr>
              <a:xfrm>
                <a:off x="2159414" y="3819188"/>
                <a:ext cx="2606105" cy="49200"/>
                <a:chOff x="2159414" y="3486447"/>
                <a:chExt cx="2606105" cy="49200"/>
              </a:xfrm>
            </p:grpSpPr>
            <p:sp>
              <p:nvSpPr>
                <p:cNvPr id="2504" name="Google Shape;2504;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20" name="Google Shape;2520;g280d47541b4_0_2516"/>
              <p:cNvGrpSpPr/>
              <p:nvPr/>
            </p:nvGrpSpPr>
            <p:grpSpPr>
              <a:xfrm>
                <a:off x="2159414" y="3983540"/>
                <a:ext cx="2606105" cy="49200"/>
                <a:chOff x="2159414" y="3486447"/>
                <a:chExt cx="2606105" cy="49200"/>
              </a:xfrm>
            </p:grpSpPr>
            <p:sp>
              <p:nvSpPr>
                <p:cNvPr id="2521" name="Google Shape;2521;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37" name="Google Shape;2537;g280d47541b4_0_2516"/>
              <p:cNvGrpSpPr/>
              <p:nvPr/>
            </p:nvGrpSpPr>
            <p:grpSpPr>
              <a:xfrm>
                <a:off x="2159414" y="4157747"/>
                <a:ext cx="2606105" cy="49200"/>
                <a:chOff x="2159414" y="3486447"/>
                <a:chExt cx="2606105" cy="49200"/>
              </a:xfrm>
            </p:grpSpPr>
            <p:sp>
              <p:nvSpPr>
                <p:cNvPr id="2538" name="Google Shape;2538;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554" name="Google Shape;2554;g280d47541b4_0_2516"/>
            <p:cNvGrpSpPr/>
            <p:nvPr/>
          </p:nvGrpSpPr>
          <p:grpSpPr>
            <a:xfrm>
              <a:off x="5927502" y="1318161"/>
              <a:ext cx="2377550" cy="653782"/>
              <a:chOff x="2159414" y="3486447"/>
              <a:chExt cx="2606105" cy="720500"/>
            </a:xfrm>
          </p:grpSpPr>
          <p:grpSp>
            <p:nvGrpSpPr>
              <p:cNvPr id="2555" name="Google Shape;2555;g280d47541b4_0_2516"/>
              <p:cNvGrpSpPr/>
              <p:nvPr/>
            </p:nvGrpSpPr>
            <p:grpSpPr>
              <a:xfrm>
                <a:off x="2159414" y="3486447"/>
                <a:ext cx="2606105" cy="49200"/>
                <a:chOff x="2159414" y="3486447"/>
                <a:chExt cx="2606105" cy="49200"/>
              </a:xfrm>
            </p:grpSpPr>
            <p:sp>
              <p:nvSpPr>
                <p:cNvPr id="2556" name="Google Shape;2556;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72" name="Google Shape;2572;g280d47541b4_0_2516"/>
              <p:cNvGrpSpPr/>
              <p:nvPr/>
            </p:nvGrpSpPr>
            <p:grpSpPr>
              <a:xfrm>
                <a:off x="2159414" y="3652838"/>
                <a:ext cx="2606105" cy="49200"/>
                <a:chOff x="2159414" y="3486447"/>
                <a:chExt cx="2606105" cy="49200"/>
              </a:xfrm>
            </p:grpSpPr>
            <p:sp>
              <p:nvSpPr>
                <p:cNvPr id="2573" name="Google Shape;2573;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89" name="Google Shape;2589;g280d47541b4_0_2516"/>
              <p:cNvGrpSpPr/>
              <p:nvPr/>
            </p:nvGrpSpPr>
            <p:grpSpPr>
              <a:xfrm>
                <a:off x="2159414" y="3819188"/>
                <a:ext cx="2606105" cy="49200"/>
                <a:chOff x="2159414" y="3486447"/>
                <a:chExt cx="2606105" cy="49200"/>
              </a:xfrm>
            </p:grpSpPr>
            <p:sp>
              <p:nvSpPr>
                <p:cNvPr id="2590" name="Google Shape;2590;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06" name="Google Shape;2606;g280d47541b4_0_2516"/>
              <p:cNvGrpSpPr/>
              <p:nvPr/>
            </p:nvGrpSpPr>
            <p:grpSpPr>
              <a:xfrm>
                <a:off x="2159414" y="3983540"/>
                <a:ext cx="2606105" cy="49200"/>
                <a:chOff x="2159414" y="3486447"/>
                <a:chExt cx="2606105" cy="49200"/>
              </a:xfrm>
            </p:grpSpPr>
            <p:sp>
              <p:nvSpPr>
                <p:cNvPr id="2607" name="Google Shape;2607;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23" name="Google Shape;2623;g280d47541b4_0_2516"/>
              <p:cNvGrpSpPr/>
              <p:nvPr/>
            </p:nvGrpSpPr>
            <p:grpSpPr>
              <a:xfrm>
                <a:off x="2159414" y="4157747"/>
                <a:ext cx="2606105" cy="49200"/>
                <a:chOff x="2159414" y="3486447"/>
                <a:chExt cx="2606105" cy="49200"/>
              </a:xfrm>
            </p:grpSpPr>
            <p:sp>
              <p:nvSpPr>
                <p:cNvPr id="2624" name="Google Shape;2624;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640" name="Google Shape;2640;g280d47541b4_0_2516"/>
            <p:cNvGrpSpPr/>
            <p:nvPr/>
          </p:nvGrpSpPr>
          <p:grpSpPr>
            <a:xfrm>
              <a:off x="5927502" y="2084668"/>
              <a:ext cx="2377550" cy="44644"/>
              <a:chOff x="2159414" y="3486447"/>
              <a:chExt cx="2606105" cy="49200"/>
            </a:xfrm>
          </p:grpSpPr>
          <p:sp>
            <p:nvSpPr>
              <p:cNvPr id="2641" name="Google Shape;2641;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57" name="Google Shape;2657;g280d47541b4_0_2516"/>
            <p:cNvGrpSpPr/>
            <p:nvPr/>
          </p:nvGrpSpPr>
          <p:grpSpPr>
            <a:xfrm>
              <a:off x="5927502" y="2235651"/>
              <a:ext cx="2377550" cy="44644"/>
              <a:chOff x="2159414" y="3486447"/>
              <a:chExt cx="2606105" cy="49200"/>
            </a:xfrm>
          </p:grpSpPr>
          <p:sp>
            <p:nvSpPr>
              <p:cNvPr id="2658" name="Google Shape;2658;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74" name="Google Shape;2674;g280d47541b4_0_2516"/>
            <p:cNvGrpSpPr/>
            <p:nvPr/>
          </p:nvGrpSpPr>
          <p:grpSpPr>
            <a:xfrm>
              <a:off x="5927502" y="2386597"/>
              <a:ext cx="2377550" cy="44644"/>
              <a:chOff x="2159414" y="3486447"/>
              <a:chExt cx="2606105" cy="49200"/>
            </a:xfrm>
          </p:grpSpPr>
          <p:sp>
            <p:nvSpPr>
              <p:cNvPr id="2675" name="Google Shape;2675;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91" name="Google Shape;2691;g280d47541b4_0_2516"/>
            <p:cNvGrpSpPr/>
            <p:nvPr/>
          </p:nvGrpSpPr>
          <p:grpSpPr>
            <a:xfrm>
              <a:off x="5927502" y="2535730"/>
              <a:ext cx="2377550" cy="44644"/>
              <a:chOff x="2159414" y="3486447"/>
              <a:chExt cx="2606105" cy="49200"/>
            </a:xfrm>
          </p:grpSpPr>
          <p:sp>
            <p:nvSpPr>
              <p:cNvPr id="2692" name="Google Shape;2692;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08" name="Google Shape;2708;g280d47541b4_0_2516"/>
            <p:cNvGrpSpPr/>
            <p:nvPr/>
          </p:nvGrpSpPr>
          <p:grpSpPr>
            <a:xfrm>
              <a:off x="5927502" y="2693806"/>
              <a:ext cx="2377550" cy="44644"/>
              <a:chOff x="2159414" y="3486447"/>
              <a:chExt cx="2606105" cy="49200"/>
            </a:xfrm>
          </p:grpSpPr>
          <p:sp>
            <p:nvSpPr>
              <p:cNvPr id="2709" name="Google Shape;2709;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725" name="Google Shape;2725;g280d47541b4_0_2516"/>
            <p:cNvGrpSpPr/>
            <p:nvPr/>
          </p:nvGrpSpPr>
          <p:grpSpPr>
            <a:xfrm>
              <a:off x="5927502" y="2851881"/>
              <a:ext cx="2377550" cy="44644"/>
              <a:chOff x="2159414" y="3486447"/>
              <a:chExt cx="2606105" cy="49200"/>
            </a:xfrm>
          </p:grpSpPr>
          <p:sp>
            <p:nvSpPr>
              <p:cNvPr id="2726" name="Google Shape;2726;g280d47541b4_0_25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g280d47541b4_0_25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g280d47541b4_0_25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g280d47541b4_0_25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g280d47541b4_0_25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g280d47541b4_0_25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g280d47541b4_0_25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g280d47541b4_0_25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g280d47541b4_0_25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g280d47541b4_0_25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g280d47541b4_0_25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g280d47541b4_0_25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g280d47541b4_0_25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g280d47541b4_0_25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g280d47541b4_0_25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g280d47541b4_0_25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742" name="Google Shape;2742;g280d47541b4_0_251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43" name="Google Shape;2743;g280d47541b4_0_251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744" name="Google Shape;2744;g280d47541b4_0_251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745" name="Google Shape;2745;g280d47541b4_0_251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46" name="Google Shape;2746;g280d47541b4_0_2516"/>
          <p:cNvGrpSpPr/>
          <p:nvPr/>
        </p:nvGrpSpPr>
        <p:grpSpPr>
          <a:xfrm>
            <a:off x="8041173" y="4778596"/>
            <a:ext cx="598277" cy="170409"/>
            <a:chOff x="238125" y="1822850"/>
            <a:chExt cx="7080200" cy="2016675"/>
          </a:xfrm>
        </p:grpSpPr>
        <p:sp>
          <p:nvSpPr>
            <p:cNvPr id="2747" name="Google Shape;2747;g280d47541b4_0_25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g280d47541b4_0_25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g280d47541b4_0_25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g280d47541b4_0_25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g280d47541b4_0_25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g280d47541b4_0_25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g280d47541b4_0_25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54" name="Google Shape;2754;g280d47541b4_0_25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55"/>
        <p:cNvGrpSpPr/>
        <p:nvPr/>
      </p:nvGrpSpPr>
      <p:grpSpPr>
        <a:xfrm>
          <a:off x="0" y="0"/>
          <a:ext cx="0" cy="0"/>
          <a:chOff x="0" y="0"/>
          <a:chExt cx="0" cy="0"/>
        </a:xfrm>
      </p:grpSpPr>
      <p:sp>
        <p:nvSpPr>
          <p:cNvPr id="2756" name="Google Shape;2756;g280d47541b4_0_28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57" name="Google Shape;2757;g280d47541b4_0_28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58" name="Google Shape;2758;g280d47541b4_0_2806"/>
          <p:cNvGrpSpPr/>
          <p:nvPr/>
        </p:nvGrpSpPr>
        <p:grpSpPr>
          <a:xfrm>
            <a:off x="8041173" y="4778596"/>
            <a:ext cx="598277" cy="170409"/>
            <a:chOff x="238125" y="1822850"/>
            <a:chExt cx="7080200" cy="2016675"/>
          </a:xfrm>
        </p:grpSpPr>
        <p:sp>
          <p:nvSpPr>
            <p:cNvPr id="2759" name="Google Shape;2759;g280d47541b4_0_28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g280d47541b4_0_28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g280d47541b4_0_28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g280d47541b4_0_28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g280d47541b4_0_28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g280d47541b4_0_28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g280d47541b4_0_28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66" name="Google Shape;2766;g280d47541b4_0_28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67"/>
        <p:cNvGrpSpPr/>
        <p:nvPr/>
      </p:nvGrpSpPr>
      <p:grpSpPr>
        <a:xfrm>
          <a:off x="0" y="0"/>
          <a:ext cx="0" cy="0"/>
          <a:chOff x="0" y="0"/>
          <a:chExt cx="0" cy="0"/>
        </a:xfrm>
      </p:grpSpPr>
      <p:sp>
        <p:nvSpPr>
          <p:cNvPr id="2768" name="Google Shape;2768;g280d47541b4_0_2818"/>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g280d47541b4_0_2818"/>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2770" name="Google Shape;2770;g280d47541b4_0_2818"/>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2771" name="Google Shape;2771;g280d47541b4_0_2818"/>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2772" name="Google Shape;2772;g280d47541b4_0_28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3" name="Google Shape;2773;g280d47541b4_0_28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4" name="Google Shape;2774;g280d47541b4_0_28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2775"/>
        <p:cNvGrpSpPr/>
        <p:nvPr/>
      </p:nvGrpSpPr>
      <p:grpSpPr>
        <a:xfrm>
          <a:off x="0" y="0"/>
          <a:ext cx="0" cy="0"/>
          <a:chOff x="0" y="0"/>
          <a:chExt cx="0" cy="0"/>
        </a:xfrm>
      </p:grpSpPr>
      <p:sp>
        <p:nvSpPr>
          <p:cNvPr id="2776" name="Google Shape;2776;g280d47541b4_0_28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7" name="Google Shape;2777;g280d47541b4_0_2826"/>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2778" name="Google Shape;2778;g280d47541b4_0_282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9" name="Google Shape;2779;g280d47541b4_0_282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2780"/>
        <p:cNvGrpSpPr/>
        <p:nvPr/>
      </p:nvGrpSpPr>
      <p:grpSpPr>
        <a:xfrm>
          <a:off x="0" y="0"/>
          <a:ext cx="0" cy="0"/>
          <a:chOff x="0" y="0"/>
          <a:chExt cx="0" cy="0"/>
        </a:xfrm>
      </p:grpSpPr>
      <p:grpSp>
        <p:nvGrpSpPr>
          <p:cNvPr id="2781" name="Google Shape;2781;g280d47541b4_0_2831"/>
          <p:cNvGrpSpPr/>
          <p:nvPr/>
        </p:nvGrpSpPr>
        <p:grpSpPr>
          <a:xfrm>
            <a:off x="3698727" y="6"/>
            <a:ext cx="3697033" cy="5143642"/>
            <a:chOff x="1926275" y="238125"/>
            <a:chExt cx="3765950" cy="5239525"/>
          </a:xfrm>
        </p:grpSpPr>
        <p:sp>
          <p:nvSpPr>
            <p:cNvPr id="2782" name="Google Shape;2782;g280d47541b4_0_283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g280d47541b4_0_283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g280d47541b4_0_283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g280d47541b4_0_283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g280d47541b4_0_283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g280d47541b4_0_283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g280d47541b4_0_283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g280d47541b4_0_283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g280d47541b4_0_283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g280d47541b4_0_283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g280d47541b4_0_283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g280d47541b4_0_283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g280d47541b4_0_283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g280d47541b4_0_283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g280d47541b4_0_283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g280d47541b4_0_283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g280d47541b4_0_283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g280d47541b4_0_283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g280d47541b4_0_283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g280d47541b4_0_283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g280d47541b4_0_283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g280d47541b4_0_283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g280d47541b4_0_283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g280d47541b4_0_283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g280d47541b4_0_283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g280d47541b4_0_283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g280d47541b4_0_283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g280d47541b4_0_283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g280d47541b4_0_283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g280d47541b4_0_283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g280d47541b4_0_283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g280d47541b4_0_283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g280d47541b4_0_283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g280d47541b4_0_283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g280d47541b4_0_283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g280d47541b4_0_283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g280d47541b4_0_283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g280d47541b4_0_283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g280d47541b4_0_283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g280d47541b4_0_283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g280d47541b4_0_283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g280d47541b4_0_283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g280d47541b4_0_283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g280d47541b4_0_283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g280d47541b4_0_283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g280d47541b4_0_283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g280d47541b4_0_283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g280d47541b4_0_283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g280d47541b4_0_283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g280d47541b4_0_283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g280d47541b4_0_283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g280d47541b4_0_283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g280d47541b4_0_283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g280d47541b4_0_283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g280d47541b4_0_283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g280d47541b4_0_283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g280d47541b4_0_283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g280d47541b4_0_283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g280d47541b4_0_283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g280d47541b4_0_283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42" name="Google Shape;2842;g280d47541b4_0_283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g280d47541b4_0_28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44" name="Google Shape;2844;g280d47541b4_0_2831"/>
          <p:cNvGrpSpPr/>
          <p:nvPr/>
        </p:nvGrpSpPr>
        <p:grpSpPr>
          <a:xfrm>
            <a:off x="1285921" y="2144122"/>
            <a:ext cx="2868897" cy="817157"/>
            <a:chOff x="238125" y="1822850"/>
            <a:chExt cx="7080200" cy="2016675"/>
          </a:xfrm>
        </p:grpSpPr>
        <p:sp>
          <p:nvSpPr>
            <p:cNvPr id="2845" name="Google Shape;2845;g280d47541b4_0_28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g280d47541b4_0_28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g280d47541b4_0_28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g280d47541b4_0_28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g280d47541b4_0_28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g280d47541b4_0_28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g280d47541b4_0_28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52" name="Google Shape;2852;g280d47541b4_0_283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2853" name="Google Shape;2853;g280d47541b4_0_283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2854"/>
        <p:cNvGrpSpPr/>
        <p:nvPr/>
      </p:nvGrpSpPr>
      <p:grpSpPr>
        <a:xfrm>
          <a:off x="0" y="0"/>
          <a:ext cx="0" cy="0"/>
          <a:chOff x="0" y="0"/>
          <a:chExt cx="0" cy="0"/>
        </a:xfrm>
      </p:grpSpPr>
      <p:sp>
        <p:nvSpPr>
          <p:cNvPr id="2855" name="Google Shape;2855;g280d47541b4_0_2905"/>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g280d47541b4_0_2905"/>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7" name="Google Shape;2857;g280d47541b4_0_2905"/>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2858" name="Google Shape;2858;g280d47541b4_0_2905"/>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078"/>
          </a:srgbClr>
        </a:solidFill>
        <a:effectLst/>
      </p:bgPr>
    </p:bg>
    <p:spTree>
      <p:nvGrpSpPr>
        <p:cNvPr id="1"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2" name="Google Shape;872;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3" name="Google Shape;873;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4" name="Google Shape;874;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5" name="Google Shape;875;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2859"/>
        <p:cNvGrpSpPr/>
        <p:nvPr/>
      </p:nvGrpSpPr>
      <p:grpSpPr>
        <a:xfrm>
          <a:off x="0" y="0"/>
          <a:ext cx="0" cy="0"/>
          <a:chOff x="0" y="0"/>
          <a:chExt cx="0" cy="0"/>
        </a:xfrm>
      </p:grpSpPr>
      <p:sp>
        <p:nvSpPr>
          <p:cNvPr id="2860" name="Google Shape;2860;g280d47541b4_0_291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61" name="Google Shape;2861;g280d47541b4_0_291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862" name="Google Shape;2862;g280d47541b4_0_2910"/>
          <p:cNvGrpSpPr/>
          <p:nvPr/>
        </p:nvGrpSpPr>
        <p:grpSpPr>
          <a:xfrm>
            <a:off x="455001" y="401909"/>
            <a:ext cx="908390" cy="258739"/>
            <a:chOff x="238125" y="1822850"/>
            <a:chExt cx="7080200" cy="2016675"/>
          </a:xfrm>
        </p:grpSpPr>
        <p:sp>
          <p:nvSpPr>
            <p:cNvPr id="2863" name="Google Shape;2863;g280d47541b4_0_291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g280d47541b4_0_291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g280d47541b4_0_291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g280d47541b4_0_291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g280d47541b4_0_291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g280d47541b4_0_291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g280d47541b4_0_291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2870" name="Google Shape;2870;g280d47541b4_0_291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2871"/>
        <p:cNvGrpSpPr/>
        <p:nvPr/>
      </p:nvGrpSpPr>
      <p:grpSpPr>
        <a:xfrm>
          <a:off x="0" y="0"/>
          <a:ext cx="0" cy="0"/>
          <a:chOff x="0" y="0"/>
          <a:chExt cx="0" cy="0"/>
        </a:xfrm>
      </p:grpSpPr>
      <p:sp>
        <p:nvSpPr>
          <p:cNvPr id="2872" name="Google Shape;2872;g280d47541b4_0_2922"/>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3" name="Google Shape;2873;g280d47541b4_0_2922"/>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2874" name="Google Shape;2874;g280d47541b4_0_2922"/>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875" name="Google Shape;2875;g280d47541b4_0_2922"/>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876" name="Google Shape;2876;g280d47541b4_0_2922"/>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g280d47541b4_0_2922"/>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g280d47541b4_0_2922"/>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9" name="Google Shape;2879;g280d47541b4_0_2922"/>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2880" name="Google Shape;2880;g280d47541b4_0_2922"/>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2881" name="Google Shape;2881;g280d47541b4_0_2922"/>
          <p:cNvGrpSpPr/>
          <p:nvPr/>
        </p:nvGrpSpPr>
        <p:grpSpPr>
          <a:xfrm>
            <a:off x="5825945" y="3085919"/>
            <a:ext cx="1376700" cy="330600"/>
            <a:chOff x="5457350" y="2701375"/>
            <a:chExt cx="1376700" cy="330600"/>
          </a:xfrm>
        </p:grpSpPr>
        <p:sp>
          <p:nvSpPr>
            <p:cNvPr id="2882" name="Google Shape;2882;g280d47541b4_0_2922"/>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2883" name="Google Shape;2883;g280d47541b4_0_2922"/>
            <p:cNvGrpSpPr/>
            <p:nvPr/>
          </p:nvGrpSpPr>
          <p:grpSpPr>
            <a:xfrm>
              <a:off x="5541202" y="2774463"/>
              <a:ext cx="183000" cy="183000"/>
              <a:chOff x="5541202" y="2774463"/>
              <a:chExt cx="183000" cy="183000"/>
            </a:xfrm>
          </p:grpSpPr>
          <p:sp>
            <p:nvSpPr>
              <p:cNvPr id="2884" name="Google Shape;2884;g280d47541b4_0_2922"/>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g280d47541b4_0_2922"/>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86" name="Google Shape;2886;g280d47541b4_0_2922"/>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87" name="Google Shape;2887;g280d47541b4_0_2922"/>
          <p:cNvGrpSpPr/>
          <p:nvPr/>
        </p:nvGrpSpPr>
        <p:grpSpPr>
          <a:xfrm>
            <a:off x="2446250" y="4626181"/>
            <a:ext cx="845188" cy="162953"/>
            <a:chOff x="3701600" y="2570125"/>
            <a:chExt cx="1503625" cy="289900"/>
          </a:xfrm>
        </p:grpSpPr>
        <p:sp>
          <p:nvSpPr>
            <p:cNvPr id="2888" name="Google Shape;2888;g280d47541b4_0_292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g280d47541b4_0_292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g280d47541b4_0_292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g280d47541b4_0_292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g280d47541b4_0_292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g280d47541b4_0_292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g280d47541b4_0_292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g280d47541b4_0_292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g280d47541b4_0_292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g280d47541b4_0_292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g280d47541b4_0_292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g280d47541b4_0_292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00" name="Google Shape;2900;g280d47541b4_0_2922"/>
          <p:cNvGrpSpPr/>
          <p:nvPr/>
        </p:nvGrpSpPr>
        <p:grpSpPr>
          <a:xfrm>
            <a:off x="5267233" y="4595311"/>
            <a:ext cx="908377" cy="201300"/>
            <a:chOff x="5577025" y="2564875"/>
            <a:chExt cx="1764525" cy="390950"/>
          </a:xfrm>
        </p:grpSpPr>
        <p:sp>
          <p:nvSpPr>
            <p:cNvPr id="2901" name="Google Shape;2901;g280d47541b4_0_2922"/>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g280d47541b4_0_2922"/>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g280d47541b4_0_2922"/>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g280d47541b4_0_2922"/>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g280d47541b4_0_2922"/>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g280d47541b4_0_2922"/>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g280d47541b4_0_2922"/>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g280d47541b4_0_2922"/>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g280d47541b4_0_2922"/>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g280d47541b4_0_2922"/>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g280d47541b4_0_2922"/>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g280d47541b4_0_2922"/>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g280d47541b4_0_2922"/>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g280d47541b4_0_2922"/>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g280d47541b4_0_2922"/>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g280d47541b4_0_2922"/>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17" name="Google Shape;2917;g280d47541b4_0_2922"/>
          <p:cNvGrpSpPr/>
          <p:nvPr/>
        </p:nvGrpSpPr>
        <p:grpSpPr>
          <a:xfrm>
            <a:off x="3882459" y="4590168"/>
            <a:ext cx="682107" cy="266863"/>
            <a:chOff x="238125" y="2500825"/>
            <a:chExt cx="1678825" cy="656650"/>
          </a:xfrm>
        </p:grpSpPr>
        <p:sp>
          <p:nvSpPr>
            <p:cNvPr id="2918" name="Google Shape;2918;g280d47541b4_0_2922"/>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g280d47541b4_0_2922"/>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g280d47541b4_0_2922"/>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g280d47541b4_0_2922"/>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g280d47541b4_0_2922"/>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g280d47541b4_0_2922"/>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g280d47541b4_0_2922"/>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g280d47541b4_0_2922"/>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g280d47541b4_0_2922"/>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g280d47541b4_0_2922"/>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g280d47541b4_0_2922"/>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g280d47541b4_0_2922"/>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g280d47541b4_0_2922"/>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g280d47541b4_0_2922"/>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g280d47541b4_0_2922"/>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g280d47541b4_0_2922"/>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g280d47541b4_0_2922"/>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g280d47541b4_0_2922"/>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g280d47541b4_0_2922"/>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37" name="Google Shape;2937;g280d47541b4_0_2922"/>
          <p:cNvGrpSpPr/>
          <p:nvPr/>
        </p:nvGrpSpPr>
        <p:grpSpPr>
          <a:xfrm>
            <a:off x="6779578" y="4626181"/>
            <a:ext cx="845188" cy="162953"/>
            <a:chOff x="3701600" y="2570125"/>
            <a:chExt cx="1503625" cy="289900"/>
          </a:xfrm>
        </p:grpSpPr>
        <p:sp>
          <p:nvSpPr>
            <p:cNvPr id="2938" name="Google Shape;2938;g280d47541b4_0_292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g280d47541b4_0_292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g280d47541b4_0_292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g280d47541b4_0_292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g280d47541b4_0_292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g280d47541b4_0_292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g280d47541b4_0_292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g280d47541b4_0_292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g280d47541b4_0_292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g280d47541b4_0_292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g280d47541b4_0_292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g280d47541b4_0_292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50" name="Google Shape;2950;g280d47541b4_0_2922"/>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g280d47541b4_0_2922"/>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2952" name="Google Shape;2952;g280d47541b4_0_2922"/>
          <p:cNvGrpSpPr/>
          <p:nvPr/>
        </p:nvGrpSpPr>
        <p:grpSpPr>
          <a:xfrm>
            <a:off x="6292189" y="1426141"/>
            <a:ext cx="1425849" cy="1425202"/>
            <a:chOff x="1189450" y="238125"/>
            <a:chExt cx="5177375" cy="5175025"/>
          </a:xfrm>
        </p:grpSpPr>
        <p:sp>
          <p:nvSpPr>
            <p:cNvPr id="2953" name="Google Shape;2953;g280d47541b4_0_292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g280d47541b4_0_292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g280d47541b4_0_292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g280d47541b4_0_292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g280d47541b4_0_292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g280d47541b4_0_292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g280d47541b4_0_292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g280d47541b4_0_292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g280d47541b4_0_292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g280d47541b4_0_292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g280d47541b4_0_292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g280d47541b4_0_292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g280d47541b4_0_292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g280d47541b4_0_292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g280d47541b4_0_292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g280d47541b4_0_292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g280d47541b4_0_292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g280d47541b4_0_292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g280d47541b4_0_292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g280d47541b4_0_292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g280d47541b4_0_292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g280d47541b4_0_292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g280d47541b4_0_292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g280d47541b4_0_292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g280d47541b4_0_292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g280d47541b4_0_292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g280d47541b4_0_292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g280d47541b4_0_292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g280d47541b4_0_292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g280d47541b4_0_292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g280d47541b4_0_292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g280d47541b4_0_292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g280d47541b4_0_292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g280d47541b4_0_292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g280d47541b4_0_292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g280d47541b4_0_292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g280d47541b4_0_292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g280d47541b4_0_292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g280d47541b4_0_292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g280d47541b4_0_292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g280d47541b4_0_292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g280d47541b4_0_292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g280d47541b4_0_292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g280d47541b4_0_292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g280d47541b4_0_292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g280d47541b4_0_292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g280d47541b4_0_292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g280d47541b4_0_292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g280d47541b4_0_292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g280d47541b4_0_292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g280d47541b4_0_292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g280d47541b4_0_292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g280d47541b4_0_292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g280d47541b4_0_292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g280d47541b4_0_292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g280d47541b4_0_292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g280d47541b4_0_292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g280d47541b4_0_292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g280d47541b4_0_292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g280d47541b4_0_292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g280d47541b4_0_292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g280d47541b4_0_292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g280d47541b4_0_292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g280d47541b4_0_292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g280d47541b4_0_292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g280d47541b4_0_292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g280d47541b4_0_292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g280d47541b4_0_292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g280d47541b4_0_292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g280d47541b4_0_292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g280d47541b4_0_292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g280d47541b4_0_292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g280d47541b4_0_292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g280d47541b4_0_292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g280d47541b4_0_292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g280d47541b4_0_292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g280d47541b4_0_292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g280d47541b4_0_292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g280d47541b4_0_292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g280d47541b4_0_292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g280d47541b4_0_292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g280d47541b4_0_292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g280d47541b4_0_292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g280d47541b4_0_292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g280d47541b4_0_292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g280d47541b4_0_292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g280d47541b4_0_292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g280d47541b4_0_292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g280d47541b4_0_292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g280d47541b4_0_292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g280d47541b4_0_292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g280d47541b4_0_292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g280d47541b4_0_292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g280d47541b4_0_292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g280d47541b4_0_292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g280d47541b4_0_292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g280d47541b4_0_292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g280d47541b4_0_292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g280d47541b4_0_292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g280d47541b4_0_292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g280d47541b4_0_292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g280d47541b4_0_292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g280d47541b4_0_292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g280d47541b4_0_292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g280d47541b4_0_292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g280d47541b4_0_292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g280d47541b4_0_292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g280d47541b4_0_292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g280d47541b4_0_292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g280d47541b4_0_292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g280d47541b4_0_292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g280d47541b4_0_292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g280d47541b4_0_292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g280d47541b4_0_292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g280d47541b4_0_292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g280d47541b4_0_292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g280d47541b4_0_292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g280d47541b4_0_292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g280d47541b4_0_292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g280d47541b4_0_292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g280d47541b4_0_292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g280d47541b4_0_292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g280d47541b4_0_292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g280d47541b4_0_292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g280d47541b4_0_292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g280d47541b4_0_292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g280d47541b4_0_292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g280d47541b4_0_292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g280d47541b4_0_292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g280d47541b4_0_292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g280d47541b4_0_292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g280d47541b4_0_292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g280d47541b4_0_292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g280d47541b4_0_292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g280d47541b4_0_292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g280d47541b4_0_292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g280d47541b4_0_292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g280d47541b4_0_292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g280d47541b4_0_292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g280d47541b4_0_292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g280d47541b4_0_292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g280d47541b4_0_292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g280d47541b4_0_292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g280d47541b4_0_292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g280d47541b4_0_292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g280d47541b4_0_292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g280d47541b4_0_292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g280d47541b4_0_292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g280d47541b4_0_292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g280d47541b4_0_292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g280d47541b4_0_292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g280d47541b4_0_292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g280d47541b4_0_292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g280d47541b4_0_292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g280d47541b4_0_292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g280d47541b4_0_292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g280d47541b4_0_292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g280d47541b4_0_292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g280d47541b4_0_292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g280d47541b4_0_292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g280d47541b4_0_292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g280d47541b4_0_292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g280d47541b4_0_292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g280d47541b4_0_292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g280d47541b4_0_292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g280d47541b4_0_292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g280d47541b4_0_292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g280d47541b4_0_292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g280d47541b4_0_292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g280d47541b4_0_292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g280d47541b4_0_292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g280d47541b4_0_292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g280d47541b4_0_292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g280d47541b4_0_292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g280d47541b4_0_292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g280d47541b4_0_292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g280d47541b4_0_292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g280d47541b4_0_292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g280d47541b4_0_292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g280d47541b4_0_292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g280d47541b4_0_292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g280d47541b4_0_292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g280d47541b4_0_292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g280d47541b4_0_292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g280d47541b4_0_292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g280d47541b4_0_292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g280d47541b4_0_292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g280d47541b4_0_292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g280d47541b4_0_292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g280d47541b4_0_292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g280d47541b4_0_292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g280d47541b4_0_292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g280d47541b4_0_292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g280d47541b4_0_292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g280d47541b4_0_292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g280d47541b4_0_292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g280d47541b4_0_292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g280d47541b4_0_292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g280d47541b4_0_292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g280d47541b4_0_292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g280d47541b4_0_292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g280d47541b4_0_292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g280d47541b4_0_292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g280d47541b4_0_292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g280d47541b4_0_292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g280d47541b4_0_292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g280d47541b4_0_292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g280d47541b4_0_292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g280d47541b4_0_292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g280d47541b4_0_292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g280d47541b4_0_292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g280d47541b4_0_292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g280d47541b4_0_292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g280d47541b4_0_292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g280d47541b4_0_292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g280d47541b4_0_292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g280d47541b4_0_292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g280d47541b4_0_292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g280d47541b4_0_292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g280d47541b4_0_292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g280d47541b4_0_292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g280d47541b4_0_292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g280d47541b4_0_292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g280d47541b4_0_292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g280d47541b4_0_292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g280d47541b4_0_292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g280d47541b4_0_292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g280d47541b4_0_292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g280d47541b4_0_292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g280d47541b4_0_292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g280d47541b4_0_292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g280d47541b4_0_292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g280d47541b4_0_292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g280d47541b4_0_292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g280d47541b4_0_292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g280d47541b4_0_292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g280d47541b4_0_292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g280d47541b4_0_292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g280d47541b4_0_292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g280d47541b4_0_292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g280d47541b4_0_292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g280d47541b4_0_292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g280d47541b4_0_292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g280d47541b4_0_292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g280d47541b4_0_292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g280d47541b4_0_292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g280d47541b4_0_292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g280d47541b4_0_292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g280d47541b4_0_292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g280d47541b4_0_292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g280d47541b4_0_292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g280d47541b4_0_292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g280d47541b4_0_292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g280d47541b4_0_292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g280d47541b4_0_292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g280d47541b4_0_292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g280d47541b4_0_292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g280d47541b4_0_292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g280d47541b4_0_292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g280d47541b4_0_292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g280d47541b4_0_292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g280d47541b4_0_292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g280d47541b4_0_292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g280d47541b4_0_292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g280d47541b4_0_292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g280d47541b4_0_292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g280d47541b4_0_292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g280d47541b4_0_292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g280d47541b4_0_292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g280d47541b4_0_292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g280d47541b4_0_292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g280d47541b4_0_292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g280d47541b4_0_292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g280d47541b4_0_292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g280d47541b4_0_292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g280d47541b4_0_292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g280d47541b4_0_292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g280d47541b4_0_292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g280d47541b4_0_292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g280d47541b4_0_292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g280d47541b4_0_292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g280d47541b4_0_292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g280d47541b4_0_292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g280d47541b4_0_292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g280d47541b4_0_292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g280d47541b4_0_292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g280d47541b4_0_292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g280d47541b4_0_292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g280d47541b4_0_292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g280d47541b4_0_292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g280d47541b4_0_292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g280d47541b4_0_292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g280d47541b4_0_292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g280d47541b4_0_292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g280d47541b4_0_292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g280d47541b4_0_292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g280d47541b4_0_292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g280d47541b4_0_292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g280d47541b4_0_292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g280d47541b4_0_292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g280d47541b4_0_292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g280d47541b4_0_292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g280d47541b4_0_292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g280d47541b4_0_292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g280d47541b4_0_292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g280d47541b4_0_292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g280d47541b4_0_292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g280d47541b4_0_292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g280d47541b4_0_292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g280d47541b4_0_292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g280d47541b4_0_292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g280d47541b4_0_292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g280d47541b4_0_292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g280d47541b4_0_292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g280d47541b4_0_292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g280d47541b4_0_292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g280d47541b4_0_292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g280d47541b4_0_292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g280d47541b4_0_292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g280d47541b4_0_292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g280d47541b4_0_292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g280d47541b4_0_292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g280d47541b4_0_292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g280d47541b4_0_292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g280d47541b4_0_292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g280d47541b4_0_292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g280d47541b4_0_292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g280d47541b4_0_292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g280d47541b4_0_292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g280d47541b4_0_292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g280d47541b4_0_292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g280d47541b4_0_292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g280d47541b4_0_292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g280d47541b4_0_292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g280d47541b4_0_292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g280d47541b4_0_292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g280d47541b4_0_292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g280d47541b4_0_292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g280d47541b4_0_292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g280d47541b4_0_292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g280d47541b4_0_292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g280d47541b4_0_292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g280d47541b4_0_292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g280d47541b4_0_292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g280d47541b4_0_292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g280d47541b4_0_292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g280d47541b4_0_292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g280d47541b4_0_292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g280d47541b4_0_292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g280d47541b4_0_292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g280d47541b4_0_292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g280d47541b4_0_292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g280d47541b4_0_292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g280d47541b4_0_292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g280d47541b4_0_292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g280d47541b4_0_292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g280d47541b4_0_292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g280d47541b4_0_292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g280d47541b4_0_292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g280d47541b4_0_292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g280d47541b4_0_292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g280d47541b4_0_292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g280d47541b4_0_292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g280d47541b4_0_292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g280d47541b4_0_292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g280d47541b4_0_292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g280d47541b4_0_292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g280d47541b4_0_292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g280d47541b4_0_292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g280d47541b4_0_292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g280d47541b4_0_292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g280d47541b4_0_292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g280d47541b4_0_292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g280d47541b4_0_292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g280d47541b4_0_292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g280d47541b4_0_292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g280d47541b4_0_292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g280d47541b4_0_292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g280d47541b4_0_292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g280d47541b4_0_292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g280d47541b4_0_292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g280d47541b4_0_292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g280d47541b4_0_292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g280d47541b4_0_292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g280d47541b4_0_292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g280d47541b4_0_292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g280d47541b4_0_292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g280d47541b4_0_292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g280d47541b4_0_292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g280d47541b4_0_292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g280d47541b4_0_292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g280d47541b4_0_292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g280d47541b4_0_292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g280d47541b4_0_292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g280d47541b4_0_292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g280d47541b4_0_292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g280d47541b4_0_292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g280d47541b4_0_292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g280d47541b4_0_292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g280d47541b4_0_292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g280d47541b4_0_292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g280d47541b4_0_292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g280d47541b4_0_292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g280d47541b4_0_292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g280d47541b4_0_292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g280d47541b4_0_292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g280d47541b4_0_292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g280d47541b4_0_292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g280d47541b4_0_292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g280d47541b4_0_292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g280d47541b4_0_292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g280d47541b4_0_292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g280d47541b4_0_292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g280d47541b4_0_292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g280d47541b4_0_292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g280d47541b4_0_292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g280d47541b4_0_292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g280d47541b4_0_292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g280d47541b4_0_292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g280d47541b4_0_292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g280d47541b4_0_292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g280d47541b4_0_292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g280d47541b4_0_292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g280d47541b4_0_292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g280d47541b4_0_292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g280d47541b4_0_292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g280d47541b4_0_292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g280d47541b4_0_292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g280d47541b4_0_292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g280d47541b4_0_292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g280d47541b4_0_292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g280d47541b4_0_292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g280d47541b4_0_292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g280d47541b4_0_292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g280d47541b4_0_292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g280d47541b4_0_292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g280d47541b4_0_292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g280d47541b4_0_292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g280d47541b4_0_292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g280d47541b4_0_292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g280d47541b4_0_292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g280d47541b4_0_292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g280d47541b4_0_292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g280d47541b4_0_292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g280d47541b4_0_292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g280d47541b4_0_292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g280d47541b4_0_292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g280d47541b4_0_292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g280d47541b4_0_292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g280d47541b4_0_292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g280d47541b4_0_292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g280d47541b4_0_292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g280d47541b4_0_292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g280d47541b4_0_292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g280d47541b4_0_292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g280d47541b4_0_292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g280d47541b4_0_292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g280d47541b4_0_292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g280d47541b4_0_292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g280d47541b4_0_292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g280d47541b4_0_292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g280d47541b4_0_292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g280d47541b4_0_292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g280d47541b4_0_292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g280d47541b4_0_292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g280d47541b4_0_292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g280d47541b4_0_292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g280d47541b4_0_292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g280d47541b4_0_292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g280d47541b4_0_292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g280d47541b4_0_292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g280d47541b4_0_292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g280d47541b4_0_292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g280d47541b4_0_292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g280d47541b4_0_292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g280d47541b4_0_292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g280d47541b4_0_292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g280d47541b4_0_292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g280d47541b4_0_292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g280d47541b4_0_292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g280d47541b4_0_292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g280d47541b4_0_292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g280d47541b4_0_292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g280d47541b4_0_292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g280d47541b4_0_292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g280d47541b4_0_292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g280d47541b4_0_292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g280d47541b4_0_292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g280d47541b4_0_292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g280d47541b4_0_292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g280d47541b4_0_292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g280d47541b4_0_292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g280d47541b4_0_292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g280d47541b4_0_292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g280d47541b4_0_292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g280d47541b4_0_292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g280d47541b4_0_292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g280d47541b4_0_292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g280d47541b4_0_292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g280d47541b4_0_292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g280d47541b4_0_292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g280d47541b4_0_292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g280d47541b4_0_292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g280d47541b4_0_292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g280d47541b4_0_292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g280d47541b4_0_292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g280d47541b4_0_292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g280d47541b4_0_292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g280d47541b4_0_292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g280d47541b4_0_292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g280d47541b4_0_292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g280d47541b4_0_292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g280d47541b4_0_292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g280d47541b4_0_292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g280d47541b4_0_292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g280d47541b4_0_292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g280d47541b4_0_292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g280d47541b4_0_292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g280d47541b4_0_292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g280d47541b4_0_292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g280d47541b4_0_292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g280d47541b4_0_292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g280d47541b4_0_292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g280d47541b4_0_292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g280d47541b4_0_292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g280d47541b4_0_292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g280d47541b4_0_292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g280d47541b4_0_292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g280d47541b4_0_292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g280d47541b4_0_292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g280d47541b4_0_292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g280d47541b4_0_292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g280d47541b4_0_292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g280d47541b4_0_292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g280d47541b4_0_292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g280d47541b4_0_292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g280d47541b4_0_292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g280d47541b4_0_292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g280d47541b4_0_292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g280d47541b4_0_292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g280d47541b4_0_292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g280d47541b4_0_292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g280d47541b4_0_292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g280d47541b4_0_292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g280d47541b4_0_292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g280d47541b4_0_292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g280d47541b4_0_292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g280d47541b4_0_292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g280d47541b4_0_292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g280d47541b4_0_292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g280d47541b4_0_292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g280d47541b4_0_292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g280d47541b4_0_292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g280d47541b4_0_292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g280d47541b4_0_292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g280d47541b4_0_292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g280d47541b4_0_292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g280d47541b4_0_292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g280d47541b4_0_292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g280d47541b4_0_292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g280d47541b4_0_292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g280d47541b4_0_292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g280d47541b4_0_292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g280d47541b4_0_292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g280d47541b4_0_292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g280d47541b4_0_292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g280d47541b4_0_292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g280d47541b4_0_292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21" name="Google Shape;3521;g280d47541b4_0_2922"/>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522" name="Google Shape;3522;g280d47541b4_0_2922"/>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23"/>
        <p:cNvGrpSpPr/>
        <p:nvPr/>
      </p:nvGrpSpPr>
      <p:grpSpPr>
        <a:xfrm>
          <a:off x="0" y="0"/>
          <a:ext cx="0" cy="0"/>
          <a:chOff x="0" y="0"/>
          <a:chExt cx="0" cy="0"/>
        </a:xfrm>
      </p:grpSpPr>
      <p:sp>
        <p:nvSpPr>
          <p:cNvPr id="3524" name="Google Shape;3524;g280d47541b4_0_35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525" name="Google Shape;3525;g280d47541b4_0_3574"/>
          <p:cNvGrpSpPr/>
          <p:nvPr/>
        </p:nvGrpSpPr>
        <p:grpSpPr>
          <a:xfrm>
            <a:off x="8041173" y="4778596"/>
            <a:ext cx="598277" cy="170409"/>
            <a:chOff x="238125" y="1822850"/>
            <a:chExt cx="7080200" cy="2016675"/>
          </a:xfrm>
        </p:grpSpPr>
        <p:sp>
          <p:nvSpPr>
            <p:cNvPr id="3526" name="Google Shape;3526;g280d47541b4_0_357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g280d47541b4_0_357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g280d47541b4_0_357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g280d47541b4_0_357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g280d47541b4_0_357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g280d47541b4_0_357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g280d47541b4_0_357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33" name="Google Shape;3533;g280d47541b4_0_357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34" name="Google Shape;3534;g280d47541b4_0_357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535" name="Google Shape;3535;g280d47541b4_0_357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g280d47541b4_0_357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537" name="Google Shape;3537;g280d47541b4_0_35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3538"/>
        <p:cNvGrpSpPr/>
        <p:nvPr/>
      </p:nvGrpSpPr>
      <p:grpSpPr>
        <a:xfrm>
          <a:off x="0" y="0"/>
          <a:ext cx="0" cy="0"/>
          <a:chOff x="0" y="0"/>
          <a:chExt cx="0" cy="0"/>
        </a:xfrm>
      </p:grpSpPr>
      <p:grpSp>
        <p:nvGrpSpPr>
          <p:cNvPr id="3539" name="Google Shape;3539;g280d47541b4_0_3589"/>
          <p:cNvGrpSpPr/>
          <p:nvPr/>
        </p:nvGrpSpPr>
        <p:grpSpPr>
          <a:xfrm>
            <a:off x="2726703" y="6"/>
            <a:ext cx="3697033" cy="5143642"/>
            <a:chOff x="1926275" y="238125"/>
            <a:chExt cx="3765950" cy="5239525"/>
          </a:xfrm>
        </p:grpSpPr>
        <p:sp>
          <p:nvSpPr>
            <p:cNvPr id="3540" name="Google Shape;3540;g280d47541b4_0_358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g280d47541b4_0_358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g280d47541b4_0_358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g280d47541b4_0_358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g280d47541b4_0_358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g280d47541b4_0_358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g280d47541b4_0_358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g280d47541b4_0_358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g280d47541b4_0_358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g280d47541b4_0_358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g280d47541b4_0_358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g280d47541b4_0_358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g280d47541b4_0_358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g280d47541b4_0_358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g280d47541b4_0_358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g280d47541b4_0_358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g280d47541b4_0_358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g280d47541b4_0_358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g280d47541b4_0_358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g280d47541b4_0_358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g280d47541b4_0_358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g280d47541b4_0_358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g280d47541b4_0_358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g280d47541b4_0_358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g280d47541b4_0_358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g280d47541b4_0_358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g280d47541b4_0_358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g280d47541b4_0_358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g280d47541b4_0_358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g280d47541b4_0_358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g280d47541b4_0_358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g280d47541b4_0_358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g280d47541b4_0_358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g280d47541b4_0_358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g280d47541b4_0_358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g280d47541b4_0_358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g280d47541b4_0_358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g280d47541b4_0_358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g280d47541b4_0_358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g280d47541b4_0_358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g280d47541b4_0_358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g280d47541b4_0_358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g280d47541b4_0_358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g280d47541b4_0_358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g280d47541b4_0_358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g280d47541b4_0_358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g280d47541b4_0_358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g280d47541b4_0_358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g280d47541b4_0_358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g280d47541b4_0_358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g280d47541b4_0_358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g280d47541b4_0_358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g280d47541b4_0_358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g280d47541b4_0_358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g280d47541b4_0_358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g280d47541b4_0_358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g280d47541b4_0_358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g280d47541b4_0_358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g280d47541b4_0_358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g280d47541b4_0_358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00" name="Google Shape;3600;g280d47541b4_0_3589"/>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01" name="Google Shape;3601;g280d47541b4_0_3589"/>
          <p:cNvGrpSpPr/>
          <p:nvPr/>
        </p:nvGrpSpPr>
        <p:grpSpPr>
          <a:xfrm>
            <a:off x="2686262" y="2"/>
            <a:ext cx="2103910" cy="5143716"/>
            <a:chOff x="2726150" y="238125"/>
            <a:chExt cx="2142475" cy="5238000"/>
          </a:xfrm>
        </p:grpSpPr>
        <p:sp>
          <p:nvSpPr>
            <p:cNvPr id="3602" name="Google Shape;3602;g280d47541b4_0_358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g280d47541b4_0_358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g280d47541b4_0_358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05" name="Google Shape;3605;g280d47541b4_0_3589"/>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06" name="Google Shape;3606;g280d47541b4_0_3589"/>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07" name="Google Shape;3607;g280d47541b4_0_35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08" name="Google Shape;3608;g280d47541b4_0_3589"/>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g280d47541b4_0_3589"/>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3610" name="Google Shape;3610;g280d47541b4_0_358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611" name="Google Shape;3611;g280d47541b4_0_358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3612"/>
        <p:cNvGrpSpPr/>
        <p:nvPr/>
      </p:nvGrpSpPr>
      <p:grpSpPr>
        <a:xfrm>
          <a:off x="0" y="0"/>
          <a:ext cx="0" cy="0"/>
          <a:chOff x="0" y="0"/>
          <a:chExt cx="0" cy="0"/>
        </a:xfrm>
      </p:grpSpPr>
      <p:sp>
        <p:nvSpPr>
          <p:cNvPr id="3613" name="Google Shape;3613;g280d47541b4_0_366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14" name="Google Shape;3614;g280d47541b4_0_3663"/>
          <p:cNvGrpSpPr/>
          <p:nvPr/>
        </p:nvGrpSpPr>
        <p:grpSpPr>
          <a:xfrm>
            <a:off x="2686262" y="2"/>
            <a:ext cx="2103910" cy="5143716"/>
            <a:chOff x="2726150" y="238125"/>
            <a:chExt cx="2142475" cy="5238000"/>
          </a:xfrm>
        </p:grpSpPr>
        <p:sp>
          <p:nvSpPr>
            <p:cNvPr id="3615" name="Google Shape;3615;g280d47541b4_0_366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g280d47541b4_0_366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g280d47541b4_0_366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18" name="Google Shape;3618;g280d47541b4_0_366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19" name="Google Shape;3619;g280d47541b4_0_366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20" name="Google Shape;3620;g280d47541b4_0_366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21" name="Google Shape;3621;g280d47541b4_0_366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g280d47541b4_0_3663"/>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623" name="Google Shape;3623;g280d47541b4_0_3663"/>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624" name="Google Shape;3624;g280d47541b4_0_366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25"/>
        <p:cNvGrpSpPr/>
        <p:nvPr/>
      </p:nvGrpSpPr>
      <p:grpSpPr>
        <a:xfrm>
          <a:off x="0" y="0"/>
          <a:ext cx="0" cy="0"/>
          <a:chOff x="0" y="0"/>
          <a:chExt cx="0" cy="0"/>
        </a:xfrm>
      </p:grpSpPr>
      <p:sp>
        <p:nvSpPr>
          <p:cNvPr id="3626" name="Google Shape;3626;g280d47541b4_0_367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27" name="Google Shape;3627;g280d47541b4_0_367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8" name="Google Shape;3628;g280d47541b4_0_367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9" name="Google Shape;3629;g280d47541b4_0_367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630" name="Google Shape;3630;g280d47541b4_0_3676"/>
          <p:cNvGrpSpPr/>
          <p:nvPr/>
        </p:nvGrpSpPr>
        <p:grpSpPr>
          <a:xfrm>
            <a:off x="8041173" y="4778596"/>
            <a:ext cx="598277" cy="170409"/>
            <a:chOff x="238125" y="1822850"/>
            <a:chExt cx="7080200" cy="2016675"/>
          </a:xfrm>
        </p:grpSpPr>
        <p:sp>
          <p:nvSpPr>
            <p:cNvPr id="3631" name="Google Shape;3631;g280d47541b4_0_367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g280d47541b4_0_367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g280d47541b4_0_367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g280d47541b4_0_367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g280d47541b4_0_367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g280d47541b4_0_367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g280d47541b4_0_367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38" name="Google Shape;3638;g280d47541b4_0_367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3639"/>
        <p:cNvGrpSpPr/>
        <p:nvPr/>
      </p:nvGrpSpPr>
      <p:grpSpPr>
        <a:xfrm>
          <a:off x="0" y="0"/>
          <a:ext cx="0" cy="0"/>
          <a:chOff x="0" y="0"/>
          <a:chExt cx="0" cy="0"/>
        </a:xfrm>
      </p:grpSpPr>
      <p:sp>
        <p:nvSpPr>
          <p:cNvPr id="3640" name="Google Shape;3640;g280d47541b4_0_3690"/>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g280d47541b4_0_369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42" name="Google Shape;3642;g280d47541b4_0_36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3" name="Google Shape;3643;g280d47541b4_0_36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44"/>
        <p:cNvGrpSpPr/>
        <p:nvPr/>
      </p:nvGrpSpPr>
      <p:grpSpPr>
        <a:xfrm>
          <a:off x="0" y="0"/>
          <a:ext cx="0" cy="0"/>
          <a:chOff x="0" y="0"/>
          <a:chExt cx="0" cy="0"/>
        </a:xfrm>
      </p:grpSpPr>
      <p:sp>
        <p:nvSpPr>
          <p:cNvPr id="3645" name="Google Shape;3645;g280d47541b4_0_369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646" name="Google Shape;3646;g280d47541b4_0_369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7" name="Google Shape;3647;g280d47541b4_0_369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648" name="Google Shape;3648;g280d47541b4_0_3695"/>
          <p:cNvGrpSpPr/>
          <p:nvPr/>
        </p:nvGrpSpPr>
        <p:grpSpPr>
          <a:xfrm>
            <a:off x="8041173" y="4778596"/>
            <a:ext cx="598277" cy="170409"/>
            <a:chOff x="238125" y="1822850"/>
            <a:chExt cx="7080200" cy="2016675"/>
          </a:xfrm>
        </p:grpSpPr>
        <p:sp>
          <p:nvSpPr>
            <p:cNvPr id="3649" name="Google Shape;3649;g280d47541b4_0_36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g280d47541b4_0_36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g280d47541b4_0_36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g280d47541b4_0_36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g280d47541b4_0_36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g280d47541b4_0_36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g280d47541b4_0_36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56" name="Google Shape;3656;g280d47541b4_0_369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657"/>
        <p:cNvGrpSpPr/>
        <p:nvPr/>
      </p:nvGrpSpPr>
      <p:grpSpPr>
        <a:xfrm>
          <a:off x="0" y="0"/>
          <a:ext cx="0" cy="0"/>
          <a:chOff x="0" y="0"/>
          <a:chExt cx="0" cy="0"/>
        </a:xfrm>
      </p:grpSpPr>
      <p:sp>
        <p:nvSpPr>
          <p:cNvPr id="3658" name="Google Shape;3658;g280d47541b4_0_37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3659" name="Google Shape;3659;g280d47541b4_0_37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3660"/>
        <p:cNvGrpSpPr/>
        <p:nvPr/>
      </p:nvGrpSpPr>
      <p:grpSpPr>
        <a:xfrm>
          <a:off x="0" y="0"/>
          <a:ext cx="0" cy="0"/>
          <a:chOff x="0" y="0"/>
          <a:chExt cx="0" cy="0"/>
        </a:xfrm>
      </p:grpSpPr>
      <p:grpSp>
        <p:nvGrpSpPr>
          <p:cNvPr id="3661" name="Google Shape;3661;g280d47541b4_0_3711"/>
          <p:cNvGrpSpPr/>
          <p:nvPr/>
        </p:nvGrpSpPr>
        <p:grpSpPr>
          <a:xfrm>
            <a:off x="3698727" y="6"/>
            <a:ext cx="3697033" cy="5143642"/>
            <a:chOff x="1926275" y="238125"/>
            <a:chExt cx="3765950" cy="5239525"/>
          </a:xfrm>
        </p:grpSpPr>
        <p:sp>
          <p:nvSpPr>
            <p:cNvPr id="3662" name="Google Shape;3662;g280d47541b4_0_37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g280d47541b4_0_37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g280d47541b4_0_37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g280d47541b4_0_37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g280d47541b4_0_37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g280d47541b4_0_37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g280d47541b4_0_37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g280d47541b4_0_37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g280d47541b4_0_37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g280d47541b4_0_37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g280d47541b4_0_37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g280d47541b4_0_37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g280d47541b4_0_37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g280d47541b4_0_37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g280d47541b4_0_37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g280d47541b4_0_37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g280d47541b4_0_37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g280d47541b4_0_37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g280d47541b4_0_37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g280d47541b4_0_37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g280d47541b4_0_37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g280d47541b4_0_37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g280d47541b4_0_37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g280d47541b4_0_37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g280d47541b4_0_37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g280d47541b4_0_37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g280d47541b4_0_37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g280d47541b4_0_37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g280d47541b4_0_37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g280d47541b4_0_37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g280d47541b4_0_37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g280d47541b4_0_37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g280d47541b4_0_37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g280d47541b4_0_37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g280d47541b4_0_37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g280d47541b4_0_37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g280d47541b4_0_37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g280d47541b4_0_37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g280d47541b4_0_37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g280d47541b4_0_37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g280d47541b4_0_37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g280d47541b4_0_37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g280d47541b4_0_37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g280d47541b4_0_37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g280d47541b4_0_37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g280d47541b4_0_37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g280d47541b4_0_37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g280d47541b4_0_37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g280d47541b4_0_37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g280d47541b4_0_37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g280d47541b4_0_37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g280d47541b4_0_37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g280d47541b4_0_37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g280d47541b4_0_37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g280d47541b4_0_37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g280d47541b4_0_37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g280d47541b4_0_37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g280d47541b4_0_37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g280d47541b4_0_37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g280d47541b4_0_37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22" name="Google Shape;3722;g280d47541b4_0_3711"/>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g280d47541b4_0_37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24" name="Google Shape;3724;g280d47541b4_0_37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3725" name="Google Shape;3725;g280d47541b4_0_37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726" name="Google Shape;3726;g280d47541b4_0_3711"/>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885"/>
        <p:cNvGrpSpPr/>
        <p:nvPr/>
      </p:nvGrpSpPr>
      <p:grpSpPr>
        <a:xfrm>
          <a:off x="0" y="0"/>
          <a:ext cx="0" cy="0"/>
          <a:chOff x="0" y="0"/>
          <a:chExt cx="0" cy="0"/>
        </a:xfrm>
      </p:grpSpPr>
      <p:sp>
        <p:nvSpPr>
          <p:cNvPr id="886" name="Google Shape;886;p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87" name="Google Shape;887;p8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888" name="Google Shape;888;p8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89" name="Google Shape;889;p8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3727"/>
        <p:cNvGrpSpPr/>
        <p:nvPr/>
      </p:nvGrpSpPr>
      <p:grpSpPr>
        <a:xfrm>
          <a:off x="0" y="0"/>
          <a:ext cx="0" cy="0"/>
          <a:chOff x="0" y="0"/>
          <a:chExt cx="0" cy="0"/>
        </a:xfrm>
      </p:grpSpPr>
      <p:sp>
        <p:nvSpPr>
          <p:cNvPr id="3728" name="Google Shape;3728;g280d47541b4_0_377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g280d47541b4_0_37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30" name="Google Shape;3730;g280d47541b4_0_3778"/>
          <p:cNvGrpSpPr/>
          <p:nvPr/>
        </p:nvGrpSpPr>
        <p:grpSpPr>
          <a:xfrm>
            <a:off x="1285921" y="2144122"/>
            <a:ext cx="2868897" cy="817157"/>
            <a:chOff x="238125" y="1822850"/>
            <a:chExt cx="7080200" cy="2016675"/>
          </a:xfrm>
        </p:grpSpPr>
        <p:sp>
          <p:nvSpPr>
            <p:cNvPr id="3731" name="Google Shape;3731;g280d47541b4_0_377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g280d47541b4_0_377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g280d47541b4_0_377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g280d47541b4_0_377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g280d47541b4_0_377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g280d47541b4_0_377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g280d47541b4_0_377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38" name="Google Shape;3738;g280d47541b4_0_377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3739" name="Google Shape;3739;g280d47541b4_0_377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744"/>
        <p:cNvGrpSpPr/>
        <p:nvPr/>
      </p:nvGrpSpPr>
      <p:grpSpPr>
        <a:xfrm>
          <a:off x="0" y="0"/>
          <a:ext cx="0" cy="0"/>
          <a:chOff x="0" y="0"/>
          <a:chExt cx="0" cy="0"/>
        </a:xfrm>
      </p:grpSpPr>
      <p:sp>
        <p:nvSpPr>
          <p:cNvPr id="3745" name="Google Shape;3745;p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3746"/>
        <p:cNvGrpSpPr/>
        <p:nvPr/>
      </p:nvGrpSpPr>
      <p:grpSpPr>
        <a:xfrm>
          <a:off x="0" y="0"/>
          <a:ext cx="0" cy="0"/>
          <a:chOff x="0" y="0"/>
          <a:chExt cx="0" cy="0"/>
        </a:xfrm>
      </p:grpSpPr>
      <p:sp>
        <p:nvSpPr>
          <p:cNvPr id="3747" name="Google Shape;3747;p112"/>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748" name="Google Shape;3748;p112"/>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749" name="Google Shape;3749;p112"/>
          <p:cNvGrpSpPr/>
          <p:nvPr/>
        </p:nvGrpSpPr>
        <p:grpSpPr>
          <a:xfrm>
            <a:off x="7833120" y="4564515"/>
            <a:ext cx="1026629" cy="292418"/>
            <a:chOff x="238125" y="1822850"/>
            <a:chExt cx="7080200" cy="2016675"/>
          </a:xfrm>
        </p:grpSpPr>
        <p:sp>
          <p:nvSpPr>
            <p:cNvPr id="3750" name="Google Shape;3750;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1" name="Google Shape;3751;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2" name="Google Shape;3752;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3" name="Google Shape;3753;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4" name="Google Shape;3754;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5" name="Google Shape;3755;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6" name="Google Shape;3756;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3757"/>
        <p:cNvGrpSpPr/>
        <p:nvPr/>
      </p:nvGrpSpPr>
      <p:grpSpPr>
        <a:xfrm>
          <a:off x="0" y="0"/>
          <a:ext cx="0" cy="0"/>
          <a:chOff x="0" y="0"/>
          <a:chExt cx="0" cy="0"/>
        </a:xfrm>
      </p:grpSpPr>
      <p:sp>
        <p:nvSpPr>
          <p:cNvPr id="3758" name="Google Shape;3758;p113"/>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59" name="Google Shape;3759;p11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760" name="Google Shape;3760;p11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761" name="Google Shape;3761;p113"/>
          <p:cNvGrpSpPr/>
          <p:nvPr/>
        </p:nvGrpSpPr>
        <p:grpSpPr>
          <a:xfrm>
            <a:off x="7833120" y="4564515"/>
            <a:ext cx="1026629" cy="292418"/>
            <a:chOff x="238125" y="1822850"/>
            <a:chExt cx="7080200" cy="2016675"/>
          </a:xfrm>
        </p:grpSpPr>
        <p:sp>
          <p:nvSpPr>
            <p:cNvPr id="3762" name="Google Shape;3762;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3" name="Google Shape;3763;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4" name="Google Shape;3764;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5" name="Google Shape;3765;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6" name="Google Shape;3766;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7" name="Google Shape;3767;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68" name="Google Shape;3768;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3769"/>
        <p:cNvGrpSpPr/>
        <p:nvPr/>
      </p:nvGrpSpPr>
      <p:grpSpPr>
        <a:xfrm>
          <a:off x="0" y="0"/>
          <a:ext cx="0" cy="0"/>
          <a:chOff x="0" y="0"/>
          <a:chExt cx="0" cy="0"/>
        </a:xfrm>
      </p:grpSpPr>
      <p:sp>
        <p:nvSpPr>
          <p:cNvPr id="3770" name="Google Shape;3770;p114"/>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771" name="Google Shape;3771;p11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772" name="Google Shape;3772;p114"/>
          <p:cNvGrpSpPr/>
          <p:nvPr/>
        </p:nvGrpSpPr>
        <p:grpSpPr>
          <a:xfrm>
            <a:off x="455002" y="401910"/>
            <a:ext cx="908390" cy="258739"/>
            <a:chOff x="238125" y="1822850"/>
            <a:chExt cx="7080200" cy="2016675"/>
          </a:xfrm>
        </p:grpSpPr>
        <p:sp>
          <p:nvSpPr>
            <p:cNvPr id="3773" name="Google Shape;3773;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4" name="Google Shape;3774;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5" name="Google Shape;3775;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6" name="Google Shape;3776;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7" name="Google Shape;3777;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8" name="Google Shape;3778;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79" name="Google Shape;3779;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3780" name="Google Shape;3780;p11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3781"/>
        <p:cNvGrpSpPr/>
        <p:nvPr/>
      </p:nvGrpSpPr>
      <p:grpSpPr>
        <a:xfrm>
          <a:off x="0" y="0"/>
          <a:ext cx="0" cy="0"/>
          <a:chOff x="0" y="0"/>
          <a:chExt cx="0" cy="0"/>
        </a:xfrm>
      </p:grpSpPr>
      <p:sp>
        <p:nvSpPr>
          <p:cNvPr id="3782" name="Google Shape;3782;p115"/>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783" name="Google Shape;3783;p1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784" name="Google Shape;3784;p115"/>
          <p:cNvGrpSpPr/>
          <p:nvPr/>
        </p:nvGrpSpPr>
        <p:grpSpPr>
          <a:xfrm>
            <a:off x="455002" y="401910"/>
            <a:ext cx="908390" cy="258739"/>
            <a:chOff x="238125" y="1822850"/>
            <a:chExt cx="7080200" cy="2016675"/>
          </a:xfrm>
        </p:grpSpPr>
        <p:sp>
          <p:nvSpPr>
            <p:cNvPr id="3785" name="Google Shape;3785;p1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6" name="Google Shape;3786;p1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7" name="Google Shape;3787;p1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8" name="Google Shape;3788;p1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89" name="Google Shape;3789;p1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0" name="Google Shape;3790;p1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1" name="Google Shape;3791;p1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3792" name="Google Shape;3792;p1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3793"/>
        <p:cNvGrpSpPr/>
        <p:nvPr/>
      </p:nvGrpSpPr>
      <p:grpSpPr>
        <a:xfrm>
          <a:off x="0" y="0"/>
          <a:ext cx="0" cy="0"/>
          <a:chOff x="0" y="0"/>
          <a:chExt cx="0" cy="0"/>
        </a:xfrm>
      </p:grpSpPr>
      <p:sp>
        <p:nvSpPr>
          <p:cNvPr id="3794" name="Google Shape;3794;p116"/>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795" name="Google Shape;3795;p116"/>
          <p:cNvGrpSpPr/>
          <p:nvPr/>
        </p:nvGrpSpPr>
        <p:grpSpPr>
          <a:xfrm>
            <a:off x="2622652" y="3587454"/>
            <a:ext cx="2377550" cy="653782"/>
            <a:chOff x="2159414" y="3486447"/>
            <a:chExt cx="2606105" cy="720500"/>
          </a:xfrm>
        </p:grpSpPr>
        <p:grpSp>
          <p:nvGrpSpPr>
            <p:cNvPr id="3796" name="Google Shape;3796;p116"/>
            <p:cNvGrpSpPr/>
            <p:nvPr/>
          </p:nvGrpSpPr>
          <p:grpSpPr>
            <a:xfrm>
              <a:off x="2159414" y="3486447"/>
              <a:ext cx="2606105" cy="49200"/>
              <a:chOff x="2159414" y="3486447"/>
              <a:chExt cx="2606105" cy="49200"/>
            </a:xfrm>
          </p:grpSpPr>
          <p:sp>
            <p:nvSpPr>
              <p:cNvPr id="3797" name="Google Shape;3797;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8" name="Google Shape;3798;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799" name="Google Shape;3799;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0" name="Google Shape;3800;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1" name="Google Shape;3801;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2" name="Google Shape;3802;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3" name="Google Shape;3803;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4" name="Google Shape;3804;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5" name="Google Shape;3805;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6" name="Google Shape;3806;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7" name="Google Shape;3807;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8" name="Google Shape;3808;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09" name="Google Shape;3809;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0" name="Google Shape;3810;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1" name="Google Shape;3811;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2" name="Google Shape;3812;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813" name="Google Shape;3813;p116"/>
            <p:cNvGrpSpPr/>
            <p:nvPr/>
          </p:nvGrpSpPr>
          <p:grpSpPr>
            <a:xfrm>
              <a:off x="2159414" y="3652838"/>
              <a:ext cx="2606105" cy="49200"/>
              <a:chOff x="2159414" y="3486447"/>
              <a:chExt cx="2606105" cy="49200"/>
            </a:xfrm>
          </p:grpSpPr>
          <p:sp>
            <p:nvSpPr>
              <p:cNvPr id="3814" name="Google Shape;3814;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5" name="Google Shape;3815;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6" name="Google Shape;3816;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7" name="Google Shape;3817;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8" name="Google Shape;3818;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19" name="Google Shape;3819;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0" name="Google Shape;3820;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1" name="Google Shape;3821;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2" name="Google Shape;3822;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3" name="Google Shape;3823;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4" name="Google Shape;3824;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5" name="Google Shape;3825;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6" name="Google Shape;3826;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7" name="Google Shape;3827;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8" name="Google Shape;3828;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29" name="Google Shape;3829;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830" name="Google Shape;3830;p116"/>
            <p:cNvGrpSpPr/>
            <p:nvPr/>
          </p:nvGrpSpPr>
          <p:grpSpPr>
            <a:xfrm>
              <a:off x="2159414" y="3819188"/>
              <a:ext cx="2606105" cy="49200"/>
              <a:chOff x="2159414" y="3486447"/>
              <a:chExt cx="2606105" cy="49200"/>
            </a:xfrm>
          </p:grpSpPr>
          <p:sp>
            <p:nvSpPr>
              <p:cNvPr id="3831" name="Google Shape;3831;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2" name="Google Shape;3832;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3" name="Google Shape;3833;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4" name="Google Shape;3834;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5" name="Google Shape;3835;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6" name="Google Shape;3836;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7" name="Google Shape;3837;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8" name="Google Shape;3838;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39" name="Google Shape;3839;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0" name="Google Shape;3840;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1" name="Google Shape;3841;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2" name="Google Shape;3842;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3" name="Google Shape;3843;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4" name="Google Shape;3844;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5" name="Google Shape;3845;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6" name="Google Shape;3846;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847" name="Google Shape;3847;p116"/>
            <p:cNvGrpSpPr/>
            <p:nvPr/>
          </p:nvGrpSpPr>
          <p:grpSpPr>
            <a:xfrm>
              <a:off x="2159414" y="3983540"/>
              <a:ext cx="2606105" cy="49200"/>
              <a:chOff x="2159414" y="3486447"/>
              <a:chExt cx="2606105" cy="49200"/>
            </a:xfrm>
          </p:grpSpPr>
          <p:sp>
            <p:nvSpPr>
              <p:cNvPr id="3848" name="Google Shape;3848;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49" name="Google Shape;3849;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0" name="Google Shape;3850;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1" name="Google Shape;3851;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2" name="Google Shape;3852;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3" name="Google Shape;3853;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4" name="Google Shape;3854;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5" name="Google Shape;3855;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6" name="Google Shape;3856;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7" name="Google Shape;3857;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8" name="Google Shape;3858;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59" name="Google Shape;3859;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0" name="Google Shape;3860;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1" name="Google Shape;3861;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2" name="Google Shape;3862;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3" name="Google Shape;3863;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3864" name="Google Shape;3864;p116"/>
            <p:cNvGrpSpPr/>
            <p:nvPr/>
          </p:nvGrpSpPr>
          <p:grpSpPr>
            <a:xfrm>
              <a:off x="2159414" y="4157747"/>
              <a:ext cx="2606105" cy="49200"/>
              <a:chOff x="2159414" y="3486447"/>
              <a:chExt cx="2606105" cy="49200"/>
            </a:xfrm>
          </p:grpSpPr>
          <p:sp>
            <p:nvSpPr>
              <p:cNvPr id="3865" name="Google Shape;3865;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6" name="Google Shape;3866;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7" name="Google Shape;3867;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8" name="Google Shape;3868;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69" name="Google Shape;3869;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0" name="Google Shape;3870;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1" name="Google Shape;3871;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2" name="Google Shape;3872;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3" name="Google Shape;3873;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4" name="Google Shape;3874;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5" name="Google Shape;3875;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6" name="Google Shape;3876;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7" name="Google Shape;3877;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8" name="Google Shape;3878;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79" name="Google Shape;3879;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0" name="Google Shape;3880;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3881" name="Google Shape;3881;p116"/>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3882" name="Google Shape;3882;p116"/>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3883" name="Google Shape;3883;p116"/>
          <p:cNvGrpSpPr/>
          <p:nvPr/>
        </p:nvGrpSpPr>
        <p:grpSpPr>
          <a:xfrm>
            <a:off x="455002" y="401910"/>
            <a:ext cx="908390" cy="258739"/>
            <a:chOff x="238125" y="1822850"/>
            <a:chExt cx="7080200" cy="2016675"/>
          </a:xfrm>
        </p:grpSpPr>
        <p:sp>
          <p:nvSpPr>
            <p:cNvPr id="3884" name="Google Shape;3884;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5" name="Google Shape;3885;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6" name="Google Shape;3886;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7" name="Google Shape;3887;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8" name="Google Shape;3888;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89" name="Google Shape;3889;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890" name="Google Shape;3890;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3891" name="Google Shape;3891;p116"/>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3892" name="Google Shape;3892;p116"/>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893"/>
        <p:cNvGrpSpPr/>
        <p:nvPr/>
      </p:nvGrpSpPr>
      <p:grpSpPr>
        <a:xfrm>
          <a:off x="0" y="0"/>
          <a:ext cx="0" cy="0"/>
          <a:chOff x="0" y="0"/>
          <a:chExt cx="0" cy="0"/>
        </a:xfrm>
      </p:grpSpPr>
      <p:sp>
        <p:nvSpPr>
          <p:cNvPr id="3894" name="Google Shape;3894;p11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3895" name="Google Shape;3895;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896" name="Google Shape;3896;p11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3897"/>
        <p:cNvGrpSpPr/>
        <p:nvPr/>
      </p:nvGrpSpPr>
      <p:grpSpPr>
        <a:xfrm>
          <a:off x="0" y="0"/>
          <a:ext cx="0" cy="0"/>
          <a:chOff x="0" y="0"/>
          <a:chExt cx="0" cy="0"/>
        </a:xfrm>
      </p:grpSpPr>
      <p:grpSp>
        <p:nvGrpSpPr>
          <p:cNvPr id="3898" name="Google Shape;3898;p118"/>
          <p:cNvGrpSpPr/>
          <p:nvPr/>
        </p:nvGrpSpPr>
        <p:grpSpPr>
          <a:xfrm>
            <a:off x="2693441" y="10"/>
            <a:ext cx="3757132" cy="5143716"/>
            <a:chOff x="1895100" y="238125"/>
            <a:chExt cx="3826000" cy="5238000"/>
          </a:xfrm>
        </p:grpSpPr>
        <p:sp>
          <p:nvSpPr>
            <p:cNvPr id="3899" name="Google Shape;3899;p1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0" name="Google Shape;3900;p1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01" name="Google Shape;3901;p11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3902" name="Google Shape;3902;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903" name="Google Shape;3903;p11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904"/>
        <p:cNvGrpSpPr/>
        <p:nvPr/>
      </p:nvGrpSpPr>
      <p:grpSpPr>
        <a:xfrm>
          <a:off x="0" y="0"/>
          <a:ext cx="0" cy="0"/>
          <a:chOff x="0" y="0"/>
          <a:chExt cx="0" cy="0"/>
        </a:xfrm>
      </p:grpSpPr>
      <p:sp>
        <p:nvSpPr>
          <p:cNvPr id="3905" name="Google Shape;3905;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906" name="Google Shape;3906;p119"/>
          <p:cNvGrpSpPr/>
          <p:nvPr/>
        </p:nvGrpSpPr>
        <p:grpSpPr>
          <a:xfrm>
            <a:off x="8041174" y="4778597"/>
            <a:ext cx="598277" cy="170409"/>
            <a:chOff x="238125" y="1822850"/>
            <a:chExt cx="7080200" cy="2016675"/>
          </a:xfrm>
        </p:grpSpPr>
        <p:sp>
          <p:nvSpPr>
            <p:cNvPr id="3907" name="Google Shape;3907;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8" name="Google Shape;3908;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09" name="Google Shape;3909;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0" name="Google Shape;3910;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1" name="Google Shape;3911;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2" name="Google Shape;3912;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3" name="Google Shape;3913;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14" name="Google Shape;3914;p11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915" name="Google Shape;3915;p11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3916" name="Google Shape;3916;p11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17" name="Google Shape;3917;p11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918" name="Google Shape;3918;p11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890"/>
        <p:cNvGrpSpPr/>
        <p:nvPr/>
      </p:nvGrpSpPr>
      <p:grpSpPr>
        <a:xfrm>
          <a:off x="0" y="0"/>
          <a:ext cx="0" cy="0"/>
          <a:chOff x="0" y="0"/>
          <a:chExt cx="0" cy="0"/>
        </a:xfrm>
      </p:grpSpPr>
      <p:grpSp>
        <p:nvGrpSpPr>
          <p:cNvPr id="891" name="Google Shape;891;p86"/>
          <p:cNvGrpSpPr/>
          <p:nvPr/>
        </p:nvGrpSpPr>
        <p:grpSpPr>
          <a:xfrm>
            <a:off x="3698727" y="6"/>
            <a:ext cx="3697033" cy="5143642"/>
            <a:chOff x="1926275" y="238125"/>
            <a:chExt cx="3765950" cy="5239525"/>
          </a:xfrm>
        </p:grpSpPr>
        <p:sp>
          <p:nvSpPr>
            <p:cNvPr id="892" name="Google Shape;892;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2" name="Google Shape;952;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54" name="Google Shape;954;p86"/>
          <p:cNvGrpSpPr/>
          <p:nvPr/>
        </p:nvGrpSpPr>
        <p:grpSpPr>
          <a:xfrm>
            <a:off x="1285921" y="2144122"/>
            <a:ext cx="2868897" cy="817157"/>
            <a:chOff x="238125" y="1822850"/>
            <a:chExt cx="7080200" cy="2016675"/>
          </a:xfrm>
        </p:grpSpPr>
        <p:sp>
          <p:nvSpPr>
            <p:cNvPr id="955" name="Google Shape;955;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2" name="Google Shape;962;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963" name="Google Shape;963;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3919"/>
        <p:cNvGrpSpPr/>
        <p:nvPr/>
      </p:nvGrpSpPr>
      <p:grpSpPr>
        <a:xfrm>
          <a:off x="0" y="0"/>
          <a:ext cx="0" cy="0"/>
          <a:chOff x="0" y="0"/>
          <a:chExt cx="0" cy="0"/>
        </a:xfrm>
      </p:grpSpPr>
      <p:grpSp>
        <p:nvGrpSpPr>
          <p:cNvPr id="3920" name="Google Shape;3920;p120"/>
          <p:cNvGrpSpPr/>
          <p:nvPr/>
        </p:nvGrpSpPr>
        <p:grpSpPr>
          <a:xfrm>
            <a:off x="1936603" y="6"/>
            <a:ext cx="3697033" cy="5143642"/>
            <a:chOff x="1926275" y="238125"/>
            <a:chExt cx="3765950" cy="5239525"/>
          </a:xfrm>
        </p:grpSpPr>
        <p:sp>
          <p:nvSpPr>
            <p:cNvPr id="3921" name="Google Shape;3921;p1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2" name="Google Shape;3922;p1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3" name="Google Shape;3923;p1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4" name="Google Shape;3924;p1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5" name="Google Shape;3925;p1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6" name="Google Shape;3926;p1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7" name="Google Shape;3927;p1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8" name="Google Shape;3928;p1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29" name="Google Shape;3929;p1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0" name="Google Shape;3930;p1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1" name="Google Shape;3931;p1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2" name="Google Shape;3932;p1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3" name="Google Shape;3933;p1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4" name="Google Shape;3934;p1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5" name="Google Shape;3935;p1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6" name="Google Shape;3936;p1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7" name="Google Shape;3937;p1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8" name="Google Shape;3938;p1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39" name="Google Shape;3939;p1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0" name="Google Shape;3940;p1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1" name="Google Shape;3941;p1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2" name="Google Shape;3942;p1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3" name="Google Shape;3943;p1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4" name="Google Shape;3944;p1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5" name="Google Shape;3945;p1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6" name="Google Shape;3946;p1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7" name="Google Shape;3947;p1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8" name="Google Shape;3948;p1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49" name="Google Shape;3949;p1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0" name="Google Shape;3950;p1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1" name="Google Shape;3951;p1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2" name="Google Shape;3952;p1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3" name="Google Shape;3953;p1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4" name="Google Shape;3954;p1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5" name="Google Shape;3955;p1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6" name="Google Shape;3956;p1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7" name="Google Shape;3957;p1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8" name="Google Shape;3958;p1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59" name="Google Shape;3959;p1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0" name="Google Shape;3960;p1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1" name="Google Shape;3961;p1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2" name="Google Shape;3962;p1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3" name="Google Shape;3963;p1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4" name="Google Shape;3964;p1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5" name="Google Shape;3965;p1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6" name="Google Shape;3966;p1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7" name="Google Shape;3967;p1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8" name="Google Shape;3968;p1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69" name="Google Shape;3969;p1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0" name="Google Shape;3970;p1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1" name="Google Shape;3971;p1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2" name="Google Shape;3972;p1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3" name="Google Shape;3973;p1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4" name="Google Shape;3974;p1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5" name="Google Shape;3975;p1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6" name="Google Shape;3976;p1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7" name="Google Shape;3977;p1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8" name="Google Shape;3978;p1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79" name="Google Shape;3979;p1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0" name="Google Shape;3980;p1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81" name="Google Shape;3981;p12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3982" name="Google Shape;3982;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983" name="Google Shape;3983;p12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3984" name="Google Shape;3984;p120"/>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3985" name="Google Shape;3985;p120"/>
          <p:cNvGrpSpPr/>
          <p:nvPr/>
        </p:nvGrpSpPr>
        <p:grpSpPr>
          <a:xfrm>
            <a:off x="8041174" y="4778597"/>
            <a:ext cx="598277" cy="170409"/>
            <a:chOff x="238125" y="1822850"/>
            <a:chExt cx="7080200" cy="2016675"/>
          </a:xfrm>
        </p:grpSpPr>
        <p:sp>
          <p:nvSpPr>
            <p:cNvPr id="3986" name="Google Shape;3986;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7" name="Google Shape;3987;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8" name="Google Shape;3988;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89" name="Google Shape;3989;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0" name="Google Shape;3990;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1" name="Google Shape;3991;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3992" name="Google Shape;3992;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3993" name="Google Shape;3993;p12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994" name="Google Shape;3994;p12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3995"/>
        <p:cNvGrpSpPr/>
        <p:nvPr/>
      </p:nvGrpSpPr>
      <p:grpSpPr>
        <a:xfrm>
          <a:off x="0" y="0"/>
          <a:ext cx="0" cy="0"/>
          <a:chOff x="0" y="0"/>
          <a:chExt cx="0" cy="0"/>
        </a:xfrm>
      </p:grpSpPr>
      <p:sp>
        <p:nvSpPr>
          <p:cNvPr id="3996" name="Google Shape;3996;p12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3997" name="Google Shape;3997;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998" name="Google Shape;3998;p12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3999" name="Google Shape;3999;p121"/>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4000" name="Google Shape;4000;p121"/>
          <p:cNvGrpSpPr/>
          <p:nvPr/>
        </p:nvGrpSpPr>
        <p:grpSpPr>
          <a:xfrm>
            <a:off x="8041174" y="4778597"/>
            <a:ext cx="598277" cy="170409"/>
            <a:chOff x="238125" y="1822850"/>
            <a:chExt cx="7080200" cy="2016675"/>
          </a:xfrm>
        </p:grpSpPr>
        <p:sp>
          <p:nvSpPr>
            <p:cNvPr id="4001" name="Google Shape;4001;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2" name="Google Shape;4002;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3" name="Google Shape;4003;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4" name="Google Shape;4004;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5" name="Google Shape;4005;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6" name="Google Shape;4006;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07" name="Google Shape;4007;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08" name="Google Shape;4008;p12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4009" name="Google Shape;4009;p12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4010"/>
        <p:cNvGrpSpPr/>
        <p:nvPr/>
      </p:nvGrpSpPr>
      <p:grpSpPr>
        <a:xfrm>
          <a:off x="0" y="0"/>
          <a:ext cx="0" cy="0"/>
          <a:chOff x="0" y="0"/>
          <a:chExt cx="0" cy="0"/>
        </a:xfrm>
      </p:grpSpPr>
      <p:sp>
        <p:nvSpPr>
          <p:cNvPr id="4011" name="Google Shape;4011;p122"/>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012" name="Google Shape;4012;p122"/>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013" name="Google Shape;4013;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014" name="Google Shape;4014;p122"/>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5" name="Google Shape;4015;p12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4016" name="Google Shape;4016;p122"/>
          <p:cNvGrpSpPr/>
          <p:nvPr/>
        </p:nvGrpSpPr>
        <p:grpSpPr>
          <a:xfrm>
            <a:off x="8041174" y="4778597"/>
            <a:ext cx="598277" cy="170409"/>
            <a:chOff x="238125" y="1822850"/>
            <a:chExt cx="7080200" cy="2016675"/>
          </a:xfrm>
        </p:grpSpPr>
        <p:sp>
          <p:nvSpPr>
            <p:cNvPr id="4017" name="Google Shape;4017;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8" name="Google Shape;4018;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19" name="Google Shape;4019;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0" name="Google Shape;4020;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1" name="Google Shape;4021;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2" name="Google Shape;4022;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3" name="Google Shape;4023;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4024"/>
        <p:cNvGrpSpPr/>
        <p:nvPr/>
      </p:nvGrpSpPr>
      <p:grpSpPr>
        <a:xfrm>
          <a:off x="0" y="0"/>
          <a:ext cx="0" cy="0"/>
          <a:chOff x="0" y="0"/>
          <a:chExt cx="0" cy="0"/>
        </a:xfrm>
      </p:grpSpPr>
      <p:sp>
        <p:nvSpPr>
          <p:cNvPr id="4025" name="Google Shape;4025;p12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026" name="Google Shape;4026;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27" name="Google Shape;4027;p123"/>
          <p:cNvGrpSpPr/>
          <p:nvPr/>
        </p:nvGrpSpPr>
        <p:grpSpPr>
          <a:xfrm>
            <a:off x="8041174" y="4778597"/>
            <a:ext cx="598277" cy="170409"/>
            <a:chOff x="238125" y="1822850"/>
            <a:chExt cx="7080200" cy="2016675"/>
          </a:xfrm>
        </p:grpSpPr>
        <p:sp>
          <p:nvSpPr>
            <p:cNvPr id="4028" name="Google Shape;4028;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29" name="Google Shape;4029;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0" name="Google Shape;4030;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1" name="Google Shape;4031;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2" name="Google Shape;4032;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3" name="Google Shape;4033;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4" name="Google Shape;4034;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035" name="Google Shape;4035;p123"/>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6" name="Google Shape;4036;p123"/>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37" name="Google Shape;4037;p123"/>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4038" name="Google Shape;4038;p12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4039" name="Google Shape;4039;p123"/>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4040" name="Google Shape;4040;p12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4041" name="Google Shape;4041;p12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4042" name="Google Shape;4042;p123"/>
          <p:cNvGrpSpPr/>
          <p:nvPr/>
        </p:nvGrpSpPr>
        <p:grpSpPr>
          <a:xfrm>
            <a:off x="-117" y="1714760"/>
            <a:ext cx="1714747" cy="1713968"/>
            <a:chOff x="1189450" y="238125"/>
            <a:chExt cx="5177375" cy="5175025"/>
          </a:xfrm>
        </p:grpSpPr>
        <p:sp>
          <p:nvSpPr>
            <p:cNvPr id="4043" name="Google Shape;4043;p1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4" name="Google Shape;4044;p1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5" name="Google Shape;4045;p1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6" name="Google Shape;4046;p1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7" name="Google Shape;4047;p1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8" name="Google Shape;4048;p1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49" name="Google Shape;4049;p1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0" name="Google Shape;4050;p1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1" name="Google Shape;4051;p1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2" name="Google Shape;4052;p1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3" name="Google Shape;4053;p1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4" name="Google Shape;4054;p1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5" name="Google Shape;4055;p1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6" name="Google Shape;4056;p1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7" name="Google Shape;4057;p1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8" name="Google Shape;4058;p1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59" name="Google Shape;4059;p1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0" name="Google Shape;4060;p1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1" name="Google Shape;4061;p1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2" name="Google Shape;4062;p1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3" name="Google Shape;4063;p1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4" name="Google Shape;4064;p1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5" name="Google Shape;4065;p1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6" name="Google Shape;4066;p1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7" name="Google Shape;4067;p1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8" name="Google Shape;4068;p1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69" name="Google Shape;4069;p1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0" name="Google Shape;4070;p1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1" name="Google Shape;4071;p1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2" name="Google Shape;4072;p1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3" name="Google Shape;4073;p1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4" name="Google Shape;4074;p1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5" name="Google Shape;4075;p1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6" name="Google Shape;4076;p1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7" name="Google Shape;4077;p1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8" name="Google Shape;4078;p1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79" name="Google Shape;4079;p1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0" name="Google Shape;4080;p1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1" name="Google Shape;4081;p1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2" name="Google Shape;4082;p1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3" name="Google Shape;4083;p1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4" name="Google Shape;4084;p1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5" name="Google Shape;4085;p1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6" name="Google Shape;4086;p1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7" name="Google Shape;4087;p1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8" name="Google Shape;4088;p1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89" name="Google Shape;4089;p1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0" name="Google Shape;4090;p1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1" name="Google Shape;4091;p1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2" name="Google Shape;4092;p1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3" name="Google Shape;4093;p1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4" name="Google Shape;4094;p1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5" name="Google Shape;4095;p1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6" name="Google Shape;4096;p1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7" name="Google Shape;4097;p1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8" name="Google Shape;4098;p1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099" name="Google Shape;4099;p1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0" name="Google Shape;4100;p1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1" name="Google Shape;4101;p1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2" name="Google Shape;4102;p1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3" name="Google Shape;4103;p1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4" name="Google Shape;4104;p1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5" name="Google Shape;4105;p1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6" name="Google Shape;4106;p1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7" name="Google Shape;4107;p1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8" name="Google Shape;4108;p1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09" name="Google Shape;4109;p1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0" name="Google Shape;4110;p1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1" name="Google Shape;4111;p1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2" name="Google Shape;4112;p1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3" name="Google Shape;4113;p1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4" name="Google Shape;4114;p1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5" name="Google Shape;4115;p1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6" name="Google Shape;4116;p1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7" name="Google Shape;4117;p1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8" name="Google Shape;4118;p1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19" name="Google Shape;4119;p1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0" name="Google Shape;4120;p1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1" name="Google Shape;4121;p1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2" name="Google Shape;4122;p1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3" name="Google Shape;4123;p1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4" name="Google Shape;4124;p1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5" name="Google Shape;4125;p1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6" name="Google Shape;4126;p1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7" name="Google Shape;4127;p1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8" name="Google Shape;4128;p1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29" name="Google Shape;4129;p1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0" name="Google Shape;4130;p1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1" name="Google Shape;4131;p1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2" name="Google Shape;4132;p1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3" name="Google Shape;4133;p1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4" name="Google Shape;4134;p1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5" name="Google Shape;4135;p1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6" name="Google Shape;4136;p1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7" name="Google Shape;4137;p1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8" name="Google Shape;4138;p1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39" name="Google Shape;4139;p1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0" name="Google Shape;4140;p1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1" name="Google Shape;4141;p1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2" name="Google Shape;4142;p1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3" name="Google Shape;4143;p1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4" name="Google Shape;4144;p1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5" name="Google Shape;4145;p1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6" name="Google Shape;4146;p1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7" name="Google Shape;4147;p1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8" name="Google Shape;4148;p1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49" name="Google Shape;4149;p1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0" name="Google Shape;4150;p1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1" name="Google Shape;4151;p1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2" name="Google Shape;4152;p1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3" name="Google Shape;4153;p1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4" name="Google Shape;4154;p1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5" name="Google Shape;4155;p1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6" name="Google Shape;4156;p1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7" name="Google Shape;4157;p1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8" name="Google Shape;4158;p1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59" name="Google Shape;4159;p1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0" name="Google Shape;4160;p1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1" name="Google Shape;4161;p1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2" name="Google Shape;4162;p1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3" name="Google Shape;4163;p1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4" name="Google Shape;4164;p1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5" name="Google Shape;4165;p1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6" name="Google Shape;4166;p1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7" name="Google Shape;4167;p1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8" name="Google Shape;4168;p1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69" name="Google Shape;4169;p1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0" name="Google Shape;4170;p1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1" name="Google Shape;4171;p1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2" name="Google Shape;4172;p1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3" name="Google Shape;4173;p1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4" name="Google Shape;4174;p1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5" name="Google Shape;4175;p1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6" name="Google Shape;4176;p1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7" name="Google Shape;4177;p1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8" name="Google Shape;4178;p1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79" name="Google Shape;4179;p1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0" name="Google Shape;4180;p1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1" name="Google Shape;4181;p1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2" name="Google Shape;4182;p1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3" name="Google Shape;4183;p1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4" name="Google Shape;4184;p1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5" name="Google Shape;4185;p1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6" name="Google Shape;4186;p1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7" name="Google Shape;4187;p1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8" name="Google Shape;4188;p1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89" name="Google Shape;4189;p1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0" name="Google Shape;4190;p1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1" name="Google Shape;4191;p1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2" name="Google Shape;4192;p1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3" name="Google Shape;4193;p1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4" name="Google Shape;4194;p1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5" name="Google Shape;4195;p1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6" name="Google Shape;4196;p1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7" name="Google Shape;4197;p1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8" name="Google Shape;4198;p1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199" name="Google Shape;4199;p1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0" name="Google Shape;4200;p1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1" name="Google Shape;4201;p1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2" name="Google Shape;4202;p1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3" name="Google Shape;4203;p1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4" name="Google Shape;4204;p1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5" name="Google Shape;4205;p1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6" name="Google Shape;4206;p1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7" name="Google Shape;4207;p1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8" name="Google Shape;4208;p1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09" name="Google Shape;4209;p1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0" name="Google Shape;4210;p1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1" name="Google Shape;4211;p1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2" name="Google Shape;4212;p1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3" name="Google Shape;4213;p1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4" name="Google Shape;4214;p1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5" name="Google Shape;4215;p1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6" name="Google Shape;4216;p1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7" name="Google Shape;4217;p1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8" name="Google Shape;4218;p1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19" name="Google Shape;4219;p1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0" name="Google Shape;4220;p1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1" name="Google Shape;4221;p1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2" name="Google Shape;4222;p1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3" name="Google Shape;4223;p1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4" name="Google Shape;4224;p1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5" name="Google Shape;4225;p1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6" name="Google Shape;4226;p1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7" name="Google Shape;4227;p1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8" name="Google Shape;4228;p1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29" name="Google Shape;4229;p1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0" name="Google Shape;4230;p1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1" name="Google Shape;4231;p1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2" name="Google Shape;4232;p1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3" name="Google Shape;4233;p1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4" name="Google Shape;4234;p1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5" name="Google Shape;4235;p1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6" name="Google Shape;4236;p1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7" name="Google Shape;4237;p1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8" name="Google Shape;4238;p1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39" name="Google Shape;4239;p1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0" name="Google Shape;4240;p1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1" name="Google Shape;4241;p1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2" name="Google Shape;4242;p1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3" name="Google Shape;4243;p1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4" name="Google Shape;4244;p1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5" name="Google Shape;4245;p1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6" name="Google Shape;4246;p1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7" name="Google Shape;4247;p1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8" name="Google Shape;4248;p1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49" name="Google Shape;4249;p1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0" name="Google Shape;4250;p1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1" name="Google Shape;4251;p1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2" name="Google Shape;4252;p1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3" name="Google Shape;4253;p1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4" name="Google Shape;4254;p1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5" name="Google Shape;4255;p1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6" name="Google Shape;4256;p1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7" name="Google Shape;4257;p1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8" name="Google Shape;4258;p1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59" name="Google Shape;4259;p1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0" name="Google Shape;4260;p1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1" name="Google Shape;4261;p1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2" name="Google Shape;4262;p1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3" name="Google Shape;4263;p1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4" name="Google Shape;4264;p1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5" name="Google Shape;4265;p1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6" name="Google Shape;4266;p1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7" name="Google Shape;4267;p1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8" name="Google Shape;4268;p1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69" name="Google Shape;4269;p1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0" name="Google Shape;4270;p1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1" name="Google Shape;4271;p1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2" name="Google Shape;4272;p1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3" name="Google Shape;4273;p1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4" name="Google Shape;4274;p1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5" name="Google Shape;4275;p1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6" name="Google Shape;4276;p1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7" name="Google Shape;4277;p1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8" name="Google Shape;4278;p1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79" name="Google Shape;4279;p1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0" name="Google Shape;4280;p1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1" name="Google Shape;4281;p1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2" name="Google Shape;4282;p1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3" name="Google Shape;4283;p1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4" name="Google Shape;4284;p1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5" name="Google Shape;4285;p1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6" name="Google Shape;4286;p1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7" name="Google Shape;4287;p1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8" name="Google Shape;4288;p1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89" name="Google Shape;4289;p1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0" name="Google Shape;4290;p1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1" name="Google Shape;4291;p1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2" name="Google Shape;4292;p1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3" name="Google Shape;4293;p1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4" name="Google Shape;4294;p1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5" name="Google Shape;4295;p1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6" name="Google Shape;4296;p1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7" name="Google Shape;4297;p1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8" name="Google Shape;4298;p1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299" name="Google Shape;4299;p1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0" name="Google Shape;4300;p1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1" name="Google Shape;4301;p1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2" name="Google Shape;4302;p1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3" name="Google Shape;4303;p1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4" name="Google Shape;4304;p1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5" name="Google Shape;4305;p1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6" name="Google Shape;4306;p1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7" name="Google Shape;4307;p1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8" name="Google Shape;4308;p1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09" name="Google Shape;4309;p1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0" name="Google Shape;4310;p1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1" name="Google Shape;4311;p1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2" name="Google Shape;4312;p1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3" name="Google Shape;4313;p1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4" name="Google Shape;4314;p1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5" name="Google Shape;4315;p1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6" name="Google Shape;4316;p1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7" name="Google Shape;4317;p1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8" name="Google Shape;4318;p1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19" name="Google Shape;4319;p1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0" name="Google Shape;4320;p1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1" name="Google Shape;4321;p1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2" name="Google Shape;4322;p1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3" name="Google Shape;4323;p1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4" name="Google Shape;4324;p1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5" name="Google Shape;4325;p1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6" name="Google Shape;4326;p1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7" name="Google Shape;4327;p1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8" name="Google Shape;4328;p1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29" name="Google Shape;4329;p1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0" name="Google Shape;4330;p1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1" name="Google Shape;4331;p1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2" name="Google Shape;4332;p1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3" name="Google Shape;4333;p1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4" name="Google Shape;4334;p1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5" name="Google Shape;4335;p1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6" name="Google Shape;4336;p1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7" name="Google Shape;4337;p1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8" name="Google Shape;4338;p1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39" name="Google Shape;4339;p1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0" name="Google Shape;4340;p1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1" name="Google Shape;4341;p1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2" name="Google Shape;4342;p1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3" name="Google Shape;4343;p1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4" name="Google Shape;4344;p1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5" name="Google Shape;4345;p1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6" name="Google Shape;4346;p1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7" name="Google Shape;4347;p1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8" name="Google Shape;4348;p1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49" name="Google Shape;4349;p1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0" name="Google Shape;4350;p1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1" name="Google Shape;4351;p1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2" name="Google Shape;4352;p1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3" name="Google Shape;4353;p1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4" name="Google Shape;4354;p1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5" name="Google Shape;4355;p1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6" name="Google Shape;4356;p1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7" name="Google Shape;4357;p1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8" name="Google Shape;4358;p1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59" name="Google Shape;4359;p1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0" name="Google Shape;4360;p1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1" name="Google Shape;4361;p1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2" name="Google Shape;4362;p1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3" name="Google Shape;4363;p1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4" name="Google Shape;4364;p1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5" name="Google Shape;4365;p1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6" name="Google Shape;4366;p1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7" name="Google Shape;4367;p1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8" name="Google Shape;4368;p1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69" name="Google Shape;4369;p1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0" name="Google Shape;4370;p1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1" name="Google Shape;4371;p1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2" name="Google Shape;4372;p1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3" name="Google Shape;4373;p1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4" name="Google Shape;4374;p1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5" name="Google Shape;4375;p1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6" name="Google Shape;4376;p1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7" name="Google Shape;4377;p1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8" name="Google Shape;4378;p1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79" name="Google Shape;4379;p1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0" name="Google Shape;4380;p1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1" name="Google Shape;4381;p1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2" name="Google Shape;4382;p1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3" name="Google Shape;4383;p1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4" name="Google Shape;4384;p1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5" name="Google Shape;4385;p1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6" name="Google Shape;4386;p1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7" name="Google Shape;4387;p1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8" name="Google Shape;4388;p1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89" name="Google Shape;4389;p1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0" name="Google Shape;4390;p1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1" name="Google Shape;4391;p1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2" name="Google Shape;4392;p1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3" name="Google Shape;4393;p1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4" name="Google Shape;4394;p1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5" name="Google Shape;4395;p1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6" name="Google Shape;4396;p1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7" name="Google Shape;4397;p1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8" name="Google Shape;4398;p1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399" name="Google Shape;4399;p1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0" name="Google Shape;4400;p1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1" name="Google Shape;4401;p1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2" name="Google Shape;4402;p1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3" name="Google Shape;4403;p1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4" name="Google Shape;4404;p1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5" name="Google Shape;4405;p1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6" name="Google Shape;4406;p1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7" name="Google Shape;4407;p1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8" name="Google Shape;4408;p1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09" name="Google Shape;4409;p1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0" name="Google Shape;4410;p1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1" name="Google Shape;4411;p1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2" name="Google Shape;4412;p1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3" name="Google Shape;4413;p1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4" name="Google Shape;4414;p1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5" name="Google Shape;4415;p1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6" name="Google Shape;4416;p1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7" name="Google Shape;4417;p1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8" name="Google Shape;4418;p1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19" name="Google Shape;4419;p1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0" name="Google Shape;4420;p1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1" name="Google Shape;4421;p1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2" name="Google Shape;4422;p1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3" name="Google Shape;4423;p1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4" name="Google Shape;4424;p1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5" name="Google Shape;4425;p1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6" name="Google Shape;4426;p1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7" name="Google Shape;4427;p1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8" name="Google Shape;4428;p1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29" name="Google Shape;4429;p1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0" name="Google Shape;4430;p1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1" name="Google Shape;4431;p1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2" name="Google Shape;4432;p1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3" name="Google Shape;4433;p1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4" name="Google Shape;4434;p1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5" name="Google Shape;4435;p1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6" name="Google Shape;4436;p1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7" name="Google Shape;4437;p1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8" name="Google Shape;4438;p1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39" name="Google Shape;4439;p1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0" name="Google Shape;4440;p1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1" name="Google Shape;4441;p1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2" name="Google Shape;4442;p1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3" name="Google Shape;4443;p1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4" name="Google Shape;4444;p1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5" name="Google Shape;4445;p1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6" name="Google Shape;4446;p1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7" name="Google Shape;4447;p1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8" name="Google Shape;4448;p1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49" name="Google Shape;4449;p1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0" name="Google Shape;4450;p1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1" name="Google Shape;4451;p1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2" name="Google Shape;4452;p1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3" name="Google Shape;4453;p1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4" name="Google Shape;4454;p1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5" name="Google Shape;4455;p1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6" name="Google Shape;4456;p1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7" name="Google Shape;4457;p1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8" name="Google Shape;4458;p1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59" name="Google Shape;4459;p1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0" name="Google Shape;4460;p1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1" name="Google Shape;4461;p1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2" name="Google Shape;4462;p1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3" name="Google Shape;4463;p1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4" name="Google Shape;4464;p1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5" name="Google Shape;4465;p1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6" name="Google Shape;4466;p1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7" name="Google Shape;4467;p1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8" name="Google Shape;4468;p1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69" name="Google Shape;4469;p1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0" name="Google Shape;4470;p1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1" name="Google Shape;4471;p1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2" name="Google Shape;4472;p1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3" name="Google Shape;4473;p1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4" name="Google Shape;4474;p1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5" name="Google Shape;4475;p1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6" name="Google Shape;4476;p1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7" name="Google Shape;4477;p1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8" name="Google Shape;4478;p1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79" name="Google Shape;4479;p1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0" name="Google Shape;4480;p1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1" name="Google Shape;4481;p1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2" name="Google Shape;4482;p1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3" name="Google Shape;4483;p1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4" name="Google Shape;4484;p1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5" name="Google Shape;4485;p1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6" name="Google Shape;4486;p1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7" name="Google Shape;4487;p1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8" name="Google Shape;4488;p1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89" name="Google Shape;4489;p1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0" name="Google Shape;4490;p1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1" name="Google Shape;4491;p1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2" name="Google Shape;4492;p1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3" name="Google Shape;4493;p1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4" name="Google Shape;4494;p1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5" name="Google Shape;4495;p1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6" name="Google Shape;4496;p1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7" name="Google Shape;4497;p1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8" name="Google Shape;4498;p1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499" name="Google Shape;4499;p1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0" name="Google Shape;4500;p1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1" name="Google Shape;4501;p1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2" name="Google Shape;4502;p1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3" name="Google Shape;4503;p1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4" name="Google Shape;4504;p1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5" name="Google Shape;4505;p1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6" name="Google Shape;4506;p1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7" name="Google Shape;4507;p1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8" name="Google Shape;4508;p1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09" name="Google Shape;4509;p1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0" name="Google Shape;4510;p1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1" name="Google Shape;4511;p1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2" name="Google Shape;4512;p1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3" name="Google Shape;4513;p1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4" name="Google Shape;4514;p1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5" name="Google Shape;4515;p1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6" name="Google Shape;4516;p1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7" name="Google Shape;4517;p1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8" name="Google Shape;4518;p1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19" name="Google Shape;4519;p1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0" name="Google Shape;4520;p1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1" name="Google Shape;4521;p1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2" name="Google Shape;4522;p1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3" name="Google Shape;4523;p1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4" name="Google Shape;4524;p1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5" name="Google Shape;4525;p1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6" name="Google Shape;4526;p1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7" name="Google Shape;4527;p1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8" name="Google Shape;4528;p1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29" name="Google Shape;4529;p1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0" name="Google Shape;4530;p1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1" name="Google Shape;4531;p1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2" name="Google Shape;4532;p1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3" name="Google Shape;4533;p1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4" name="Google Shape;4534;p1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5" name="Google Shape;4535;p1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6" name="Google Shape;4536;p1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7" name="Google Shape;4537;p1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8" name="Google Shape;4538;p1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39" name="Google Shape;4539;p1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0" name="Google Shape;4540;p1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1" name="Google Shape;4541;p1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2" name="Google Shape;4542;p1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3" name="Google Shape;4543;p1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4" name="Google Shape;4544;p1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5" name="Google Shape;4545;p1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6" name="Google Shape;4546;p1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7" name="Google Shape;4547;p1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8" name="Google Shape;4548;p1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49" name="Google Shape;4549;p1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0" name="Google Shape;4550;p1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1" name="Google Shape;4551;p1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2" name="Google Shape;4552;p1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3" name="Google Shape;4553;p1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4" name="Google Shape;4554;p1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5" name="Google Shape;4555;p1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6" name="Google Shape;4556;p1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7" name="Google Shape;4557;p1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8" name="Google Shape;4558;p1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59" name="Google Shape;4559;p1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0" name="Google Shape;4560;p1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1" name="Google Shape;4561;p1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2" name="Google Shape;4562;p1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3" name="Google Shape;4563;p1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4" name="Google Shape;4564;p1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5" name="Google Shape;4565;p1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6" name="Google Shape;4566;p1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7" name="Google Shape;4567;p1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8" name="Google Shape;4568;p1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69" name="Google Shape;4569;p1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0" name="Google Shape;4570;p1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1" name="Google Shape;4571;p1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2" name="Google Shape;4572;p1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3" name="Google Shape;4573;p1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4" name="Google Shape;4574;p1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5" name="Google Shape;4575;p1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6" name="Google Shape;4576;p1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7" name="Google Shape;4577;p1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8" name="Google Shape;4578;p1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79" name="Google Shape;4579;p1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0" name="Google Shape;4580;p1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1" name="Google Shape;4581;p1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2" name="Google Shape;4582;p1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3" name="Google Shape;4583;p1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4" name="Google Shape;4584;p1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5" name="Google Shape;4585;p1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6" name="Google Shape;4586;p1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7" name="Google Shape;4587;p1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8" name="Google Shape;4588;p1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89" name="Google Shape;4589;p1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0" name="Google Shape;4590;p1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1" name="Google Shape;4591;p1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2" name="Google Shape;4592;p1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3" name="Google Shape;4593;p1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4" name="Google Shape;4594;p1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5" name="Google Shape;4595;p1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6" name="Google Shape;4596;p1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7" name="Google Shape;4597;p1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8" name="Google Shape;4598;p1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599" name="Google Shape;4599;p1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0" name="Google Shape;4600;p1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1" name="Google Shape;4601;p1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2" name="Google Shape;4602;p1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3" name="Google Shape;4603;p1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4" name="Google Shape;4604;p1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5" name="Google Shape;4605;p1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6" name="Google Shape;4606;p1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7" name="Google Shape;4607;p1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8" name="Google Shape;4608;p1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09" name="Google Shape;4609;p1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0" name="Google Shape;4610;p1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4611" name="Google Shape;4611;p123"/>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4612"/>
        <p:cNvGrpSpPr/>
        <p:nvPr/>
      </p:nvGrpSpPr>
      <p:grpSpPr>
        <a:xfrm>
          <a:off x="0" y="0"/>
          <a:ext cx="0" cy="0"/>
          <a:chOff x="0" y="0"/>
          <a:chExt cx="0" cy="0"/>
        </a:xfrm>
      </p:grpSpPr>
      <p:sp>
        <p:nvSpPr>
          <p:cNvPr id="4613" name="Google Shape;4613;p124"/>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4" name="Google Shape;4614;p124"/>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5" name="Google Shape;4615;p124"/>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6" name="Google Shape;4616;p124"/>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17" name="Google Shape;4617;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18" name="Google Shape;4618;p124"/>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19" name="Google Shape;4619;p12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4620" name="Google Shape;4620;p12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4621" name="Google Shape;4621;p124"/>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4622" name="Google Shape;4622;p12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4623" name="Google Shape;4623;p124"/>
          <p:cNvGrpSpPr/>
          <p:nvPr/>
        </p:nvGrpSpPr>
        <p:grpSpPr>
          <a:xfrm>
            <a:off x="8041174" y="4778597"/>
            <a:ext cx="598277" cy="170409"/>
            <a:chOff x="238125" y="1822850"/>
            <a:chExt cx="7080200" cy="2016675"/>
          </a:xfrm>
        </p:grpSpPr>
        <p:sp>
          <p:nvSpPr>
            <p:cNvPr id="4624" name="Google Shape;4624;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5" name="Google Shape;4625;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6" name="Google Shape;4626;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7" name="Google Shape;4627;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8" name="Google Shape;4628;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29" name="Google Shape;4629;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0" name="Google Shape;4630;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4631" name="Google Shape;4631;p124"/>
          <p:cNvGrpSpPr/>
          <p:nvPr/>
        </p:nvGrpSpPr>
        <p:grpSpPr>
          <a:xfrm>
            <a:off x="7429557" y="273"/>
            <a:ext cx="1714747" cy="1713968"/>
            <a:chOff x="1189450" y="238125"/>
            <a:chExt cx="5177375" cy="5175025"/>
          </a:xfrm>
        </p:grpSpPr>
        <p:sp>
          <p:nvSpPr>
            <p:cNvPr id="4632" name="Google Shape;4632;p1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3" name="Google Shape;4633;p1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4" name="Google Shape;4634;p1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5" name="Google Shape;4635;p1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6" name="Google Shape;4636;p1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7" name="Google Shape;4637;p1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8" name="Google Shape;4638;p1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39" name="Google Shape;4639;p1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0" name="Google Shape;4640;p1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1" name="Google Shape;4641;p1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2" name="Google Shape;4642;p1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3" name="Google Shape;4643;p1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4" name="Google Shape;4644;p1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5" name="Google Shape;4645;p1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6" name="Google Shape;4646;p1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7" name="Google Shape;4647;p1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8" name="Google Shape;4648;p1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49" name="Google Shape;4649;p1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0" name="Google Shape;4650;p1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1" name="Google Shape;4651;p1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2" name="Google Shape;4652;p1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3" name="Google Shape;4653;p1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4" name="Google Shape;4654;p1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5" name="Google Shape;4655;p1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6" name="Google Shape;4656;p1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7" name="Google Shape;4657;p1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8" name="Google Shape;4658;p1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59" name="Google Shape;4659;p1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0" name="Google Shape;4660;p1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1" name="Google Shape;4661;p1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2" name="Google Shape;4662;p1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3" name="Google Shape;4663;p1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4" name="Google Shape;4664;p1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5" name="Google Shape;4665;p1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6" name="Google Shape;4666;p1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7" name="Google Shape;4667;p1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8" name="Google Shape;4668;p1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69" name="Google Shape;4669;p1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0" name="Google Shape;4670;p1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1" name="Google Shape;4671;p1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2" name="Google Shape;4672;p1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3" name="Google Shape;4673;p1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4" name="Google Shape;4674;p1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5" name="Google Shape;4675;p1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6" name="Google Shape;4676;p1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7" name="Google Shape;4677;p1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8" name="Google Shape;4678;p1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79" name="Google Shape;4679;p1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0" name="Google Shape;4680;p1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1" name="Google Shape;4681;p1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2" name="Google Shape;4682;p1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3" name="Google Shape;4683;p1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4" name="Google Shape;4684;p1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5" name="Google Shape;4685;p1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6" name="Google Shape;4686;p1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7" name="Google Shape;4687;p1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8" name="Google Shape;4688;p1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89" name="Google Shape;4689;p1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0" name="Google Shape;4690;p1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1" name="Google Shape;4691;p1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2" name="Google Shape;4692;p1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3" name="Google Shape;4693;p1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4" name="Google Shape;4694;p1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5" name="Google Shape;4695;p1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6" name="Google Shape;4696;p1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7" name="Google Shape;4697;p1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8" name="Google Shape;4698;p1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699" name="Google Shape;4699;p1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0" name="Google Shape;4700;p1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1" name="Google Shape;4701;p1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2" name="Google Shape;4702;p1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3" name="Google Shape;4703;p1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4" name="Google Shape;4704;p1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5" name="Google Shape;4705;p1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6" name="Google Shape;4706;p1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7" name="Google Shape;4707;p1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8" name="Google Shape;4708;p1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09" name="Google Shape;4709;p1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0" name="Google Shape;4710;p1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1" name="Google Shape;4711;p1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2" name="Google Shape;4712;p1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3" name="Google Shape;4713;p1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4" name="Google Shape;4714;p1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5" name="Google Shape;4715;p1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6" name="Google Shape;4716;p1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7" name="Google Shape;4717;p1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8" name="Google Shape;4718;p1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19" name="Google Shape;4719;p1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0" name="Google Shape;4720;p1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1" name="Google Shape;4721;p1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2" name="Google Shape;4722;p1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3" name="Google Shape;4723;p1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4" name="Google Shape;4724;p1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5" name="Google Shape;4725;p1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6" name="Google Shape;4726;p1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7" name="Google Shape;4727;p1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8" name="Google Shape;4728;p1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29" name="Google Shape;4729;p1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0" name="Google Shape;4730;p1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1" name="Google Shape;4731;p1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2" name="Google Shape;4732;p1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3" name="Google Shape;4733;p1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4" name="Google Shape;4734;p1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5" name="Google Shape;4735;p1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6" name="Google Shape;4736;p1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7" name="Google Shape;4737;p1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8" name="Google Shape;4738;p1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39" name="Google Shape;4739;p1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0" name="Google Shape;4740;p1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1" name="Google Shape;4741;p1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2" name="Google Shape;4742;p1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3" name="Google Shape;4743;p1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4" name="Google Shape;4744;p1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5" name="Google Shape;4745;p1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6" name="Google Shape;4746;p1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7" name="Google Shape;4747;p1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8" name="Google Shape;4748;p1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49" name="Google Shape;4749;p1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0" name="Google Shape;4750;p1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1" name="Google Shape;4751;p1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2" name="Google Shape;4752;p1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3" name="Google Shape;4753;p1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4" name="Google Shape;4754;p1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5" name="Google Shape;4755;p1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6" name="Google Shape;4756;p1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7" name="Google Shape;4757;p1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8" name="Google Shape;4758;p1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59" name="Google Shape;4759;p1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0" name="Google Shape;4760;p1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1" name="Google Shape;4761;p1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2" name="Google Shape;4762;p1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3" name="Google Shape;4763;p1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4" name="Google Shape;4764;p1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5" name="Google Shape;4765;p1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6" name="Google Shape;4766;p1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7" name="Google Shape;4767;p1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8" name="Google Shape;4768;p1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69" name="Google Shape;4769;p1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0" name="Google Shape;4770;p1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1" name="Google Shape;4771;p1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2" name="Google Shape;4772;p1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3" name="Google Shape;4773;p1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4" name="Google Shape;4774;p1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5" name="Google Shape;4775;p1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6" name="Google Shape;4776;p1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7" name="Google Shape;4777;p1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8" name="Google Shape;4778;p1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79" name="Google Shape;4779;p1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0" name="Google Shape;4780;p1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1" name="Google Shape;4781;p1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2" name="Google Shape;4782;p1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3" name="Google Shape;4783;p1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4" name="Google Shape;4784;p1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5" name="Google Shape;4785;p1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6" name="Google Shape;4786;p1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7" name="Google Shape;4787;p1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8" name="Google Shape;4788;p1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89" name="Google Shape;4789;p1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0" name="Google Shape;4790;p1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1" name="Google Shape;4791;p1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2" name="Google Shape;4792;p1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3" name="Google Shape;4793;p1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4" name="Google Shape;4794;p1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5" name="Google Shape;4795;p1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6" name="Google Shape;4796;p1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7" name="Google Shape;4797;p1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8" name="Google Shape;4798;p1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799" name="Google Shape;4799;p1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0" name="Google Shape;4800;p1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1" name="Google Shape;4801;p1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2" name="Google Shape;4802;p1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3" name="Google Shape;4803;p1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4" name="Google Shape;4804;p1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5" name="Google Shape;4805;p1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6" name="Google Shape;4806;p1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7" name="Google Shape;4807;p1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8" name="Google Shape;4808;p1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09" name="Google Shape;4809;p1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0" name="Google Shape;4810;p1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1" name="Google Shape;4811;p1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2" name="Google Shape;4812;p1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3" name="Google Shape;4813;p1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4" name="Google Shape;4814;p1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5" name="Google Shape;4815;p1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6" name="Google Shape;4816;p1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7" name="Google Shape;4817;p1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8" name="Google Shape;4818;p1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19" name="Google Shape;4819;p1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0" name="Google Shape;4820;p1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1" name="Google Shape;4821;p1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2" name="Google Shape;4822;p1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3" name="Google Shape;4823;p1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4" name="Google Shape;4824;p1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5" name="Google Shape;4825;p1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6" name="Google Shape;4826;p1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7" name="Google Shape;4827;p1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8" name="Google Shape;4828;p1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29" name="Google Shape;4829;p1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0" name="Google Shape;4830;p1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1" name="Google Shape;4831;p1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2" name="Google Shape;4832;p1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3" name="Google Shape;4833;p1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4" name="Google Shape;4834;p1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5" name="Google Shape;4835;p1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6" name="Google Shape;4836;p1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7" name="Google Shape;4837;p1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8" name="Google Shape;4838;p1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39" name="Google Shape;4839;p1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0" name="Google Shape;4840;p1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1" name="Google Shape;4841;p1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2" name="Google Shape;4842;p1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3" name="Google Shape;4843;p1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4" name="Google Shape;4844;p1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5" name="Google Shape;4845;p1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6" name="Google Shape;4846;p1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7" name="Google Shape;4847;p1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8" name="Google Shape;4848;p1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49" name="Google Shape;4849;p1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0" name="Google Shape;4850;p1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1" name="Google Shape;4851;p1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2" name="Google Shape;4852;p1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3" name="Google Shape;4853;p1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4" name="Google Shape;4854;p1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5" name="Google Shape;4855;p1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6" name="Google Shape;4856;p1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7" name="Google Shape;4857;p1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8" name="Google Shape;4858;p1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59" name="Google Shape;4859;p1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0" name="Google Shape;4860;p1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1" name="Google Shape;4861;p1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2" name="Google Shape;4862;p1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3" name="Google Shape;4863;p1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4" name="Google Shape;4864;p1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5" name="Google Shape;4865;p1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6" name="Google Shape;4866;p1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7" name="Google Shape;4867;p1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8" name="Google Shape;4868;p1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69" name="Google Shape;4869;p1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0" name="Google Shape;4870;p1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1" name="Google Shape;4871;p1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2" name="Google Shape;4872;p1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3" name="Google Shape;4873;p1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4" name="Google Shape;4874;p1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5" name="Google Shape;4875;p1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6" name="Google Shape;4876;p1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7" name="Google Shape;4877;p1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8" name="Google Shape;4878;p1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79" name="Google Shape;4879;p1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0" name="Google Shape;4880;p1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1" name="Google Shape;4881;p1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2" name="Google Shape;4882;p1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3" name="Google Shape;4883;p1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4" name="Google Shape;4884;p1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5" name="Google Shape;4885;p1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6" name="Google Shape;4886;p1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7" name="Google Shape;4887;p1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8" name="Google Shape;4888;p1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89" name="Google Shape;4889;p1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0" name="Google Shape;4890;p1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1" name="Google Shape;4891;p1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2" name="Google Shape;4892;p1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3" name="Google Shape;4893;p1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4" name="Google Shape;4894;p1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5" name="Google Shape;4895;p1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6" name="Google Shape;4896;p1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7" name="Google Shape;4897;p1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8" name="Google Shape;4898;p1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899" name="Google Shape;4899;p1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0" name="Google Shape;4900;p1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1" name="Google Shape;4901;p1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2" name="Google Shape;4902;p1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3" name="Google Shape;4903;p1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4" name="Google Shape;4904;p1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5" name="Google Shape;4905;p1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6" name="Google Shape;4906;p1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7" name="Google Shape;4907;p1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8" name="Google Shape;4908;p1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09" name="Google Shape;4909;p1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0" name="Google Shape;4910;p1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1" name="Google Shape;4911;p1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2" name="Google Shape;4912;p1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3" name="Google Shape;4913;p1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4" name="Google Shape;4914;p1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5" name="Google Shape;4915;p1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6" name="Google Shape;4916;p1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7" name="Google Shape;4917;p1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8" name="Google Shape;4918;p1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19" name="Google Shape;4919;p1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0" name="Google Shape;4920;p1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1" name="Google Shape;4921;p1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2" name="Google Shape;4922;p1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3" name="Google Shape;4923;p1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4" name="Google Shape;4924;p1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5" name="Google Shape;4925;p1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6" name="Google Shape;4926;p1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7" name="Google Shape;4927;p1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8" name="Google Shape;4928;p1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29" name="Google Shape;4929;p1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0" name="Google Shape;4930;p1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1" name="Google Shape;4931;p1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2" name="Google Shape;4932;p1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3" name="Google Shape;4933;p1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4" name="Google Shape;4934;p1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5" name="Google Shape;4935;p1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6" name="Google Shape;4936;p1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7" name="Google Shape;4937;p1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8" name="Google Shape;4938;p1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39" name="Google Shape;4939;p1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0" name="Google Shape;4940;p1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1" name="Google Shape;4941;p1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2" name="Google Shape;4942;p1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3" name="Google Shape;4943;p1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4" name="Google Shape;4944;p1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5" name="Google Shape;4945;p1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6" name="Google Shape;4946;p1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7" name="Google Shape;4947;p1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8" name="Google Shape;4948;p1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49" name="Google Shape;4949;p1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0" name="Google Shape;4950;p1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1" name="Google Shape;4951;p1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2" name="Google Shape;4952;p1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3" name="Google Shape;4953;p1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4" name="Google Shape;4954;p1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5" name="Google Shape;4955;p1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6" name="Google Shape;4956;p1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7" name="Google Shape;4957;p1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8" name="Google Shape;4958;p1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59" name="Google Shape;4959;p1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0" name="Google Shape;4960;p1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1" name="Google Shape;4961;p1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2" name="Google Shape;4962;p1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3" name="Google Shape;4963;p1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4" name="Google Shape;4964;p1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5" name="Google Shape;4965;p1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6" name="Google Shape;4966;p1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7" name="Google Shape;4967;p1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8" name="Google Shape;4968;p1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69" name="Google Shape;4969;p1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0" name="Google Shape;4970;p1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1" name="Google Shape;4971;p1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2" name="Google Shape;4972;p1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3" name="Google Shape;4973;p1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4" name="Google Shape;4974;p1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5" name="Google Shape;4975;p1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6" name="Google Shape;4976;p1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7" name="Google Shape;4977;p1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8" name="Google Shape;4978;p1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79" name="Google Shape;4979;p1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0" name="Google Shape;4980;p1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1" name="Google Shape;4981;p1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2" name="Google Shape;4982;p1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3" name="Google Shape;4983;p1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4" name="Google Shape;4984;p1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5" name="Google Shape;4985;p1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6" name="Google Shape;4986;p1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7" name="Google Shape;4987;p1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8" name="Google Shape;4988;p1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89" name="Google Shape;4989;p1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0" name="Google Shape;4990;p1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1" name="Google Shape;4991;p1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2" name="Google Shape;4992;p1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3" name="Google Shape;4993;p1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4" name="Google Shape;4994;p1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5" name="Google Shape;4995;p1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6" name="Google Shape;4996;p1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7" name="Google Shape;4997;p1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8" name="Google Shape;4998;p1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4999" name="Google Shape;4999;p1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0" name="Google Shape;5000;p1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1" name="Google Shape;5001;p1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2" name="Google Shape;5002;p1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3" name="Google Shape;5003;p1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4" name="Google Shape;5004;p1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5" name="Google Shape;5005;p1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6" name="Google Shape;5006;p1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7" name="Google Shape;5007;p1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8" name="Google Shape;5008;p1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09" name="Google Shape;5009;p1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0" name="Google Shape;5010;p1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1" name="Google Shape;5011;p1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2" name="Google Shape;5012;p1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3" name="Google Shape;5013;p1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4" name="Google Shape;5014;p1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5" name="Google Shape;5015;p1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6" name="Google Shape;5016;p1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7" name="Google Shape;5017;p1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8" name="Google Shape;5018;p1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19" name="Google Shape;5019;p1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0" name="Google Shape;5020;p1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1" name="Google Shape;5021;p1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2" name="Google Shape;5022;p1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3" name="Google Shape;5023;p1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4" name="Google Shape;5024;p1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5" name="Google Shape;5025;p1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6" name="Google Shape;5026;p1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7" name="Google Shape;5027;p1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8" name="Google Shape;5028;p1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29" name="Google Shape;5029;p1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0" name="Google Shape;5030;p1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1" name="Google Shape;5031;p1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2" name="Google Shape;5032;p1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3" name="Google Shape;5033;p1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4" name="Google Shape;5034;p1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5" name="Google Shape;5035;p1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6" name="Google Shape;5036;p1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7" name="Google Shape;5037;p1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8" name="Google Shape;5038;p1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39" name="Google Shape;5039;p1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0" name="Google Shape;5040;p1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1" name="Google Shape;5041;p1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2" name="Google Shape;5042;p1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3" name="Google Shape;5043;p1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4" name="Google Shape;5044;p1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5" name="Google Shape;5045;p1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6" name="Google Shape;5046;p1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7" name="Google Shape;5047;p1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8" name="Google Shape;5048;p1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49" name="Google Shape;5049;p1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0" name="Google Shape;5050;p1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1" name="Google Shape;5051;p1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2" name="Google Shape;5052;p1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3" name="Google Shape;5053;p1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4" name="Google Shape;5054;p1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5" name="Google Shape;5055;p1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6" name="Google Shape;5056;p1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7" name="Google Shape;5057;p1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8" name="Google Shape;5058;p1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59" name="Google Shape;5059;p1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0" name="Google Shape;5060;p1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1" name="Google Shape;5061;p1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2" name="Google Shape;5062;p1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3" name="Google Shape;5063;p1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4" name="Google Shape;5064;p1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5" name="Google Shape;5065;p1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6" name="Google Shape;5066;p1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7" name="Google Shape;5067;p1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8" name="Google Shape;5068;p1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69" name="Google Shape;5069;p1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0" name="Google Shape;5070;p1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1" name="Google Shape;5071;p1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2" name="Google Shape;5072;p1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3" name="Google Shape;5073;p1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4" name="Google Shape;5074;p1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5" name="Google Shape;5075;p1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6" name="Google Shape;5076;p1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7" name="Google Shape;5077;p1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8" name="Google Shape;5078;p1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79" name="Google Shape;5079;p1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0" name="Google Shape;5080;p1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1" name="Google Shape;5081;p1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2" name="Google Shape;5082;p1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3" name="Google Shape;5083;p1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4" name="Google Shape;5084;p1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5" name="Google Shape;5085;p1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6" name="Google Shape;5086;p1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7" name="Google Shape;5087;p1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8" name="Google Shape;5088;p1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89" name="Google Shape;5089;p1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0" name="Google Shape;5090;p1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1" name="Google Shape;5091;p1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2" name="Google Shape;5092;p1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3" name="Google Shape;5093;p1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4" name="Google Shape;5094;p1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5" name="Google Shape;5095;p1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6" name="Google Shape;5096;p1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7" name="Google Shape;5097;p1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8" name="Google Shape;5098;p1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099" name="Google Shape;5099;p1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0" name="Google Shape;5100;p1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1" name="Google Shape;5101;p1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2" name="Google Shape;5102;p1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3" name="Google Shape;5103;p1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4" name="Google Shape;5104;p1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5" name="Google Shape;5105;p1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6" name="Google Shape;5106;p1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7" name="Google Shape;5107;p1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8" name="Google Shape;5108;p1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09" name="Google Shape;5109;p1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0" name="Google Shape;5110;p1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1" name="Google Shape;5111;p1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2" name="Google Shape;5112;p1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3" name="Google Shape;5113;p1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4" name="Google Shape;5114;p1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5" name="Google Shape;5115;p1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6" name="Google Shape;5116;p1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7" name="Google Shape;5117;p1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8" name="Google Shape;5118;p1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19" name="Google Shape;5119;p1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0" name="Google Shape;5120;p1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1" name="Google Shape;5121;p1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2" name="Google Shape;5122;p1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3" name="Google Shape;5123;p1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4" name="Google Shape;5124;p1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5" name="Google Shape;5125;p1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6" name="Google Shape;5126;p1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7" name="Google Shape;5127;p1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8" name="Google Shape;5128;p1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29" name="Google Shape;5129;p1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0" name="Google Shape;5130;p1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1" name="Google Shape;5131;p1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2" name="Google Shape;5132;p1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3" name="Google Shape;5133;p1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4" name="Google Shape;5134;p1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5" name="Google Shape;5135;p1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6" name="Google Shape;5136;p1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7" name="Google Shape;5137;p1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8" name="Google Shape;5138;p1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39" name="Google Shape;5139;p1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0" name="Google Shape;5140;p1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1" name="Google Shape;5141;p1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2" name="Google Shape;5142;p1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3" name="Google Shape;5143;p1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4" name="Google Shape;5144;p1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5" name="Google Shape;5145;p1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6" name="Google Shape;5146;p1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7" name="Google Shape;5147;p1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8" name="Google Shape;5148;p1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49" name="Google Shape;5149;p1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0" name="Google Shape;5150;p1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1" name="Google Shape;5151;p1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2" name="Google Shape;5152;p1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3" name="Google Shape;5153;p1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4" name="Google Shape;5154;p1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5" name="Google Shape;5155;p1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6" name="Google Shape;5156;p1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7" name="Google Shape;5157;p1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8" name="Google Shape;5158;p1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59" name="Google Shape;5159;p1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0" name="Google Shape;5160;p1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1" name="Google Shape;5161;p1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2" name="Google Shape;5162;p1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3" name="Google Shape;5163;p1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4" name="Google Shape;5164;p1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5" name="Google Shape;5165;p1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6" name="Google Shape;5166;p1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7" name="Google Shape;5167;p1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8" name="Google Shape;5168;p1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69" name="Google Shape;5169;p1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0" name="Google Shape;5170;p1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1" name="Google Shape;5171;p1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2" name="Google Shape;5172;p1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3" name="Google Shape;5173;p1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4" name="Google Shape;5174;p1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5" name="Google Shape;5175;p1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6" name="Google Shape;5176;p1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7" name="Google Shape;5177;p1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8" name="Google Shape;5178;p1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79" name="Google Shape;5179;p1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0" name="Google Shape;5180;p1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1" name="Google Shape;5181;p1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2" name="Google Shape;5182;p1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3" name="Google Shape;5183;p1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4" name="Google Shape;5184;p1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5" name="Google Shape;5185;p1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6" name="Google Shape;5186;p1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7" name="Google Shape;5187;p1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8" name="Google Shape;5188;p1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89" name="Google Shape;5189;p1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0" name="Google Shape;5190;p1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1" name="Google Shape;5191;p1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2" name="Google Shape;5192;p1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3" name="Google Shape;5193;p1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4" name="Google Shape;5194;p1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5" name="Google Shape;5195;p1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6" name="Google Shape;5196;p1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7" name="Google Shape;5197;p1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8" name="Google Shape;5198;p1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199" name="Google Shape;5199;p1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00" name="Google Shape;5200;p124"/>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5201"/>
        <p:cNvGrpSpPr/>
        <p:nvPr/>
      </p:nvGrpSpPr>
      <p:grpSpPr>
        <a:xfrm>
          <a:off x="0" y="0"/>
          <a:ext cx="0" cy="0"/>
          <a:chOff x="0" y="0"/>
          <a:chExt cx="0" cy="0"/>
        </a:xfrm>
      </p:grpSpPr>
      <p:sp>
        <p:nvSpPr>
          <p:cNvPr id="5202" name="Google Shape;5202;p12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3" name="Google Shape;5203;p12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04" name="Google Shape;5204;p12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05" name="Google Shape;5205;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06" name="Google Shape;5206;p12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07" name="Google Shape;5207;p12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5208" name="Google Shape;5208;p125"/>
          <p:cNvGrpSpPr/>
          <p:nvPr/>
        </p:nvGrpSpPr>
        <p:grpSpPr>
          <a:xfrm>
            <a:off x="8041174" y="4778597"/>
            <a:ext cx="598277" cy="170409"/>
            <a:chOff x="238125" y="1822850"/>
            <a:chExt cx="7080200" cy="2016675"/>
          </a:xfrm>
        </p:grpSpPr>
        <p:sp>
          <p:nvSpPr>
            <p:cNvPr id="5209" name="Google Shape;5209;p1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0" name="Google Shape;5210;p1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1" name="Google Shape;5211;p1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2" name="Google Shape;5212;p1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3" name="Google Shape;5213;p1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4" name="Google Shape;5214;p1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15" name="Google Shape;5215;p1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16" name="Google Shape;5216;p12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5217"/>
        <p:cNvGrpSpPr/>
        <p:nvPr/>
      </p:nvGrpSpPr>
      <p:grpSpPr>
        <a:xfrm>
          <a:off x="0" y="0"/>
          <a:ext cx="0" cy="0"/>
          <a:chOff x="0" y="0"/>
          <a:chExt cx="0" cy="0"/>
        </a:xfrm>
      </p:grpSpPr>
      <p:grpSp>
        <p:nvGrpSpPr>
          <p:cNvPr id="5218" name="Google Shape;5218;p126"/>
          <p:cNvGrpSpPr/>
          <p:nvPr/>
        </p:nvGrpSpPr>
        <p:grpSpPr>
          <a:xfrm>
            <a:off x="2726704" y="6"/>
            <a:ext cx="3697033" cy="5143642"/>
            <a:chOff x="1926275" y="238125"/>
            <a:chExt cx="3765950" cy="5239525"/>
          </a:xfrm>
        </p:grpSpPr>
        <p:sp>
          <p:nvSpPr>
            <p:cNvPr id="5219" name="Google Shape;5219;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0" name="Google Shape;5220;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1" name="Google Shape;5221;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2" name="Google Shape;5222;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3" name="Google Shape;5223;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4" name="Google Shape;5224;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5" name="Google Shape;5225;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6" name="Google Shape;5226;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7" name="Google Shape;5227;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8" name="Google Shape;5228;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29" name="Google Shape;5229;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0" name="Google Shape;5230;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1" name="Google Shape;5231;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2" name="Google Shape;5232;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3" name="Google Shape;5233;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4" name="Google Shape;5234;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5" name="Google Shape;5235;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6" name="Google Shape;5236;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7" name="Google Shape;5237;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8" name="Google Shape;5238;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39" name="Google Shape;5239;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0" name="Google Shape;5240;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1" name="Google Shape;5241;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2" name="Google Shape;5242;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3" name="Google Shape;5243;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4" name="Google Shape;5244;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5" name="Google Shape;5245;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6" name="Google Shape;5246;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7" name="Google Shape;5247;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8" name="Google Shape;5248;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49" name="Google Shape;5249;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0" name="Google Shape;5250;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1" name="Google Shape;5251;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2" name="Google Shape;5252;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3" name="Google Shape;5253;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4" name="Google Shape;5254;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5" name="Google Shape;5255;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6" name="Google Shape;5256;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7" name="Google Shape;5257;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8" name="Google Shape;5258;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59" name="Google Shape;5259;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0" name="Google Shape;5260;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1" name="Google Shape;5261;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2" name="Google Shape;5262;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3" name="Google Shape;5263;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4" name="Google Shape;5264;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5" name="Google Shape;5265;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6" name="Google Shape;5266;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7" name="Google Shape;5267;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8" name="Google Shape;5268;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69" name="Google Shape;5269;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0" name="Google Shape;5270;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1" name="Google Shape;5271;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2" name="Google Shape;5272;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3" name="Google Shape;5273;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4" name="Google Shape;5274;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5" name="Google Shape;5275;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6" name="Google Shape;5276;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7" name="Google Shape;5277;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78" name="Google Shape;5278;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79" name="Google Shape;5279;p12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280" name="Google Shape;5280;p126"/>
          <p:cNvGrpSpPr/>
          <p:nvPr/>
        </p:nvGrpSpPr>
        <p:grpSpPr>
          <a:xfrm>
            <a:off x="2686261" y="2"/>
            <a:ext cx="2103910" cy="5143716"/>
            <a:chOff x="2726150" y="238125"/>
            <a:chExt cx="2142475" cy="5238000"/>
          </a:xfrm>
        </p:grpSpPr>
        <p:sp>
          <p:nvSpPr>
            <p:cNvPr id="5281" name="Google Shape;5281;p1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2" name="Google Shape;5282;p1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3" name="Google Shape;5283;p1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84" name="Google Shape;5284;p12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285" name="Google Shape;5285;p12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286" name="Google Shape;5286;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287" name="Google Shape;5287;p12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88" name="Google Shape;5288;p12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5289" name="Google Shape;5289;p126"/>
          <p:cNvGrpSpPr/>
          <p:nvPr/>
        </p:nvGrpSpPr>
        <p:grpSpPr>
          <a:xfrm>
            <a:off x="8041174" y="4778597"/>
            <a:ext cx="598277" cy="170409"/>
            <a:chOff x="238125" y="1822850"/>
            <a:chExt cx="7080200" cy="2016675"/>
          </a:xfrm>
        </p:grpSpPr>
        <p:sp>
          <p:nvSpPr>
            <p:cNvPr id="5290" name="Google Shape;5290;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1" name="Google Shape;5291;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2" name="Google Shape;5292;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3" name="Google Shape;5293;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4" name="Google Shape;5294;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5" name="Google Shape;5295;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296" name="Google Shape;5296;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297" name="Google Shape;5297;p12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5298"/>
        <p:cNvGrpSpPr/>
        <p:nvPr/>
      </p:nvGrpSpPr>
      <p:grpSpPr>
        <a:xfrm>
          <a:off x="0" y="0"/>
          <a:ext cx="0" cy="0"/>
          <a:chOff x="0" y="0"/>
          <a:chExt cx="0" cy="0"/>
        </a:xfrm>
      </p:grpSpPr>
      <p:sp>
        <p:nvSpPr>
          <p:cNvPr id="5299" name="Google Shape;5299;p127"/>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300" name="Google Shape;5300;p127"/>
          <p:cNvGrpSpPr/>
          <p:nvPr/>
        </p:nvGrpSpPr>
        <p:grpSpPr>
          <a:xfrm>
            <a:off x="2686261" y="2"/>
            <a:ext cx="2103910" cy="5143716"/>
            <a:chOff x="2726150" y="238125"/>
            <a:chExt cx="2142475" cy="5238000"/>
          </a:xfrm>
        </p:grpSpPr>
        <p:sp>
          <p:nvSpPr>
            <p:cNvPr id="5301" name="Google Shape;5301;p1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2" name="Google Shape;5302;p1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3" name="Google Shape;5303;p1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04" name="Google Shape;5304;p127"/>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05" name="Google Shape;5305;p1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306" name="Google Shape;5306;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307" name="Google Shape;5307;p127"/>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08" name="Google Shape;5308;p1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309" name="Google Shape;5309;p127"/>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310" name="Google Shape;5310;p127"/>
          <p:cNvGrpSpPr/>
          <p:nvPr/>
        </p:nvGrpSpPr>
        <p:grpSpPr>
          <a:xfrm>
            <a:off x="8041174" y="4778597"/>
            <a:ext cx="598277" cy="170409"/>
            <a:chOff x="238125" y="1822850"/>
            <a:chExt cx="7080200" cy="2016675"/>
          </a:xfrm>
        </p:grpSpPr>
        <p:sp>
          <p:nvSpPr>
            <p:cNvPr id="5311" name="Google Shape;5311;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2" name="Google Shape;5312;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3" name="Google Shape;5313;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4" name="Google Shape;5314;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5" name="Google Shape;5315;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6" name="Google Shape;5316;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17" name="Google Shape;5317;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318"/>
        <p:cNvGrpSpPr/>
        <p:nvPr/>
      </p:nvGrpSpPr>
      <p:grpSpPr>
        <a:xfrm>
          <a:off x="0" y="0"/>
          <a:ext cx="0" cy="0"/>
          <a:chOff x="0" y="0"/>
          <a:chExt cx="0" cy="0"/>
        </a:xfrm>
      </p:grpSpPr>
      <p:sp>
        <p:nvSpPr>
          <p:cNvPr id="5319" name="Google Shape;5319;p12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20" name="Google Shape;5320;p12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321" name="Google Shape;5321;p12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322" name="Google Shape;5322;p1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23" name="Google Shape;5323;p128"/>
          <p:cNvGrpSpPr/>
          <p:nvPr/>
        </p:nvGrpSpPr>
        <p:grpSpPr>
          <a:xfrm>
            <a:off x="8041174" y="4778597"/>
            <a:ext cx="598277" cy="170409"/>
            <a:chOff x="238125" y="1822850"/>
            <a:chExt cx="7080200" cy="2016675"/>
          </a:xfrm>
        </p:grpSpPr>
        <p:sp>
          <p:nvSpPr>
            <p:cNvPr id="5324" name="Google Shape;5324;p1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5" name="Google Shape;5325;p1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6" name="Google Shape;5326;p1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7" name="Google Shape;5327;p1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8" name="Google Shape;5328;p1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29" name="Google Shape;5329;p1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0" name="Google Shape;5330;p1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31" name="Google Shape;5331;p12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332"/>
        <p:cNvGrpSpPr/>
        <p:nvPr/>
      </p:nvGrpSpPr>
      <p:grpSpPr>
        <a:xfrm>
          <a:off x="0" y="0"/>
          <a:ext cx="0" cy="0"/>
          <a:chOff x="0" y="0"/>
          <a:chExt cx="0" cy="0"/>
        </a:xfrm>
      </p:grpSpPr>
      <p:sp>
        <p:nvSpPr>
          <p:cNvPr id="5333" name="Google Shape;5333;p12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34" name="Google Shape;5334;p1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35" name="Google Shape;5335;p129"/>
          <p:cNvGrpSpPr/>
          <p:nvPr/>
        </p:nvGrpSpPr>
        <p:grpSpPr>
          <a:xfrm>
            <a:off x="8041174" y="4778597"/>
            <a:ext cx="598277" cy="170409"/>
            <a:chOff x="238125" y="1822850"/>
            <a:chExt cx="7080200" cy="2016675"/>
          </a:xfrm>
        </p:grpSpPr>
        <p:sp>
          <p:nvSpPr>
            <p:cNvPr id="5336" name="Google Shape;5336;p1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7" name="Google Shape;5337;p1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8" name="Google Shape;5338;p1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39" name="Google Shape;5339;p1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0" name="Google Shape;5340;p1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1" name="Google Shape;5341;p1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2" name="Google Shape;5342;p1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43" name="Google Shape;5343;p12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64"/>
        <p:cNvGrpSpPr/>
        <p:nvPr/>
      </p:nvGrpSpPr>
      <p:grpSpPr>
        <a:xfrm>
          <a:off x="0" y="0"/>
          <a:ext cx="0" cy="0"/>
          <a:chOff x="0" y="0"/>
          <a:chExt cx="0" cy="0"/>
        </a:xfrm>
      </p:grpSpPr>
      <p:sp>
        <p:nvSpPr>
          <p:cNvPr id="965" name="Google Shape;965;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6" name="Google Shape;966;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67" name="Google Shape;967;p80"/>
          <p:cNvGrpSpPr/>
          <p:nvPr/>
        </p:nvGrpSpPr>
        <p:grpSpPr>
          <a:xfrm>
            <a:off x="8041173" y="4778596"/>
            <a:ext cx="598277" cy="170409"/>
            <a:chOff x="238125" y="1822850"/>
            <a:chExt cx="7080200" cy="2016675"/>
          </a:xfrm>
        </p:grpSpPr>
        <p:sp>
          <p:nvSpPr>
            <p:cNvPr id="968" name="Google Shape;968;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5" name="Google Shape;975;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5344"/>
        <p:cNvGrpSpPr/>
        <p:nvPr/>
      </p:nvGrpSpPr>
      <p:grpSpPr>
        <a:xfrm>
          <a:off x="0" y="0"/>
          <a:ext cx="0" cy="0"/>
          <a:chOff x="0" y="0"/>
          <a:chExt cx="0" cy="0"/>
        </a:xfrm>
      </p:grpSpPr>
      <p:sp>
        <p:nvSpPr>
          <p:cNvPr id="5345" name="Google Shape;5345;p130"/>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46" name="Google Shape;5346;p130"/>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347" name="Google Shape;5347;p1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348" name="Google Shape;5348;p13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349"/>
        <p:cNvGrpSpPr/>
        <p:nvPr/>
      </p:nvGrpSpPr>
      <p:grpSpPr>
        <a:xfrm>
          <a:off x="0" y="0"/>
          <a:ext cx="0" cy="0"/>
          <a:chOff x="0" y="0"/>
          <a:chExt cx="0" cy="0"/>
        </a:xfrm>
      </p:grpSpPr>
      <p:sp>
        <p:nvSpPr>
          <p:cNvPr id="5350" name="Google Shape;5350;p13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5351" name="Google Shape;5351;p1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352" name="Google Shape;5352;p13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5353" name="Google Shape;5353;p131"/>
          <p:cNvGrpSpPr/>
          <p:nvPr/>
        </p:nvGrpSpPr>
        <p:grpSpPr>
          <a:xfrm>
            <a:off x="8041174" y="4778597"/>
            <a:ext cx="598277" cy="170409"/>
            <a:chOff x="238125" y="1822850"/>
            <a:chExt cx="7080200" cy="2016675"/>
          </a:xfrm>
        </p:grpSpPr>
        <p:sp>
          <p:nvSpPr>
            <p:cNvPr id="5354" name="Google Shape;5354;p1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5" name="Google Shape;5355;p1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6" name="Google Shape;5356;p1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7" name="Google Shape;5357;p1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8" name="Google Shape;5358;p1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59" name="Google Shape;5359;p1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0" name="Google Shape;5360;p1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61" name="Google Shape;5361;p13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362"/>
        <p:cNvGrpSpPr/>
        <p:nvPr/>
      </p:nvGrpSpPr>
      <p:grpSpPr>
        <a:xfrm>
          <a:off x="0" y="0"/>
          <a:ext cx="0" cy="0"/>
          <a:chOff x="0" y="0"/>
          <a:chExt cx="0" cy="0"/>
        </a:xfrm>
      </p:grpSpPr>
      <p:sp>
        <p:nvSpPr>
          <p:cNvPr id="5363" name="Google Shape;5363;p13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5364" name="Google Shape;5364;p13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365"/>
        <p:cNvGrpSpPr/>
        <p:nvPr/>
      </p:nvGrpSpPr>
      <p:grpSpPr>
        <a:xfrm>
          <a:off x="0" y="0"/>
          <a:ext cx="0" cy="0"/>
          <a:chOff x="0" y="0"/>
          <a:chExt cx="0" cy="0"/>
        </a:xfrm>
      </p:grpSpPr>
      <p:sp>
        <p:nvSpPr>
          <p:cNvPr id="5366" name="Google Shape;5366;p133"/>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67" name="Google Shape;5367;p133"/>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5368" name="Google Shape;5368;p133"/>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5369" name="Google Shape;5369;p133"/>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5370" name="Google Shape;5370;p1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71" name="Google Shape;5371;p133"/>
          <p:cNvGrpSpPr/>
          <p:nvPr/>
        </p:nvGrpSpPr>
        <p:grpSpPr>
          <a:xfrm>
            <a:off x="8041174" y="4778597"/>
            <a:ext cx="598277" cy="170409"/>
            <a:chOff x="238125" y="1822850"/>
            <a:chExt cx="7080200" cy="2016675"/>
          </a:xfrm>
        </p:grpSpPr>
        <p:sp>
          <p:nvSpPr>
            <p:cNvPr id="5372" name="Google Shape;5372;p1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3" name="Google Shape;5373;p1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4" name="Google Shape;5374;p1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5" name="Google Shape;5375;p1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6" name="Google Shape;5376;p1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7" name="Google Shape;5377;p1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78" name="Google Shape;5378;p1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79" name="Google Shape;5379;p13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5380"/>
        <p:cNvGrpSpPr/>
        <p:nvPr/>
      </p:nvGrpSpPr>
      <p:grpSpPr>
        <a:xfrm>
          <a:off x="0" y="0"/>
          <a:ext cx="0" cy="0"/>
          <a:chOff x="0" y="0"/>
          <a:chExt cx="0" cy="0"/>
        </a:xfrm>
      </p:grpSpPr>
      <p:sp>
        <p:nvSpPr>
          <p:cNvPr id="5381" name="Google Shape;5381;p1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382" name="Google Shape;5382;p134"/>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5383" name="Google Shape;5383;p134"/>
          <p:cNvGrpSpPr/>
          <p:nvPr/>
        </p:nvGrpSpPr>
        <p:grpSpPr>
          <a:xfrm>
            <a:off x="8041174" y="4778597"/>
            <a:ext cx="598277" cy="170409"/>
            <a:chOff x="238125" y="1822850"/>
            <a:chExt cx="7080200" cy="2016675"/>
          </a:xfrm>
        </p:grpSpPr>
        <p:sp>
          <p:nvSpPr>
            <p:cNvPr id="5384" name="Google Shape;5384;p1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5" name="Google Shape;5385;p1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6" name="Google Shape;5386;p1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7" name="Google Shape;5387;p1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8" name="Google Shape;5388;p1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89" name="Google Shape;5389;p1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0" name="Google Shape;5390;p1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391" name="Google Shape;5391;p13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5392"/>
        <p:cNvGrpSpPr/>
        <p:nvPr/>
      </p:nvGrpSpPr>
      <p:grpSpPr>
        <a:xfrm>
          <a:off x="0" y="0"/>
          <a:ext cx="0" cy="0"/>
          <a:chOff x="0" y="0"/>
          <a:chExt cx="0" cy="0"/>
        </a:xfrm>
      </p:grpSpPr>
      <p:grpSp>
        <p:nvGrpSpPr>
          <p:cNvPr id="5393" name="Google Shape;5393;p135"/>
          <p:cNvGrpSpPr/>
          <p:nvPr/>
        </p:nvGrpSpPr>
        <p:grpSpPr>
          <a:xfrm>
            <a:off x="3689203" y="6"/>
            <a:ext cx="3697033" cy="5143642"/>
            <a:chOff x="1926275" y="238125"/>
            <a:chExt cx="3765950" cy="5239525"/>
          </a:xfrm>
        </p:grpSpPr>
        <p:sp>
          <p:nvSpPr>
            <p:cNvPr id="5394" name="Google Shape;5394;p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5" name="Google Shape;5395;p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6" name="Google Shape;5396;p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7" name="Google Shape;5397;p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8" name="Google Shape;5398;p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399" name="Google Shape;5399;p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0" name="Google Shape;5400;p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1" name="Google Shape;5401;p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2" name="Google Shape;5402;p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3" name="Google Shape;5403;p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4" name="Google Shape;5404;p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5" name="Google Shape;5405;p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6" name="Google Shape;5406;p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7" name="Google Shape;5407;p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8" name="Google Shape;5408;p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09" name="Google Shape;5409;p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0" name="Google Shape;5410;p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1" name="Google Shape;5411;p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2" name="Google Shape;5412;p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3" name="Google Shape;5413;p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4" name="Google Shape;5414;p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5" name="Google Shape;5415;p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6" name="Google Shape;5416;p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7" name="Google Shape;5417;p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8" name="Google Shape;5418;p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19" name="Google Shape;5419;p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0" name="Google Shape;5420;p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1" name="Google Shape;5421;p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2" name="Google Shape;5422;p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3" name="Google Shape;5423;p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4" name="Google Shape;5424;p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5" name="Google Shape;5425;p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6" name="Google Shape;5426;p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7" name="Google Shape;5427;p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8" name="Google Shape;5428;p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29" name="Google Shape;5429;p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0" name="Google Shape;5430;p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1" name="Google Shape;5431;p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2" name="Google Shape;5432;p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3" name="Google Shape;5433;p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4" name="Google Shape;5434;p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5" name="Google Shape;5435;p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6" name="Google Shape;5436;p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7" name="Google Shape;5437;p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8" name="Google Shape;5438;p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39" name="Google Shape;5439;p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0" name="Google Shape;5440;p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1" name="Google Shape;5441;p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2" name="Google Shape;5442;p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3" name="Google Shape;5443;p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4" name="Google Shape;5444;p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5" name="Google Shape;5445;p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6" name="Google Shape;5446;p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7" name="Google Shape;5447;p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8" name="Google Shape;5448;p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49" name="Google Shape;5449;p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0" name="Google Shape;5450;p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1" name="Google Shape;5451;p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2" name="Google Shape;5452;p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3" name="Google Shape;5453;p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454" name="Google Shape;5454;p13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5" name="Google Shape;5455;p13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2941"/>
              </a:srgbClr>
            </a:outerShdw>
          </a:effectLst>
        </p:spPr>
        <p:txBody>
          <a:bodyPr/>
          <a:lstStyle/>
          <a:p>
            <a:endParaRPr lang="en-US"/>
          </a:p>
        </p:txBody>
      </p:sp>
      <p:sp>
        <p:nvSpPr>
          <p:cNvPr id="5456" name="Google Shape;5456;p13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5457" name="Google Shape;5457;p135"/>
          <p:cNvGrpSpPr/>
          <p:nvPr/>
        </p:nvGrpSpPr>
        <p:grpSpPr>
          <a:xfrm>
            <a:off x="7612256" y="4190288"/>
            <a:ext cx="1219210" cy="347271"/>
            <a:chOff x="238125" y="1822850"/>
            <a:chExt cx="7080200" cy="2016675"/>
          </a:xfrm>
        </p:grpSpPr>
        <p:sp>
          <p:nvSpPr>
            <p:cNvPr id="5458" name="Google Shape;5458;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59" name="Google Shape;5459;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0" name="Google Shape;5460;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1" name="Google Shape;5461;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2" name="Google Shape;5462;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3" name="Google Shape;5463;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64" name="Google Shape;5464;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465" name="Google Shape;5465;p13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5466" name="Google Shape;5466;p13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5467"/>
        <p:cNvGrpSpPr/>
        <p:nvPr/>
      </p:nvGrpSpPr>
      <p:grpSpPr>
        <a:xfrm>
          <a:off x="0" y="0"/>
          <a:ext cx="0" cy="0"/>
          <a:chOff x="0" y="0"/>
          <a:chExt cx="0" cy="0"/>
        </a:xfrm>
      </p:grpSpPr>
      <p:grpSp>
        <p:nvGrpSpPr>
          <p:cNvPr id="5468" name="Google Shape;5468;p136"/>
          <p:cNvGrpSpPr/>
          <p:nvPr/>
        </p:nvGrpSpPr>
        <p:grpSpPr>
          <a:xfrm>
            <a:off x="3698728" y="6"/>
            <a:ext cx="3697033" cy="5143642"/>
            <a:chOff x="1926275" y="238125"/>
            <a:chExt cx="3765950" cy="5239525"/>
          </a:xfrm>
        </p:grpSpPr>
        <p:sp>
          <p:nvSpPr>
            <p:cNvPr id="5469" name="Google Shape;5469;p1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0" name="Google Shape;5470;p1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1" name="Google Shape;5471;p1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2" name="Google Shape;5472;p1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3" name="Google Shape;5473;p1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4" name="Google Shape;5474;p1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5" name="Google Shape;5475;p1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6" name="Google Shape;5476;p1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7" name="Google Shape;5477;p1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8" name="Google Shape;5478;p1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79" name="Google Shape;5479;p1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0" name="Google Shape;5480;p1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1" name="Google Shape;5481;p1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2" name="Google Shape;5482;p1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3" name="Google Shape;5483;p1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4" name="Google Shape;5484;p1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5" name="Google Shape;5485;p1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6" name="Google Shape;5486;p1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7" name="Google Shape;5487;p1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8" name="Google Shape;5488;p1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89" name="Google Shape;5489;p1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0" name="Google Shape;5490;p1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1" name="Google Shape;5491;p1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2" name="Google Shape;5492;p1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3" name="Google Shape;5493;p1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4" name="Google Shape;5494;p1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5" name="Google Shape;5495;p1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6" name="Google Shape;5496;p1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7" name="Google Shape;5497;p1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8" name="Google Shape;5498;p1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499" name="Google Shape;5499;p1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0" name="Google Shape;5500;p1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1" name="Google Shape;5501;p1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2" name="Google Shape;5502;p1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3" name="Google Shape;5503;p1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4" name="Google Shape;5504;p1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5" name="Google Shape;5505;p1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6" name="Google Shape;5506;p1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7" name="Google Shape;5507;p1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8" name="Google Shape;5508;p1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09" name="Google Shape;5509;p1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0" name="Google Shape;5510;p1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1" name="Google Shape;5511;p1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2" name="Google Shape;5512;p1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3" name="Google Shape;5513;p1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4" name="Google Shape;5514;p1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5" name="Google Shape;5515;p1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6" name="Google Shape;5516;p1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7" name="Google Shape;5517;p1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8" name="Google Shape;5518;p1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19" name="Google Shape;5519;p1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0" name="Google Shape;5520;p1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1" name="Google Shape;5521;p1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2" name="Google Shape;5522;p1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3" name="Google Shape;5523;p1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4" name="Google Shape;5524;p1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5" name="Google Shape;5525;p1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6" name="Google Shape;5526;p1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7" name="Google Shape;5527;p1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28" name="Google Shape;5528;p1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529" name="Google Shape;5529;p13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0" name="Google Shape;5530;p1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531" name="Google Shape;5531;p136"/>
          <p:cNvGrpSpPr/>
          <p:nvPr/>
        </p:nvGrpSpPr>
        <p:grpSpPr>
          <a:xfrm>
            <a:off x="1285922" y="2144123"/>
            <a:ext cx="2868897" cy="817157"/>
            <a:chOff x="238125" y="1822850"/>
            <a:chExt cx="7080200" cy="2016675"/>
          </a:xfrm>
        </p:grpSpPr>
        <p:sp>
          <p:nvSpPr>
            <p:cNvPr id="5532" name="Google Shape;5532;p1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3" name="Google Shape;5533;p1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4" name="Google Shape;5534;p1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5" name="Google Shape;5535;p1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6" name="Google Shape;5536;p1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7" name="Google Shape;5537;p1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38" name="Google Shape;5538;p1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539" name="Google Shape;5539;p13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5540" name="Google Shape;5540;p13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5541"/>
        <p:cNvGrpSpPr/>
        <p:nvPr/>
      </p:nvGrpSpPr>
      <p:grpSpPr>
        <a:xfrm>
          <a:off x="0" y="0"/>
          <a:ext cx="0" cy="0"/>
          <a:chOff x="0" y="0"/>
          <a:chExt cx="0" cy="0"/>
        </a:xfrm>
      </p:grpSpPr>
      <p:grpSp>
        <p:nvGrpSpPr>
          <p:cNvPr id="5542" name="Google Shape;5542;p137"/>
          <p:cNvGrpSpPr/>
          <p:nvPr/>
        </p:nvGrpSpPr>
        <p:grpSpPr>
          <a:xfrm>
            <a:off x="3698728" y="6"/>
            <a:ext cx="3697033" cy="5143642"/>
            <a:chOff x="1926275" y="238125"/>
            <a:chExt cx="3765950" cy="5239525"/>
          </a:xfrm>
        </p:grpSpPr>
        <p:sp>
          <p:nvSpPr>
            <p:cNvPr id="5543" name="Google Shape;5543;p13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4" name="Google Shape;5544;p13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5" name="Google Shape;5545;p13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6" name="Google Shape;5546;p13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7" name="Google Shape;5547;p13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8" name="Google Shape;5548;p13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49" name="Google Shape;5549;p13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0" name="Google Shape;5550;p13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1" name="Google Shape;5551;p13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2" name="Google Shape;5552;p13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3" name="Google Shape;5553;p13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4" name="Google Shape;5554;p13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5" name="Google Shape;5555;p13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6" name="Google Shape;5556;p13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7" name="Google Shape;5557;p13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8" name="Google Shape;5558;p13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59" name="Google Shape;5559;p13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0" name="Google Shape;5560;p13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1" name="Google Shape;5561;p13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2" name="Google Shape;5562;p13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3" name="Google Shape;5563;p13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4" name="Google Shape;5564;p13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5" name="Google Shape;5565;p13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6" name="Google Shape;5566;p13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7" name="Google Shape;5567;p13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8" name="Google Shape;5568;p13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69" name="Google Shape;5569;p13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0" name="Google Shape;5570;p13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1" name="Google Shape;5571;p13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2" name="Google Shape;5572;p13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3" name="Google Shape;5573;p13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4" name="Google Shape;5574;p13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5" name="Google Shape;5575;p13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6" name="Google Shape;5576;p13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7" name="Google Shape;5577;p13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8" name="Google Shape;5578;p13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79" name="Google Shape;5579;p13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0" name="Google Shape;5580;p13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1" name="Google Shape;5581;p13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2" name="Google Shape;5582;p13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3" name="Google Shape;5583;p13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4" name="Google Shape;5584;p13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5" name="Google Shape;5585;p13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6" name="Google Shape;5586;p13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7" name="Google Shape;5587;p13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8" name="Google Shape;5588;p13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89" name="Google Shape;5589;p13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0" name="Google Shape;5590;p13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1" name="Google Shape;5591;p13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2" name="Google Shape;5592;p13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3" name="Google Shape;5593;p13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4" name="Google Shape;5594;p13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5" name="Google Shape;5595;p13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6" name="Google Shape;5596;p13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7" name="Google Shape;5597;p13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8" name="Google Shape;5598;p13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599" name="Google Shape;5599;p13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0" name="Google Shape;5600;p13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1" name="Google Shape;5601;p13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2" name="Google Shape;5602;p13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603" name="Google Shape;5603;p13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4" name="Google Shape;5604;p13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605" name="Google Shape;5605;p137"/>
          <p:cNvGrpSpPr/>
          <p:nvPr/>
        </p:nvGrpSpPr>
        <p:grpSpPr>
          <a:xfrm>
            <a:off x="1285922" y="2144123"/>
            <a:ext cx="2868897" cy="817157"/>
            <a:chOff x="238125" y="1822850"/>
            <a:chExt cx="7080200" cy="2016675"/>
          </a:xfrm>
        </p:grpSpPr>
        <p:sp>
          <p:nvSpPr>
            <p:cNvPr id="5606" name="Google Shape;5606;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7" name="Google Shape;5607;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8" name="Google Shape;5608;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09" name="Google Shape;5609;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0" name="Google Shape;5610;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1" name="Google Shape;5611;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2" name="Google Shape;5612;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613" name="Google Shape;5613;p13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5614" name="Google Shape;5614;p13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5615"/>
        <p:cNvGrpSpPr/>
        <p:nvPr/>
      </p:nvGrpSpPr>
      <p:grpSpPr>
        <a:xfrm>
          <a:off x="0" y="0"/>
          <a:ext cx="0" cy="0"/>
          <a:chOff x="0" y="0"/>
          <a:chExt cx="0" cy="0"/>
        </a:xfrm>
      </p:grpSpPr>
      <p:sp>
        <p:nvSpPr>
          <p:cNvPr id="5616" name="Google Shape;5616;p13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17" name="Google Shape;5617;p1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618" name="Google Shape;5618;p138"/>
          <p:cNvGrpSpPr/>
          <p:nvPr/>
        </p:nvGrpSpPr>
        <p:grpSpPr>
          <a:xfrm>
            <a:off x="1285922" y="2144123"/>
            <a:ext cx="2868897" cy="817157"/>
            <a:chOff x="238125" y="1822850"/>
            <a:chExt cx="7080200" cy="2016675"/>
          </a:xfrm>
        </p:grpSpPr>
        <p:sp>
          <p:nvSpPr>
            <p:cNvPr id="5619" name="Google Shape;5619;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0" name="Google Shape;5620;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1" name="Google Shape;5621;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2" name="Google Shape;5622;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3" name="Google Shape;5623;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4" name="Google Shape;5624;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5" name="Google Shape;5625;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626" name="Google Shape;5626;p13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5627" name="Google Shape;5627;p13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632"/>
        <p:cNvGrpSpPr/>
        <p:nvPr/>
      </p:nvGrpSpPr>
      <p:grpSpPr>
        <a:xfrm>
          <a:off x="0" y="0"/>
          <a:ext cx="0" cy="0"/>
          <a:chOff x="0" y="0"/>
          <a:chExt cx="0" cy="0"/>
        </a:xfrm>
      </p:grpSpPr>
      <p:sp>
        <p:nvSpPr>
          <p:cNvPr id="5633" name="Google Shape;5633;g280d47541b4_0_1016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634" name="Google Shape;5634;g280d47541b4_0_1016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635" name="Google Shape;5635;g280d47541b4_0_10163"/>
          <p:cNvGrpSpPr/>
          <p:nvPr/>
        </p:nvGrpSpPr>
        <p:grpSpPr>
          <a:xfrm>
            <a:off x="8041173" y="4778596"/>
            <a:ext cx="598277" cy="170409"/>
            <a:chOff x="238125" y="1822850"/>
            <a:chExt cx="7080200" cy="2016675"/>
          </a:xfrm>
        </p:grpSpPr>
        <p:sp>
          <p:nvSpPr>
            <p:cNvPr id="5636" name="Google Shape;5636;g280d47541b4_0_1016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g280d47541b4_0_1016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g280d47541b4_0_1016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g280d47541b4_0_1016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g280d47541b4_0_1016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g280d47541b4_0_1016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g280d47541b4_0_1016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43" name="Google Shape;5643;g280d47541b4_0_1016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76"/>
        <p:cNvGrpSpPr/>
        <p:nvPr/>
      </p:nvGrpSpPr>
      <p:grpSpPr>
        <a:xfrm>
          <a:off x="0" y="0"/>
          <a:ext cx="0" cy="0"/>
          <a:chOff x="0" y="0"/>
          <a:chExt cx="0" cy="0"/>
        </a:xfrm>
      </p:grpSpPr>
      <p:sp>
        <p:nvSpPr>
          <p:cNvPr id="977" name="Google Shape;977;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979" name="Google Shape;979;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980" name="Google Shape;980;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981" name="Google Shape;981;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2" name="Google Shape;982;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983" name="Google Shape;983;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5644"/>
        <p:cNvGrpSpPr/>
        <p:nvPr/>
      </p:nvGrpSpPr>
      <p:grpSpPr>
        <a:xfrm>
          <a:off x="0" y="0"/>
          <a:ext cx="0" cy="0"/>
          <a:chOff x="0" y="0"/>
          <a:chExt cx="0" cy="0"/>
        </a:xfrm>
      </p:grpSpPr>
      <p:sp>
        <p:nvSpPr>
          <p:cNvPr id="5645" name="Google Shape;5645;g280d47541b4_0_10156"/>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646" name="Google Shape;5646;g280d47541b4_0_10156"/>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647" name="Google Shape;5647;g280d47541b4_0_101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648" name="Google Shape;5648;g280d47541b4_0_10156"/>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g280d47541b4_0_10156"/>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650" name="Google Shape;5650;g280d47541b4_0_101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5651"/>
        <p:cNvGrpSpPr/>
        <p:nvPr/>
      </p:nvGrpSpPr>
      <p:grpSpPr>
        <a:xfrm>
          <a:off x="0" y="0"/>
          <a:ext cx="0" cy="0"/>
          <a:chOff x="0" y="0"/>
          <a:chExt cx="0" cy="0"/>
        </a:xfrm>
      </p:grpSpPr>
      <p:sp>
        <p:nvSpPr>
          <p:cNvPr id="5652" name="Google Shape;5652;g280d47541b4_0_101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653"/>
        <p:cNvGrpSpPr/>
        <p:nvPr/>
      </p:nvGrpSpPr>
      <p:grpSpPr>
        <a:xfrm>
          <a:off x="0" y="0"/>
          <a:ext cx="0" cy="0"/>
          <a:chOff x="0" y="0"/>
          <a:chExt cx="0" cy="0"/>
        </a:xfrm>
      </p:grpSpPr>
      <p:sp>
        <p:nvSpPr>
          <p:cNvPr id="5654" name="Google Shape;5654;g280d47541b4_0_10177"/>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655" name="Google Shape;5655;g280d47541b4_0_10177"/>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56" name="Google Shape;5656;g280d47541b4_0_10177"/>
          <p:cNvGrpSpPr/>
          <p:nvPr/>
        </p:nvGrpSpPr>
        <p:grpSpPr>
          <a:xfrm>
            <a:off x="7833119" y="4564515"/>
            <a:ext cx="1026629" cy="292418"/>
            <a:chOff x="238125" y="1822850"/>
            <a:chExt cx="7080200" cy="2016675"/>
          </a:xfrm>
        </p:grpSpPr>
        <p:sp>
          <p:nvSpPr>
            <p:cNvPr id="5657" name="Google Shape;5657;g280d47541b4_0_1017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g280d47541b4_0_1017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g280d47541b4_0_1017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g280d47541b4_0_1017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g280d47541b4_0_1017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g280d47541b4_0_1017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g280d47541b4_0_1017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5664"/>
        <p:cNvGrpSpPr/>
        <p:nvPr/>
      </p:nvGrpSpPr>
      <p:grpSpPr>
        <a:xfrm>
          <a:off x="0" y="0"/>
          <a:ext cx="0" cy="0"/>
          <a:chOff x="0" y="0"/>
          <a:chExt cx="0" cy="0"/>
        </a:xfrm>
      </p:grpSpPr>
      <p:sp>
        <p:nvSpPr>
          <p:cNvPr id="5665" name="Google Shape;5665;g280d47541b4_0_10188"/>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g280d47541b4_0_10188"/>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667" name="Google Shape;5667;g280d47541b4_0_10188"/>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5668" name="Google Shape;5668;g280d47541b4_0_10188"/>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5669"/>
        <p:cNvGrpSpPr/>
        <p:nvPr/>
      </p:nvGrpSpPr>
      <p:grpSpPr>
        <a:xfrm>
          <a:off x="0" y="0"/>
          <a:ext cx="0" cy="0"/>
          <a:chOff x="0" y="0"/>
          <a:chExt cx="0" cy="0"/>
        </a:xfrm>
      </p:grpSpPr>
      <p:sp>
        <p:nvSpPr>
          <p:cNvPr id="5670" name="Google Shape;5670;g280d47541b4_0_10193"/>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671" name="Google Shape;5671;g280d47541b4_0_10193"/>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72" name="Google Shape;5672;g280d47541b4_0_10193"/>
          <p:cNvGrpSpPr/>
          <p:nvPr/>
        </p:nvGrpSpPr>
        <p:grpSpPr>
          <a:xfrm>
            <a:off x="455001" y="401909"/>
            <a:ext cx="908390" cy="258739"/>
            <a:chOff x="238125" y="1822850"/>
            <a:chExt cx="7080200" cy="2016675"/>
          </a:xfrm>
        </p:grpSpPr>
        <p:sp>
          <p:nvSpPr>
            <p:cNvPr id="5673" name="Google Shape;5673;g280d47541b4_0_10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g280d47541b4_0_10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g280d47541b4_0_10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g280d47541b4_0_10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g280d47541b4_0_10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g280d47541b4_0_10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g280d47541b4_0_10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5680" name="Google Shape;5680;g280d47541b4_0_10193"/>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5681"/>
        <p:cNvGrpSpPr/>
        <p:nvPr/>
      </p:nvGrpSpPr>
      <p:grpSpPr>
        <a:xfrm>
          <a:off x="0" y="0"/>
          <a:ext cx="0" cy="0"/>
          <a:chOff x="0" y="0"/>
          <a:chExt cx="0" cy="0"/>
        </a:xfrm>
      </p:grpSpPr>
      <p:sp>
        <p:nvSpPr>
          <p:cNvPr id="5682" name="Google Shape;5682;g280d47541b4_0_10205"/>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683" name="Google Shape;5683;g280d47541b4_0_1020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84" name="Google Shape;5684;g280d47541b4_0_10205"/>
          <p:cNvGrpSpPr/>
          <p:nvPr/>
        </p:nvGrpSpPr>
        <p:grpSpPr>
          <a:xfrm>
            <a:off x="455001" y="401909"/>
            <a:ext cx="908390" cy="258739"/>
            <a:chOff x="238125" y="1822850"/>
            <a:chExt cx="7080200" cy="2016675"/>
          </a:xfrm>
        </p:grpSpPr>
        <p:sp>
          <p:nvSpPr>
            <p:cNvPr id="5685" name="Google Shape;5685;g280d47541b4_0_10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g280d47541b4_0_10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g280d47541b4_0_10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g280d47541b4_0_10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g280d47541b4_0_10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g280d47541b4_0_10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g280d47541b4_0_10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5692" name="Google Shape;5692;g280d47541b4_0_1020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5693"/>
        <p:cNvGrpSpPr/>
        <p:nvPr/>
      </p:nvGrpSpPr>
      <p:grpSpPr>
        <a:xfrm>
          <a:off x="0" y="0"/>
          <a:ext cx="0" cy="0"/>
          <a:chOff x="0" y="0"/>
          <a:chExt cx="0" cy="0"/>
        </a:xfrm>
      </p:grpSpPr>
      <p:sp>
        <p:nvSpPr>
          <p:cNvPr id="5694" name="Google Shape;5694;g280d47541b4_0_10217"/>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695" name="Google Shape;5695;g280d47541b4_0_10217"/>
          <p:cNvGrpSpPr/>
          <p:nvPr/>
        </p:nvGrpSpPr>
        <p:grpSpPr>
          <a:xfrm>
            <a:off x="2622652" y="3587453"/>
            <a:ext cx="2377550" cy="653782"/>
            <a:chOff x="2159414" y="3486447"/>
            <a:chExt cx="2606105" cy="720500"/>
          </a:xfrm>
        </p:grpSpPr>
        <p:grpSp>
          <p:nvGrpSpPr>
            <p:cNvPr id="5696" name="Google Shape;5696;g280d47541b4_0_10217"/>
            <p:cNvGrpSpPr/>
            <p:nvPr/>
          </p:nvGrpSpPr>
          <p:grpSpPr>
            <a:xfrm>
              <a:off x="2159414" y="3486447"/>
              <a:ext cx="2606105" cy="49200"/>
              <a:chOff x="2159414" y="3486447"/>
              <a:chExt cx="2606105" cy="49200"/>
            </a:xfrm>
          </p:grpSpPr>
          <p:sp>
            <p:nvSpPr>
              <p:cNvPr id="5697" name="Google Shape;5697;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13" name="Google Shape;5713;g280d47541b4_0_10217"/>
            <p:cNvGrpSpPr/>
            <p:nvPr/>
          </p:nvGrpSpPr>
          <p:grpSpPr>
            <a:xfrm>
              <a:off x="2159414" y="3652838"/>
              <a:ext cx="2606105" cy="49200"/>
              <a:chOff x="2159414" y="3486447"/>
              <a:chExt cx="2606105" cy="49200"/>
            </a:xfrm>
          </p:grpSpPr>
          <p:sp>
            <p:nvSpPr>
              <p:cNvPr id="5714" name="Google Shape;5714;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30" name="Google Shape;5730;g280d47541b4_0_10217"/>
            <p:cNvGrpSpPr/>
            <p:nvPr/>
          </p:nvGrpSpPr>
          <p:grpSpPr>
            <a:xfrm>
              <a:off x="2159414" y="3819188"/>
              <a:ext cx="2606105" cy="49200"/>
              <a:chOff x="2159414" y="3486447"/>
              <a:chExt cx="2606105" cy="49200"/>
            </a:xfrm>
          </p:grpSpPr>
          <p:sp>
            <p:nvSpPr>
              <p:cNvPr id="5731" name="Google Shape;5731;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47" name="Google Shape;5747;g280d47541b4_0_10217"/>
            <p:cNvGrpSpPr/>
            <p:nvPr/>
          </p:nvGrpSpPr>
          <p:grpSpPr>
            <a:xfrm>
              <a:off x="2159414" y="3983540"/>
              <a:ext cx="2606105" cy="49200"/>
              <a:chOff x="2159414" y="3486447"/>
              <a:chExt cx="2606105" cy="49200"/>
            </a:xfrm>
          </p:grpSpPr>
          <p:sp>
            <p:nvSpPr>
              <p:cNvPr id="5748" name="Google Shape;5748;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764" name="Google Shape;5764;g280d47541b4_0_10217"/>
            <p:cNvGrpSpPr/>
            <p:nvPr/>
          </p:nvGrpSpPr>
          <p:grpSpPr>
            <a:xfrm>
              <a:off x="2159414" y="4157747"/>
              <a:ext cx="2606105" cy="49200"/>
              <a:chOff x="2159414" y="3486447"/>
              <a:chExt cx="2606105" cy="49200"/>
            </a:xfrm>
          </p:grpSpPr>
          <p:sp>
            <p:nvSpPr>
              <p:cNvPr id="5765" name="Google Shape;5765;g280d47541b4_0_1021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g280d47541b4_0_1021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g280d47541b4_0_1021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g280d47541b4_0_1021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g280d47541b4_0_1021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g280d47541b4_0_1021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g280d47541b4_0_1021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g280d47541b4_0_1021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g280d47541b4_0_1021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g280d47541b4_0_1021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g280d47541b4_0_1021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g280d47541b4_0_1021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g280d47541b4_0_1021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g280d47541b4_0_1021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g280d47541b4_0_1021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g280d47541b4_0_1021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5781" name="Google Shape;5781;g280d47541b4_0_10217"/>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5782" name="Google Shape;5782;g280d47541b4_0_10217"/>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783" name="Google Shape;5783;g280d47541b4_0_10217"/>
          <p:cNvGrpSpPr/>
          <p:nvPr/>
        </p:nvGrpSpPr>
        <p:grpSpPr>
          <a:xfrm>
            <a:off x="455001" y="401909"/>
            <a:ext cx="908390" cy="258739"/>
            <a:chOff x="238125" y="1822850"/>
            <a:chExt cx="7080200" cy="2016675"/>
          </a:xfrm>
        </p:grpSpPr>
        <p:sp>
          <p:nvSpPr>
            <p:cNvPr id="5784" name="Google Shape;5784;g280d47541b4_0_1021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g280d47541b4_0_1021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g280d47541b4_0_1021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g280d47541b4_0_1021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g280d47541b4_0_1021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g280d47541b4_0_1021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g280d47541b4_0_1021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5791" name="Google Shape;5791;g280d47541b4_0_1021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5792" name="Google Shape;5792;g280d47541b4_0_10217"/>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5793"/>
        <p:cNvGrpSpPr/>
        <p:nvPr/>
      </p:nvGrpSpPr>
      <p:grpSpPr>
        <a:xfrm>
          <a:off x="0" y="0"/>
          <a:ext cx="0" cy="0"/>
          <a:chOff x="0" y="0"/>
          <a:chExt cx="0" cy="0"/>
        </a:xfrm>
      </p:grpSpPr>
      <p:sp>
        <p:nvSpPr>
          <p:cNvPr id="5794" name="Google Shape;5794;g280d47541b4_0_10317"/>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795" name="Google Shape;5795;g280d47541b4_0_10317"/>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5796" name="Google Shape;5796;g280d47541b4_0_10317"/>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5797" name="Google Shape;5797;g280d47541b4_0_10317"/>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5798" name="Google Shape;5798;g280d47541b4_0_10317"/>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g280d47541b4_0_10317"/>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g280d47541b4_0_10317"/>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801" name="Google Shape;5801;g280d47541b4_0_10317"/>
          <p:cNvPicPr preferRelativeResize="0"/>
          <p:nvPr/>
        </p:nvPicPr>
        <p:blipFill rotWithShape="1">
          <a:blip r:embed="rId3">
            <a:alphaModFix/>
          </a:blip>
          <a:srcRect l="33475" t="11983" r="24192" b="24544"/>
          <a:stretch/>
        </p:blipFill>
        <p:spPr>
          <a:xfrm>
            <a:off x="7718500" y="1425500"/>
            <a:ext cx="1425776" cy="1425899"/>
          </a:xfrm>
          <a:prstGeom prst="rect">
            <a:avLst/>
          </a:prstGeom>
          <a:noFill/>
          <a:ln>
            <a:noFill/>
          </a:ln>
        </p:spPr>
      </p:pic>
      <p:pic>
        <p:nvPicPr>
          <p:cNvPr id="5802" name="Google Shape;5802;g280d47541b4_0_10317"/>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5803" name="Google Shape;5803;g280d47541b4_0_10317"/>
          <p:cNvGrpSpPr/>
          <p:nvPr/>
        </p:nvGrpSpPr>
        <p:grpSpPr>
          <a:xfrm>
            <a:off x="5825945" y="3085919"/>
            <a:ext cx="1376700" cy="330600"/>
            <a:chOff x="5457350" y="2701375"/>
            <a:chExt cx="1376700" cy="330600"/>
          </a:xfrm>
        </p:grpSpPr>
        <p:sp>
          <p:nvSpPr>
            <p:cNvPr id="5804" name="Google Shape;5804;g280d47541b4_0_10317"/>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5805" name="Google Shape;5805;g280d47541b4_0_10317"/>
            <p:cNvGrpSpPr/>
            <p:nvPr/>
          </p:nvGrpSpPr>
          <p:grpSpPr>
            <a:xfrm>
              <a:off x="5541202" y="2774463"/>
              <a:ext cx="183000" cy="183000"/>
              <a:chOff x="5541202" y="2774463"/>
              <a:chExt cx="183000" cy="183000"/>
            </a:xfrm>
          </p:grpSpPr>
          <p:sp>
            <p:nvSpPr>
              <p:cNvPr id="5806" name="Google Shape;5806;g280d47541b4_0_10317"/>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g280d47541b4_0_10317"/>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5808" name="Google Shape;5808;g280d47541b4_0_10317"/>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809" name="Google Shape;5809;g280d47541b4_0_10317"/>
          <p:cNvGrpSpPr/>
          <p:nvPr/>
        </p:nvGrpSpPr>
        <p:grpSpPr>
          <a:xfrm>
            <a:off x="2446250" y="4626181"/>
            <a:ext cx="845188" cy="162953"/>
            <a:chOff x="3701600" y="2570125"/>
            <a:chExt cx="1503625" cy="289900"/>
          </a:xfrm>
        </p:grpSpPr>
        <p:sp>
          <p:nvSpPr>
            <p:cNvPr id="5810" name="Google Shape;5810;g280d47541b4_0_1031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g280d47541b4_0_1031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g280d47541b4_0_1031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g280d47541b4_0_1031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g280d47541b4_0_1031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g280d47541b4_0_1031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g280d47541b4_0_1031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g280d47541b4_0_1031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g280d47541b4_0_1031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g280d47541b4_0_1031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g280d47541b4_0_1031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g280d47541b4_0_1031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22" name="Google Shape;5822;g280d47541b4_0_10317"/>
          <p:cNvGrpSpPr/>
          <p:nvPr/>
        </p:nvGrpSpPr>
        <p:grpSpPr>
          <a:xfrm>
            <a:off x="5267233" y="4595311"/>
            <a:ext cx="908377" cy="201300"/>
            <a:chOff x="5577025" y="2564875"/>
            <a:chExt cx="1764525" cy="390950"/>
          </a:xfrm>
        </p:grpSpPr>
        <p:sp>
          <p:nvSpPr>
            <p:cNvPr id="5823" name="Google Shape;5823;g280d47541b4_0_10317"/>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g280d47541b4_0_10317"/>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g280d47541b4_0_10317"/>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g280d47541b4_0_10317"/>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g280d47541b4_0_10317"/>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g280d47541b4_0_10317"/>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g280d47541b4_0_10317"/>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g280d47541b4_0_10317"/>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g280d47541b4_0_10317"/>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g280d47541b4_0_10317"/>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g280d47541b4_0_10317"/>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g280d47541b4_0_10317"/>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g280d47541b4_0_10317"/>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g280d47541b4_0_10317"/>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g280d47541b4_0_10317"/>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g280d47541b4_0_10317"/>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39" name="Google Shape;5839;g280d47541b4_0_10317"/>
          <p:cNvGrpSpPr/>
          <p:nvPr/>
        </p:nvGrpSpPr>
        <p:grpSpPr>
          <a:xfrm>
            <a:off x="3882459" y="4590168"/>
            <a:ext cx="682107" cy="266863"/>
            <a:chOff x="238125" y="2500825"/>
            <a:chExt cx="1678825" cy="656650"/>
          </a:xfrm>
        </p:grpSpPr>
        <p:sp>
          <p:nvSpPr>
            <p:cNvPr id="5840" name="Google Shape;5840;g280d47541b4_0_10317"/>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g280d47541b4_0_10317"/>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g280d47541b4_0_10317"/>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g280d47541b4_0_10317"/>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g280d47541b4_0_10317"/>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g280d47541b4_0_10317"/>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g280d47541b4_0_10317"/>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g280d47541b4_0_10317"/>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g280d47541b4_0_10317"/>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g280d47541b4_0_10317"/>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g280d47541b4_0_10317"/>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g280d47541b4_0_10317"/>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g280d47541b4_0_10317"/>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g280d47541b4_0_10317"/>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g280d47541b4_0_10317"/>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g280d47541b4_0_10317"/>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g280d47541b4_0_10317"/>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g280d47541b4_0_10317"/>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g280d47541b4_0_10317"/>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859" name="Google Shape;5859;g280d47541b4_0_10317"/>
          <p:cNvGrpSpPr/>
          <p:nvPr/>
        </p:nvGrpSpPr>
        <p:grpSpPr>
          <a:xfrm>
            <a:off x="6779578" y="4626181"/>
            <a:ext cx="845188" cy="162953"/>
            <a:chOff x="3701600" y="2570125"/>
            <a:chExt cx="1503625" cy="289900"/>
          </a:xfrm>
        </p:grpSpPr>
        <p:sp>
          <p:nvSpPr>
            <p:cNvPr id="5860" name="Google Shape;5860;g280d47541b4_0_1031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g280d47541b4_0_1031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g280d47541b4_0_1031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g280d47541b4_0_1031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g280d47541b4_0_1031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g280d47541b4_0_1031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g280d47541b4_0_1031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g280d47541b4_0_1031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g280d47541b4_0_1031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g280d47541b4_0_1031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g280d47541b4_0_1031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g280d47541b4_0_1031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72" name="Google Shape;5872;g280d47541b4_0_10317"/>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g280d47541b4_0_10317"/>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5874" name="Google Shape;5874;g280d47541b4_0_10317"/>
          <p:cNvGrpSpPr/>
          <p:nvPr/>
        </p:nvGrpSpPr>
        <p:grpSpPr>
          <a:xfrm>
            <a:off x="6292189" y="1426141"/>
            <a:ext cx="1425849" cy="1425202"/>
            <a:chOff x="1189450" y="238125"/>
            <a:chExt cx="5177375" cy="5175025"/>
          </a:xfrm>
        </p:grpSpPr>
        <p:sp>
          <p:nvSpPr>
            <p:cNvPr id="5875" name="Google Shape;5875;g280d47541b4_0_10317"/>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g280d47541b4_0_10317"/>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g280d47541b4_0_10317"/>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g280d47541b4_0_10317"/>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g280d47541b4_0_10317"/>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g280d47541b4_0_10317"/>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g280d47541b4_0_10317"/>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g280d47541b4_0_10317"/>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g280d47541b4_0_10317"/>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g280d47541b4_0_10317"/>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g280d47541b4_0_10317"/>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g280d47541b4_0_10317"/>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g280d47541b4_0_10317"/>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g280d47541b4_0_10317"/>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g280d47541b4_0_10317"/>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g280d47541b4_0_10317"/>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g280d47541b4_0_10317"/>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g280d47541b4_0_10317"/>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g280d47541b4_0_10317"/>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g280d47541b4_0_10317"/>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g280d47541b4_0_10317"/>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g280d47541b4_0_10317"/>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g280d47541b4_0_10317"/>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g280d47541b4_0_10317"/>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g280d47541b4_0_10317"/>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g280d47541b4_0_10317"/>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g280d47541b4_0_10317"/>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g280d47541b4_0_10317"/>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g280d47541b4_0_10317"/>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g280d47541b4_0_10317"/>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g280d47541b4_0_10317"/>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g280d47541b4_0_10317"/>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g280d47541b4_0_10317"/>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g280d47541b4_0_10317"/>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g280d47541b4_0_10317"/>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g280d47541b4_0_10317"/>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g280d47541b4_0_10317"/>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g280d47541b4_0_10317"/>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g280d47541b4_0_10317"/>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g280d47541b4_0_10317"/>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g280d47541b4_0_10317"/>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g280d47541b4_0_10317"/>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g280d47541b4_0_10317"/>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g280d47541b4_0_10317"/>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g280d47541b4_0_10317"/>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g280d47541b4_0_10317"/>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g280d47541b4_0_10317"/>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g280d47541b4_0_10317"/>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g280d47541b4_0_10317"/>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g280d47541b4_0_10317"/>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g280d47541b4_0_10317"/>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g280d47541b4_0_10317"/>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g280d47541b4_0_10317"/>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g280d47541b4_0_10317"/>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g280d47541b4_0_10317"/>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g280d47541b4_0_10317"/>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g280d47541b4_0_10317"/>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g280d47541b4_0_10317"/>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g280d47541b4_0_10317"/>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g280d47541b4_0_10317"/>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g280d47541b4_0_10317"/>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g280d47541b4_0_10317"/>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g280d47541b4_0_10317"/>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g280d47541b4_0_10317"/>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g280d47541b4_0_10317"/>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g280d47541b4_0_10317"/>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g280d47541b4_0_10317"/>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g280d47541b4_0_10317"/>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g280d47541b4_0_10317"/>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g280d47541b4_0_10317"/>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g280d47541b4_0_10317"/>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g280d47541b4_0_10317"/>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g280d47541b4_0_10317"/>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g280d47541b4_0_10317"/>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g280d47541b4_0_10317"/>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g280d47541b4_0_10317"/>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g280d47541b4_0_10317"/>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g280d47541b4_0_10317"/>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g280d47541b4_0_10317"/>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g280d47541b4_0_10317"/>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g280d47541b4_0_10317"/>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g280d47541b4_0_10317"/>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g280d47541b4_0_10317"/>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g280d47541b4_0_10317"/>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g280d47541b4_0_10317"/>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g280d47541b4_0_10317"/>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g280d47541b4_0_10317"/>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g280d47541b4_0_10317"/>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g280d47541b4_0_10317"/>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g280d47541b4_0_10317"/>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g280d47541b4_0_10317"/>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g280d47541b4_0_10317"/>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g280d47541b4_0_10317"/>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g280d47541b4_0_10317"/>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g280d47541b4_0_10317"/>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g280d47541b4_0_10317"/>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g280d47541b4_0_10317"/>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g280d47541b4_0_10317"/>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g280d47541b4_0_10317"/>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g280d47541b4_0_10317"/>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g280d47541b4_0_10317"/>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g280d47541b4_0_10317"/>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g280d47541b4_0_10317"/>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g280d47541b4_0_10317"/>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g280d47541b4_0_10317"/>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g280d47541b4_0_10317"/>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g280d47541b4_0_10317"/>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g280d47541b4_0_10317"/>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g280d47541b4_0_10317"/>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g280d47541b4_0_10317"/>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g280d47541b4_0_10317"/>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g280d47541b4_0_10317"/>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g280d47541b4_0_10317"/>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g280d47541b4_0_10317"/>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g280d47541b4_0_10317"/>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g280d47541b4_0_10317"/>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g280d47541b4_0_10317"/>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g280d47541b4_0_10317"/>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g280d47541b4_0_10317"/>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g280d47541b4_0_10317"/>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g280d47541b4_0_10317"/>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g280d47541b4_0_10317"/>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g280d47541b4_0_10317"/>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g280d47541b4_0_10317"/>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g280d47541b4_0_10317"/>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g280d47541b4_0_10317"/>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g280d47541b4_0_10317"/>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g280d47541b4_0_10317"/>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g280d47541b4_0_10317"/>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g280d47541b4_0_10317"/>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g280d47541b4_0_10317"/>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g280d47541b4_0_10317"/>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g280d47541b4_0_10317"/>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g280d47541b4_0_10317"/>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g280d47541b4_0_10317"/>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g280d47541b4_0_10317"/>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g280d47541b4_0_10317"/>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g280d47541b4_0_10317"/>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g280d47541b4_0_10317"/>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g280d47541b4_0_10317"/>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g280d47541b4_0_10317"/>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g280d47541b4_0_10317"/>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g280d47541b4_0_10317"/>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g280d47541b4_0_10317"/>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g280d47541b4_0_10317"/>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g280d47541b4_0_10317"/>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g280d47541b4_0_10317"/>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g280d47541b4_0_10317"/>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g280d47541b4_0_10317"/>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g280d47541b4_0_10317"/>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g280d47541b4_0_10317"/>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g280d47541b4_0_10317"/>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g280d47541b4_0_10317"/>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g280d47541b4_0_10317"/>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g280d47541b4_0_10317"/>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g280d47541b4_0_10317"/>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g280d47541b4_0_10317"/>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g280d47541b4_0_10317"/>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g280d47541b4_0_10317"/>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g280d47541b4_0_10317"/>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g280d47541b4_0_10317"/>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g280d47541b4_0_10317"/>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g280d47541b4_0_10317"/>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g280d47541b4_0_10317"/>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g280d47541b4_0_10317"/>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g280d47541b4_0_10317"/>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g280d47541b4_0_10317"/>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g280d47541b4_0_10317"/>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g280d47541b4_0_10317"/>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g280d47541b4_0_10317"/>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g280d47541b4_0_10317"/>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g280d47541b4_0_10317"/>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g280d47541b4_0_10317"/>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g280d47541b4_0_10317"/>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g280d47541b4_0_10317"/>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g280d47541b4_0_10317"/>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g280d47541b4_0_10317"/>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g280d47541b4_0_10317"/>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g280d47541b4_0_10317"/>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g280d47541b4_0_10317"/>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g280d47541b4_0_10317"/>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g280d47541b4_0_10317"/>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g280d47541b4_0_10317"/>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g280d47541b4_0_10317"/>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g280d47541b4_0_10317"/>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g280d47541b4_0_10317"/>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g280d47541b4_0_10317"/>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g280d47541b4_0_10317"/>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g280d47541b4_0_10317"/>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g280d47541b4_0_10317"/>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g280d47541b4_0_10317"/>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g280d47541b4_0_10317"/>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g280d47541b4_0_10317"/>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g280d47541b4_0_10317"/>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g280d47541b4_0_10317"/>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g280d47541b4_0_10317"/>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g280d47541b4_0_10317"/>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g280d47541b4_0_10317"/>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g280d47541b4_0_10317"/>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g280d47541b4_0_10317"/>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g280d47541b4_0_10317"/>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g280d47541b4_0_10317"/>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g280d47541b4_0_10317"/>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g280d47541b4_0_10317"/>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g280d47541b4_0_10317"/>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g280d47541b4_0_10317"/>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g280d47541b4_0_10317"/>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g280d47541b4_0_10317"/>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g280d47541b4_0_10317"/>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g280d47541b4_0_10317"/>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g280d47541b4_0_10317"/>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g280d47541b4_0_10317"/>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g280d47541b4_0_10317"/>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g280d47541b4_0_10317"/>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g280d47541b4_0_10317"/>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g280d47541b4_0_10317"/>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g280d47541b4_0_10317"/>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g280d47541b4_0_10317"/>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g280d47541b4_0_10317"/>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g280d47541b4_0_10317"/>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g280d47541b4_0_10317"/>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g280d47541b4_0_10317"/>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g280d47541b4_0_10317"/>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g280d47541b4_0_10317"/>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g280d47541b4_0_10317"/>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g280d47541b4_0_10317"/>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g280d47541b4_0_10317"/>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g280d47541b4_0_10317"/>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g280d47541b4_0_10317"/>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g280d47541b4_0_10317"/>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g280d47541b4_0_10317"/>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g280d47541b4_0_10317"/>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g280d47541b4_0_10317"/>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g280d47541b4_0_10317"/>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g280d47541b4_0_10317"/>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g280d47541b4_0_10317"/>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g280d47541b4_0_10317"/>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g280d47541b4_0_10317"/>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g280d47541b4_0_10317"/>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g280d47541b4_0_10317"/>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g280d47541b4_0_10317"/>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g280d47541b4_0_10317"/>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g280d47541b4_0_10317"/>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g280d47541b4_0_10317"/>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g280d47541b4_0_10317"/>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g280d47541b4_0_10317"/>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g280d47541b4_0_10317"/>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g280d47541b4_0_10317"/>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g280d47541b4_0_10317"/>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g280d47541b4_0_10317"/>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g280d47541b4_0_10317"/>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g280d47541b4_0_10317"/>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g280d47541b4_0_10317"/>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g280d47541b4_0_10317"/>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g280d47541b4_0_10317"/>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g280d47541b4_0_10317"/>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g280d47541b4_0_10317"/>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g280d47541b4_0_10317"/>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g280d47541b4_0_10317"/>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g280d47541b4_0_10317"/>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g280d47541b4_0_10317"/>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g280d47541b4_0_10317"/>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g280d47541b4_0_10317"/>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g280d47541b4_0_10317"/>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g280d47541b4_0_10317"/>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g280d47541b4_0_10317"/>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g280d47541b4_0_10317"/>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g280d47541b4_0_10317"/>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g280d47541b4_0_10317"/>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g280d47541b4_0_10317"/>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g280d47541b4_0_10317"/>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g280d47541b4_0_10317"/>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g280d47541b4_0_10317"/>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g280d47541b4_0_10317"/>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g280d47541b4_0_10317"/>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g280d47541b4_0_10317"/>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g280d47541b4_0_10317"/>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g280d47541b4_0_10317"/>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g280d47541b4_0_10317"/>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g280d47541b4_0_10317"/>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g280d47541b4_0_10317"/>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g280d47541b4_0_10317"/>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g280d47541b4_0_10317"/>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g280d47541b4_0_10317"/>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g280d47541b4_0_10317"/>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g280d47541b4_0_10317"/>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g280d47541b4_0_10317"/>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g280d47541b4_0_10317"/>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g280d47541b4_0_10317"/>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g280d47541b4_0_10317"/>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g280d47541b4_0_10317"/>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g280d47541b4_0_10317"/>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g280d47541b4_0_10317"/>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g280d47541b4_0_10317"/>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g280d47541b4_0_10317"/>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g280d47541b4_0_10317"/>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g280d47541b4_0_10317"/>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g280d47541b4_0_10317"/>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g280d47541b4_0_10317"/>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g280d47541b4_0_10317"/>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g280d47541b4_0_10317"/>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g280d47541b4_0_10317"/>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g280d47541b4_0_10317"/>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g280d47541b4_0_10317"/>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g280d47541b4_0_10317"/>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g280d47541b4_0_10317"/>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g280d47541b4_0_10317"/>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g280d47541b4_0_10317"/>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g280d47541b4_0_10317"/>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g280d47541b4_0_10317"/>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g280d47541b4_0_10317"/>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g280d47541b4_0_10317"/>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g280d47541b4_0_10317"/>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g280d47541b4_0_10317"/>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g280d47541b4_0_10317"/>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g280d47541b4_0_10317"/>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g280d47541b4_0_10317"/>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g280d47541b4_0_10317"/>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g280d47541b4_0_10317"/>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g280d47541b4_0_10317"/>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g280d47541b4_0_10317"/>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g280d47541b4_0_10317"/>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g280d47541b4_0_10317"/>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g280d47541b4_0_10317"/>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g280d47541b4_0_10317"/>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g280d47541b4_0_10317"/>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g280d47541b4_0_10317"/>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g280d47541b4_0_10317"/>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g280d47541b4_0_10317"/>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g280d47541b4_0_10317"/>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g280d47541b4_0_10317"/>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g280d47541b4_0_10317"/>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g280d47541b4_0_10317"/>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g280d47541b4_0_10317"/>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g280d47541b4_0_10317"/>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g280d47541b4_0_10317"/>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g280d47541b4_0_10317"/>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g280d47541b4_0_10317"/>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g280d47541b4_0_10317"/>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g280d47541b4_0_10317"/>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g280d47541b4_0_10317"/>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g280d47541b4_0_10317"/>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g280d47541b4_0_10317"/>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g280d47541b4_0_10317"/>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g280d47541b4_0_10317"/>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g280d47541b4_0_10317"/>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g280d47541b4_0_10317"/>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g280d47541b4_0_10317"/>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g280d47541b4_0_10317"/>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g280d47541b4_0_10317"/>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g280d47541b4_0_10317"/>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g280d47541b4_0_10317"/>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g280d47541b4_0_10317"/>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g280d47541b4_0_10317"/>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g280d47541b4_0_10317"/>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g280d47541b4_0_10317"/>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g280d47541b4_0_10317"/>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g280d47541b4_0_10317"/>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g280d47541b4_0_10317"/>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g280d47541b4_0_10317"/>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g280d47541b4_0_10317"/>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g280d47541b4_0_10317"/>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g280d47541b4_0_10317"/>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g280d47541b4_0_10317"/>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g280d47541b4_0_10317"/>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g280d47541b4_0_10317"/>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g280d47541b4_0_10317"/>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g280d47541b4_0_10317"/>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g280d47541b4_0_10317"/>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g280d47541b4_0_10317"/>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g280d47541b4_0_10317"/>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g280d47541b4_0_10317"/>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g280d47541b4_0_10317"/>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g280d47541b4_0_10317"/>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g280d47541b4_0_10317"/>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g280d47541b4_0_10317"/>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g280d47541b4_0_10317"/>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g280d47541b4_0_10317"/>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g280d47541b4_0_10317"/>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g280d47541b4_0_10317"/>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g280d47541b4_0_10317"/>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g280d47541b4_0_10317"/>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g280d47541b4_0_10317"/>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g280d47541b4_0_10317"/>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g280d47541b4_0_10317"/>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g280d47541b4_0_10317"/>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g280d47541b4_0_10317"/>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g280d47541b4_0_10317"/>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g280d47541b4_0_10317"/>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g280d47541b4_0_10317"/>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g280d47541b4_0_10317"/>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g280d47541b4_0_10317"/>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g280d47541b4_0_10317"/>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g280d47541b4_0_10317"/>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g280d47541b4_0_10317"/>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g280d47541b4_0_10317"/>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g280d47541b4_0_10317"/>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g280d47541b4_0_10317"/>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g280d47541b4_0_10317"/>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g280d47541b4_0_10317"/>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g280d47541b4_0_10317"/>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g280d47541b4_0_10317"/>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g280d47541b4_0_10317"/>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g280d47541b4_0_10317"/>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g280d47541b4_0_10317"/>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g280d47541b4_0_10317"/>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g280d47541b4_0_10317"/>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g280d47541b4_0_10317"/>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g280d47541b4_0_10317"/>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g280d47541b4_0_10317"/>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g280d47541b4_0_10317"/>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g280d47541b4_0_10317"/>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g280d47541b4_0_10317"/>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g280d47541b4_0_10317"/>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g280d47541b4_0_10317"/>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g280d47541b4_0_10317"/>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g280d47541b4_0_10317"/>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g280d47541b4_0_10317"/>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g280d47541b4_0_10317"/>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g280d47541b4_0_10317"/>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g280d47541b4_0_10317"/>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g280d47541b4_0_10317"/>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g280d47541b4_0_10317"/>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g280d47541b4_0_10317"/>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g280d47541b4_0_10317"/>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g280d47541b4_0_10317"/>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g280d47541b4_0_10317"/>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g280d47541b4_0_10317"/>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g280d47541b4_0_10317"/>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g280d47541b4_0_10317"/>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g280d47541b4_0_10317"/>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g280d47541b4_0_10317"/>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g280d47541b4_0_10317"/>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g280d47541b4_0_10317"/>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g280d47541b4_0_10317"/>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g280d47541b4_0_10317"/>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g280d47541b4_0_10317"/>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g280d47541b4_0_10317"/>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g280d47541b4_0_10317"/>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g280d47541b4_0_10317"/>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g280d47541b4_0_10317"/>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g280d47541b4_0_10317"/>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g280d47541b4_0_10317"/>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g280d47541b4_0_10317"/>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g280d47541b4_0_10317"/>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g280d47541b4_0_10317"/>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g280d47541b4_0_10317"/>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g280d47541b4_0_10317"/>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g280d47541b4_0_10317"/>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g280d47541b4_0_10317"/>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g280d47541b4_0_10317"/>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g280d47541b4_0_10317"/>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g280d47541b4_0_10317"/>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g280d47541b4_0_10317"/>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g280d47541b4_0_10317"/>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g280d47541b4_0_10317"/>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g280d47541b4_0_10317"/>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g280d47541b4_0_10317"/>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g280d47541b4_0_10317"/>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g280d47541b4_0_10317"/>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g280d47541b4_0_10317"/>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g280d47541b4_0_10317"/>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g280d47541b4_0_10317"/>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g280d47541b4_0_10317"/>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g280d47541b4_0_10317"/>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g280d47541b4_0_10317"/>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g280d47541b4_0_10317"/>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g280d47541b4_0_10317"/>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g280d47541b4_0_10317"/>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g280d47541b4_0_10317"/>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g280d47541b4_0_10317"/>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g280d47541b4_0_10317"/>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g280d47541b4_0_10317"/>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g280d47541b4_0_10317"/>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g280d47541b4_0_10317"/>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g280d47541b4_0_10317"/>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g280d47541b4_0_10317"/>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g280d47541b4_0_10317"/>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g280d47541b4_0_10317"/>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g280d47541b4_0_10317"/>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g280d47541b4_0_10317"/>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g280d47541b4_0_10317"/>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g280d47541b4_0_10317"/>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g280d47541b4_0_10317"/>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g280d47541b4_0_10317"/>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g280d47541b4_0_10317"/>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g280d47541b4_0_10317"/>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g280d47541b4_0_10317"/>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g280d47541b4_0_10317"/>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g280d47541b4_0_10317"/>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g280d47541b4_0_10317"/>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g280d47541b4_0_10317"/>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g280d47541b4_0_10317"/>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g280d47541b4_0_10317"/>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g280d47541b4_0_10317"/>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g280d47541b4_0_10317"/>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g280d47541b4_0_10317"/>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g280d47541b4_0_10317"/>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g280d47541b4_0_10317"/>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g280d47541b4_0_10317"/>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g280d47541b4_0_10317"/>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g280d47541b4_0_10317"/>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g280d47541b4_0_10317"/>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g280d47541b4_0_10317"/>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g280d47541b4_0_10317"/>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g280d47541b4_0_10317"/>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g280d47541b4_0_10317"/>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g280d47541b4_0_10317"/>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g280d47541b4_0_10317"/>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g280d47541b4_0_10317"/>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g280d47541b4_0_10317"/>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g280d47541b4_0_10317"/>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g280d47541b4_0_10317"/>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g280d47541b4_0_10317"/>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g280d47541b4_0_10317"/>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g280d47541b4_0_10317"/>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g280d47541b4_0_10317"/>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g280d47541b4_0_10317"/>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g280d47541b4_0_10317"/>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g280d47541b4_0_10317"/>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g280d47541b4_0_10317"/>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g280d47541b4_0_10317"/>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g280d47541b4_0_10317"/>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g280d47541b4_0_10317"/>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g280d47541b4_0_10317"/>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g280d47541b4_0_10317"/>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g280d47541b4_0_10317"/>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g280d47541b4_0_10317"/>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g280d47541b4_0_10317"/>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g280d47541b4_0_10317"/>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g280d47541b4_0_10317"/>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g280d47541b4_0_10317"/>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g280d47541b4_0_10317"/>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g280d47541b4_0_10317"/>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g280d47541b4_0_10317"/>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g280d47541b4_0_10317"/>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g280d47541b4_0_10317"/>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g280d47541b4_0_10317"/>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g280d47541b4_0_10317"/>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g280d47541b4_0_10317"/>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g280d47541b4_0_10317"/>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g280d47541b4_0_10317"/>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g280d47541b4_0_10317"/>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g280d47541b4_0_10317"/>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g280d47541b4_0_10317"/>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g280d47541b4_0_10317"/>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g280d47541b4_0_10317"/>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g280d47541b4_0_10317"/>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g280d47541b4_0_10317"/>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g280d47541b4_0_10317"/>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g280d47541b4_0_10317"/>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g280d47541b4_0_10317"/>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g280d47541b4_0_10317"/>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g280d47541b4_0_10317"/>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g280d47541b4_0_10317"/>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g280d47541b4_0_10317"/>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g280d47541b4_0_10317"/>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g280d47541b4_0_10317"/>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g280d47541b4_0_10317"/>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g280d47541b4_0_10317"/>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g280d47541b4_0_10317"/>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g280d47541b4_0_10317"/>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g280d47541b4_0_10317"/>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g280d47541b4_0_10317"/>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g280d47541b4_0_10317"/>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g280d47541b4_0_10317"/>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g280d47541b4_0_10317"/>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g280d47541b4_0_10317"/>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443" name="Google Shape;6443;g280d47541b4_0_10317"/>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444" name="Google Shape;6444;g280d47541b4_0_10317"/>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6445"/>
        <p:cNvGrpSpPr/>
        <p:nvPr/>
      </p:nvGrpSpPr>
      <p:grpSpPr>
        <a:xfrm>
          <a:off x="0" y="0"/>
          <a:ext cx="0" cy="0"/>
          <a:chOff x="0" y="0"/>
          <a:chExt cx="0" cy="0"/>
        </a:xfrm>
      </p:grpSpPr>
      <p:sp>
        <p:nvSpPr>
          <p:cNvPr id="6446" name="Google Shape;6446;g280d47541b4_0_10969"/>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447" name="Google Shape;6447;g280d47541b4_0_10969"/>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6448" name="Google Shape;6448;g280d47541b4_0_10969"/>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6449" name="Google Shape;6449;g280d47541b4_0_10969"/>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6450" name="Google Shape;6450;g280d47541b4_0_10969"/>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g280d47541b4_0_10969"/>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452" name="Google Shape;6452;g280d47541b4_0_10969"/>
          <p:cNvPicPr preferRelativeResize="0"/>
          <p:nvPr/>
        </p:nvPicPr>
        <p:blipFill rotWithShape="1">
          <a:blip r:embed="rId3">
            <a:alphaModFix/>
          </a:blip>
          <a:srcRect l="33475" t="11983" r="24192" b="24544"/>
          <a:stretch/>
        </p:blipFill>
        <p:spPr>
          <a:xfrm>
            <a:off x="7429711" y="1714197"/>
            <a:ext cx="1714516" cy="1714669"/>
          </a:xfrm>
          <a:prstGeom prst="rect">
            <a:avLst/>
          </a:prstGeom>
          <a:noFill/>
          <a:ln>
            <a:noFill/>
          </a:ln>
        </p:spPr>
      </p:pic>
      <p:pic>
        <p:nvPicPr>
          <p:cNvPr id="6453" name="Google Shape;6453;g280d47541b4_0_10969"/>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6454" name="Google Shape;6454;g280d47541b4_0_10969"/>
          <p:cNvGrpSpPr/>
          <p:nvPr/>
        </p:nvGrpSpPr>
        <p:grpSpPr>
          <a:xfrm>
            <a:off x="5714586" y="1714973"/>
            <a:ext cx="1714747" cy="1713968"/>
            <a:chOff x="1189450" y="238125"/>
            <a:chExt cx="5177375" cy="5175025"/>
          </a:xfrm>
        </p:grpSpPr>
        <p:sp>
          <p:nvSpPr>
            <p:cNvPr id="6455" name="Google Shape;6455;g280d47541b4_0_1096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g280d47541b4_0_1096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g280d47541b4_0_1096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g280d47541b4_0_1096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g280d47541b4_0_1096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g280d47541b4_0_1096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g280d47541b4_0_1096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g280d47541b4_0_1096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g280d47541b4_0_1096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g280d47541b4_0_1096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g280d47541b4_0_1096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g280d47541b4_0_1096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g280d47541b4_0_1096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g280d47541b4_0_1096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g280d47541b4_0_1096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g280d47541b4_0_1096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g280d47541b4_0_1096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g280d47541b4_0_1096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g280d47541b4_0_1096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g280d47541b4_0_1096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g280d47541b4_0_1096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g280d47541b4_0_1096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g280d47541b4_0_1096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g280d47541b4_0_1096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g280d47541b4_0_1096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g280d47541b4_0_1096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g280d47541b4_0_1096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g280d47541b4_0_1096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g280d47541b4_0_1096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g280d47541b4_0_1096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g280d47541b4_0_1096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g280d47541b4_0_1096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g280d47541b4_0_1096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g280d47541b4_0_1096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g280d47541b4_0_1096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g280d47541b4_0_1096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g280d47541b4_0_1096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g280d47541b4_0_1096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g280d47541b4_0_1096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g280d47541b4_0_1096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g280d47541b4_0_1096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g280d47541b4_0_1096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g280d47541b4_0_1096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g280d47541b4_0_1096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g280d47541b4_0_1096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g280d47541b4_0_1096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g280d47541b4_0_1096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g280d47541b4_0_1096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g280d47541b4_0_1096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g280d47541b4_0_1096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g280d47541b4_0_1096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g280d47541b4_0_1096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g280d47541b4_0_1096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g280d47541b4_0_1096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g280d47541b4_0_1096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g280d47541b4_0_1096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g280d47541b4_0_1096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g280d47541b4_0_1096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g280d47541b4_0_1096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g280d47541b4_0_1096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g280d47541b4_0_1096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g280d47541b4_0_1096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g280d47541b4_0_1096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g280d47541b4_0_1096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g280d47541b4_0_1096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g280d47541b4_0_1096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g280d47541b4_0_1096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g280d47541b4_0_1096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g280d47541b4_0_1096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g280d47541b4_0_1096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g280d47541b4_0_1096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g280d47541b4_0_1096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g280d47541b4_0_1096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g280d47541b4_0_1096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g280d47541b4_0_1096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g280d47541b4_0_1096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g280d47541b4_0_1096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g280d47541b4_0_1096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g280d47541b4_0_1096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g280d47541b4_0_1096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g280d47541b4_0_1096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g280d47541b4_0_1096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g280d47541b4_0_1096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g280d47541b4_0_1096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g280d47541b4_0_1096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g280d47541b4_0_1096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g280d47541b4_0_1096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g280d47541b4_0_1096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g280d47541b4_0_1096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g280d47541b4_0_1096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g280d47541b4_0_1096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g280d47541b4_0_1096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g280d47541b4_0_1096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g280d47541b4_0_1096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g280d47541b4_0_1096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g280d47541b4_0_1096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g280d47541b4_0_1096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g280d47541b4_0_1096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g280d47541b4_0_1096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g280d47541b4_0_1096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g280d47541b4_0_1096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g280d47541b4_0_1096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g280d47541b4_0_1096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g280d47541b4_0_1096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g280d47541b4_0_1096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g280d47541b4_0_1096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g280d47541b4_0_1096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g280d47541b4_0_1096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g280d47541b4_0_1096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g280d47541b4_0_1096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g280d47541b4_0_1096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g280d47541b4_0_1096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g280d47541b4_0_1096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g280d47541b4_0_1096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g280d47541b4_0_1096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g280d47541b4_0_1096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g280d47541b4_0_1096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g280d47541b4_0_1096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g280d47541b4_0_1096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g280d47541b4_0_1096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g280d47541b4_0_1096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g280d47541b4_0_1096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g280d47541b4_0_1096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g280d47541b4_0_1096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g280d47541b4_0_1096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g280d47541b4_0_1096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g280d47541b4_0_1096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g280d47541b4_0_1096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g280d47541b4_0_1096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g280d47541b4_0_1096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g280d47541b4_0_1096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g280d47541b4_0_1096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g280d47541b4_0_1096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g280d47541b4_0_1096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g280d47541b4_0_1096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g280d47541b4_0_1096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g280d47541b4_0_1096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g280d47541b4_0_1096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g280d47541b4_0_1096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g280d47541b4_0_1096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g280d47541b4_0_1096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g280d47541b4_0_1096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g280d47541b4_0_1096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g280d47541b4_0_1096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g280d47541b4_0_1096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g280d47541b4_0_1096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g280d47541b4_0_1096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g280d47541b4_0_1096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g280d47541b4_0_1096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g280d47541b4_0_1096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g280d47541b4_0_1096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g280d47541b4_0_1096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g280d47541b4_0_1096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g280d47541b4_0_1096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g280d47541b4_0_1096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g280d47541b4_0_1096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g280d47541b4_0_1096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g280d47541b4_0_1096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g280d47541b4_0_1096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g280d47541b4_0_1096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g280d47541b4_0_1096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g280d47541b4_0_1096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g280d47541b4_0_1096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g280d47541b4_0_1096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g280d47541b4_0_1096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g280d47541b4_0_1096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g280d47541b4_0_1096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g280d47541b4_0_1096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g280d47541b4_0_1096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g280d47541b4_0_1096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g280d47541b4_0_1096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g280d47541b4_0_1096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g280d47541b4_0_1096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g280d47541b4_0_1096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g280d47541b4_0_1096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g280d47541b4_0_1096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g280d47541b4_0_1096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g280d47541b4_0_1096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g280d47541b4_0_1096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g280d47541b4_0_1096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g280d47541b4_0_1096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g280d47541b4_0_1096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g280d47541b4_0_1096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g280d47541b4_0_1096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g280d47541b4_0_1096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g280d47541b4_0_1096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g280d47541b4_0_1096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g280d47541b4_0_1096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g280d47541b4_0_1096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g280d47541b4_0_1096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g280d47541b4_0_1096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g280d47541b4_0_1096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g280d47541b4_0_1096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g280d47541b4_0_1096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g280d47541b4_0_1096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g280d47541b4_0_1096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g280d47541b4_0_1096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g280d47541b4_0_1096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g280d47541b4_0_1096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g280d47541b4_0_1096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g280d47541b4_0_1096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g280d47541b4_0_1096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g280d47541b4_0_1096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g280d47541b4_0_1096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g280d47541b4_0_1096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g280d47541b4_0_1096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g280d47541b4_0_1096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g280d47541b4_0_1096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g280d47541b4_0_1096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g280d47541b4_0_1096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g280d47541b4_0_1096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g280d47541b4_0_1096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g280d47541b4_0_1096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g280d47541b4_0_1096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g280d47541b4_0_1096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g280d47541b4_0_1096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g280d47541b4_0_1096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g280d47541b4_0_1096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g280d47541b4_0_1096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g280d47541b4_0_1096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g280d47541b4_0_1096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g280d47541b4_0_1096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g280d47541b4_0_1096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g280d47541b4_0_1096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g280d47541b4_0_1096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g280d47541b4_0_1096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g280d47541b4_0_1096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g280d47541b4_0_1096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g280d47541b4_0_1096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g280d47541b4_0_1096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g280d47541b4_0_1096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g280d47541b4_0_1096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g280d47541b4_0_1096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g280d47541b4_0_1096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g280d47541b4_0_1096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g280d47541b4_0_1096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g280d47541b4_0_1096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g280d47541b4_0_1096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g280d47541b4_0_1096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g280d47541b4_0_1096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g280d47541b4_0_1096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g280d47541b4_0_1096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g280d47541b4_0_1096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g280d47541b4_0_1096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g280d47541b4_0_1096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g280d47541b4_0_1096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g280d47541b4_0_1096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g280d47541b4_0_1096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g280d47541b4_0_1096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g280d47541b4_0_1096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g280d47541b4_0_1096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g280d47541b4_0_1096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g280d47541b4_0_1096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g280d47541b4_0_1096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g280d47541b4_0_1096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g280d47541b4_0_1096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g280d47541b4_0_1096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g280d47541b4_0_1096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g280d47541b4_0_1096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g280d47541b4_0_1096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g280d47541b4_0_1096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g280d47541b4_0_1096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g280d47541b4_0_1096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g280d47541b4_0_1096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g280d47541b4_0_1096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g280d47541b4_0_1096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g280d47541b4_0_1096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g280d47541b4_0_1096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g280d47541b4_0_1096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g280d47541b4_0_1096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g280d47541b4_0_1096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g280d47541b4_0_1096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g280d47541b4_0_1096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g280d47541b4_0_1096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g280d47541b4_0_1096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g280d47541b4_0_1096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g280d47541b4_0_1096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g280d47541b4_0_1096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g280d47541b4_0_1096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g280d47541b4_0_1096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g280d47541b4_0_1096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g280d47541b4_0_1096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g280d47541b4_0_1096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g280d47541b4_0_1096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g280d47541b4_0_1096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g280d47541b4_0_1096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g280d47541b4_0_1096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g280d47541b4_0_1096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g280d47541b4_0_1096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g280d47541b4_0_1096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g280d47541b4_0_1096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g280d47541b4_0_1096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g280d47541b4_0_1096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g280d47541b4_0_1096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g280d47541b4_0_1096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g280d47541b4_0_1096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g280d47541b4_0_1096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g280d47541b4_0_1096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g280d47541b4_0_1096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g280d47541b4_0_1096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g280d47541b4_0_1096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g280d47541b4_0_1096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g280d47541b4_0_1096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g280d47541b4_0_1096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g280d47541b4_0_1096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g280d47541b4_0_1096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g280d47541b4_0_1096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g280d47541b4_0_1096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g280d47541b4_0_1096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g280d47541b4_0_1096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g280d47541b4_0_1096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g280d47541b4_0_1096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g280d47541b4_0_1096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g280d47541b4_0_1096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g280d47541b4_0_1096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g280d47541b4_0_1096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g280d47541b4_0_1096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g280d47541b4_0_1096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g280d47541b4_0_1096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g280d47541b4_0_1096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g280d47541b4_0_1096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g280d47541b4_0_1096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g280d47541b4_0_1096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g280d47541b4_0_1096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g280d47541b4_0_1096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g280d47541b4_0_1096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g280d47541b4_0_1096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g280d47541b4_0_1096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g280d47541b4_0_1096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g280d47541b4_0_1096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g280d47541b4_0_1096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g280d47541b4_0_1096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g280d47541b4_0_1096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g280d47541b4_0_1096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g280d47541b4_0_1096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g280d47541b4_0_1096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g280d47541b4_0_1096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g280d47541b4_0_1096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g280d47541b4_0_1096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g280d47541b4_0_1096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g280d47541b4_0_1096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g280d47541b4_0_1096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g280d47541b4_0_1096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g280d47541b4_0_1096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g280d47541b4_0_1096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g280d47541b4_0_1096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g280d47541b4_0_1096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g280d47541b4_0_1096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g280d47541b4_0_1096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g280d47541b4_0_1096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g280d47541b4_0_1096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g280d47541b4_0_1096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g280d47541b4_0_1096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g280d47541b4_0_1096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g280d47541b4_0_1096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g280d47541b4_0_1096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g280d47541b4_0_1096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g280d47541b4_0_1096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g280d47541b4_0_1096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g280d47541b4_0_1096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g280d47541b4_0_1096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g280d47541b4_0_1096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g280d47541b4_0_1096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g280d47541b4_0_1096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g280d47541b4_0_1096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g280d47541b4_0_1096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g280d47541b4_0_1096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g280d47541b4_0_1096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g280d47541b4_0_1096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g280d47541b4_0_1096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g280d47541b4_0_1096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g280d47541b4_0_1096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g280d47541b4_0_1096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g280d47541b4_0_1096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g280d47541b4_0_1096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g280d47541b4_0_1096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g280d47541b4_0_1096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g280d47541b4_0_1096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g280d47541b4_0_1096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g280d47541b4_0_1096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g280d47541b4_0_1096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g280d47541b4_0_1096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g280d47541b4_0_1096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g280d47541b4_0_1096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g280d47541b4_0_1096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g280d47541b4_0_1096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g280d47541b4_0_1096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g280d47541b4_0_1096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g280d47541b4_0_1096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g280d47541b4_0_1096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g280d47541b4_0_1096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g280d47541b4_0_1096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g280d47541b4_0_1096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g280d47541b4_0_1096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g280d47541b4_0_1096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g280d47541b4_0_1096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g280d47541b4_0_1096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g280d47541b4_0_1096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g280d47541b4_0_1096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g280d47541b4_0_1096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g280d47541b4_0_1096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g280d47541b4_0_1096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g280d47541b4_0_1096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g280d47541b4_0_1096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g280d47541b4_0_1096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g280d47541b4_0_1096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g280d47541b4_0_1096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g280d47541b4_0_1096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g280d47541b4_0_1096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g280d47541b4_0_1096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g280d47541b4_0_1096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g280d47541b4_0_1096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g280d47541b4_0_1096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g280d47541b4_0_1096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g280d47541b4_0_1096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g280d47541b4_0_1096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g280d47541b4_0_1096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g280d47541b4_0_1096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g280d47541b4_0_1096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g280d47541b4_0_1096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g280d47541b4_0_1096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g280d47541b4_0_1096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g280d47541b4_0_1096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g280d47541b4_0_1096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g280d47541b4_0_1096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g280d47541b4_0_1096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g280d47541b4_0_1096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g280d47541b4_0_1096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g280d47541b4_0_1096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g280d47541b4_0_1096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g280d47541b4_0_1096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g280d47541b4_0_1096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g280d47541b4_0_1096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g280d47541b4_0_1096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g280d47541b4_0_1096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g280d47541b4_0_1096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g280d47541b4_0_1096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g280d47541b4_0_1096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g280d47541b4_0_1096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g280d47541b4_0_1096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g280d47541b4_0_1096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g280d47541b4_0_1096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g280d47541b4_0_1096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g280d47541b4_0_1096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g280d47541b4_0_1096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g280d47541b4_0_1096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g280d47541b4_0_1096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g280d47541b4_0_1096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g280d47541b4_0_1096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g280d47541b4_0_1096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g280d47541b4_0_1096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g280d47541b4_0_1096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g280d47541b4_0_1096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g280d47541b4_0_1096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g280d47541b4_0_1096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g280d47541b4_0_1096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g280d47541b4_0_1096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g280d47541b4_0_1096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g280d47541b4_0_1096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g280d47541b4_0_1096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g280d47541b4_0_1096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g280d47541b4_0_1096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g280d47541b4_0_1096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g280d47541b4_0_1096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g280d47541b4_0_1096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g280d47541b4_0_1096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g280d47541b4_0_1096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g280d47541b4_0_1096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g280d47541b4_0_1096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g280d47541b4_0_1096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g280d47541b4_0_1096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g280d47541b4_0_1096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g280d47541b4_0_1096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g280d47541b4_0_1096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g280d47541b4_0_1096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g280d47541b4_0_1096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g280d47541b4_0_1096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g280d47541b4_0_1096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g280d47541b4_0_1096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g280d47541b4_0_1096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g280d47541b4_0_1096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g280d47541b4_0_1096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g280d47541b4_0_1096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g280d47541b4_0_1096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g280d47541b4_0_1096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g280d47541b4_0_1096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g280d47541b4_0_1096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g280d47541b4_0_1096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g280d47541b4_0_1096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g280d47541b4_0_1096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g280d47541b4_0_1096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g280d47541b4_0_1096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g280d47541b4_0_1096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g280d47541b4_0_1096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g280d47541b4_0_1096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g280d47541b4_0_1096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g280d47541b4_0_1096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g280d47541b4_0_1096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g280d47541b4_0_1096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g280d47541b4_0_1096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g280d47541b4_0_1096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g280d47541b4_0_1096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g280d47541b4_0_1096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g280d47541b4_0_1096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g280d47541b4_0_1096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g280d47541b4_0_1096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g280d47541b4_0_1096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g280d47541b4_0_1096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g280d47541b4_0_1096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g280d47541b4_0_1096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g280d47541b4_0_1096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g280d47541b4_0_1096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g280d47541b4_0_1096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g280d47541b4_0_1096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g280d47541b4_0_1096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g280d47541b4_0_1096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g280d47541b4_0_1096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g280d47541b4_0_1096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g280d47541b4_0_1096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g280d47541b4_0_1096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g280d47541b4_0_1096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g280d47541b4_0_1096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g280d47541b4_0_1096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g280d47541b4_0_1096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g280d47541b4_0_1096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g280d47541b4_0_1096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g280d47541b4_0_1096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g280d47541b4_0_1096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g280d47541b4_0_1096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g280d47541b4_0_1096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g280d47541b4_0_1096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g280d47541b4_0_1096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g280d47541b4_0_1096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g280d47541b4_0_1096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g280d47541b4_0_1096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g280d47541b4_0_1096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g280d47541b4_0_1096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g280d47541b4_0_1096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g280d47541b4_0_1096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g280d47541b4_0_1096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g280d47541b4_0_1096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g280d47541b4_0_1096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g280d47541b4_0_1096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g280d47541b4_0_1096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g280d47541b4_0_1096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g280d47541b4_0_1096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g280d47541b4_0_1096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g280d47541b4_0_1096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g280d47541b4_0_1096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g280d47541b4_0_1096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g280d47541b4_0_1096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g280d47541b4_0_1096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g280d47541b4_0_1096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g280d47541b4_0_1096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g280d47541b4_0_1096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g280d47541b4_0_1096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g280d47541b4_0_1096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g280d47541b4_0_1096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g280d47541b4_0_1096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g280d47541b4_0_1096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g280d47541b4_0_1096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g280d47541b4_0_1096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g280d47541b4_0_1096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g280d47541b4_0_1096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g280d47541b4_0_1096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g280d47541b4_0_1096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g280d47541b4_0_1096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g280d47541b4_0_1096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7023" name="Google Shape;7023;g280d47541b4_0_10969"/>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024"/>
        <p:cNvGrpSpPr/>
        <p:nvPr/>
      </p:nvGrpSpPr>
      <p:grpSpPr>
        <a:xfrm>
          <a:off x="0" y="0"/>
          <a:ext cx="0" cy="0"/>
          <a:chOff x="0" y="0"/>
          <a:chExt cx="0" cy="0"/>
        </a:xfrm>
      </p:grpSpPr>
      <p:sp>
        <p:nvSpPr>
          <p:cNvPr id="7025" name="Google Shape;7025;g280d47541b4_0_1154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7026" name="Google Shape;7026;g280d47541b4_0_1154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27" name="Google Shape;7027;g280d47541b4_0_1154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87" name="Google Shape;98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988" name="Google Shape;98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7028"/>
        <p:cNvGrpSpPr/>
        <p:nvPr/>
      </p:nvGrpSpPr>
      <p:grpSpPr>
        <a:xfrm>
          <a:off x="0" y="0"/>
          <a:ext cx="0" cy="0"/>
          <a:chOff x="0" y="0"/>
          <a:chExt cx="0" cy="0"/>
        </a:xfrm>
      </p:grpSpPr>
      <p:grpSp>
        <p:nvGrpSpPr>
          <p:cNvPr id="7029" name="Google Shape;7029;g280d47541b4_0_11552"/>
          <p:cNvGrpSpPr/>
          <p:nvPr/>
        </p:nvGrpSpPr>
        <p:grpSpPr>
          <a:xfrm>
            <a:off x="2693441" y="10"/>
            <a:ext cx="3757132" cy="5143716"/>
            <a:chOff x="1895100" y="238125"/>
            <a:chExt cx="3826000" cy="5238000"/>
          </a:xfrm>
        </p:grpSpPr>
        <p:sp>
          <p:nvSpPr>
            <p:cNvPr id="7030" name="Google Shape;7030;g280d47541b4_0_11552"/>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g280d47541b4_0_11552"/>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32" name="Google Shape;7032;g280d47541b4_0_1155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7033" name="Google Shape;7033;g280d47541b4_0_1155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34" name="Google Shape;7034;g280d47541b4_0_1155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035"/>
        <p:cNvGrpSpPr/>
        <p:nvPr/>
      </p:nvGrpSpPr>
      <p:grpSpPr>
        <a:xfrm>
          <a:off x="0" y="0"/>
          <a:ext cx="0" cy="0"/>
          <a:chOff x="0" y="0"/>
          <a:chExt cx="0" cy="0"/>
        </a:xfrm>
      </p:grpSpPr>
      <p:sp>
        <p:nvSpPr>
          <p:cNvPr id="7036" name="Google Shape;7036;g280d47541b4_0_1155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037" name="Google Shape;7037;g280d47541b4_0_11559"/>
          <p:cNvGrpSpPr/>
          <p:nvPr/>
        </p:nvGrpSpPr>
        <p:grpSpPr>
          <a:xfrm>
            <a:off x="8041173" y="4778596"/>
            <a:ext cx="598277" cy="170409"/>
            <a:chOff x="238125" y="1822850"/>
            <a:chExt cx="7080200" cy="2016675"/>
          </a:xfrm>
        </p:grpSpPr>
        <p:sp>
          <p:nvSpPr>
            <p:cNvPr id="7038" name="Google Shape;7038;g280d47541b4_0_1155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g280d47541b4_0_1155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g280d47541b4_0_1155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g280d47541b4_0_1155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g280d47541b4_0_1155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g280d47541b4_0_1155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g280d47541b4_0_1155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45" name="Google Shape;7045;g280d47541b4_0_1155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046" name="Google Shape;7046;g280d47541b4_0_1155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7047" name="Google Shape;7047;g280d47541b4_0_11559"/>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g280d47541b4_0_1155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7049" name="Google Shape;7049;g280d47541b4_0_1155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7050"/>
        <p:cNvGrpSpPr/>
        <p:nvPr/>
      </p:nvGrpSpPr>
      <p:grpSpPr>
        <a:xfrm>
          <a:off x="0" y="0"/>
          <a:ext cx="0" cy="0"/>
          <a:chOff x="0" y="0"/>
          <a:chExt cx="0" cy="0"/>
        </a:xfrm>
      </p:grpSpPr>
      <p:grpSp>
        <p:nvGrpSpPr>
          <p:cNvPr id="7051" name="Google Shape;7051;g280d47541b4_0_11574"/>
          <p:cNvGrpSpPr/>
          <p:nvPr/>
        </p:nvGrpSpPr>
        <p:grpSpPr>
          <a:xfrm>
            <a:off x="1936602" y="6"/>
            <a:ext cx="3697033" cy="5143642"/>
            <a:chOff x="1926275" y="238125"/>
            <a:chExt cx="3765950" cy="5239525"/>
          </a:xfrm>
        </p:grpSpPr>
        <p:sp>
          <p:nvSpPr>
            <p:cNvPr id="7052" name="Google Shape;7052;g280d47541b4_0_1157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g280d47541b4_0_1157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g280d47541b4_0_1157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g280d47541b4_0_1157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g280d47541b4_0_1157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g280d47541b4_0_1157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g280d47541b4_0_1157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g280d47541b4_0_1157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g280d47541b4_0_1157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g280d47541b4_0_1157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g280d47541b4_0_1157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g280d47541b4_0_1157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g280d47541b4_0_1157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g280d47541b4_0_1157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g280d47541b4_0_1157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g280d47541b4_0_1157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g280d47541b4_0_1157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g280d47541b4_0_1157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g280d47541b4_0_1157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g280d47541b4_0_1157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g280d47541b4_0_1157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g280d47541b4_0_1157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g280d47541b4_0_1157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g280d47541b4_0_1157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g280d47541b4_0_1157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g280d47541b4_0_1157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g280d47541b4_0_1157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g280d47541b4_0_1157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g280d47541b4_0_1157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g280d47541b4_0_1157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g280d47541b4_0_1157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g280d47541b4_0_1157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g280d47541b4_0_1157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g280d47541b4_0_1157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g280d47541b4_0_1157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g280d47541b4_0_1157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g280d47541b4_0_1157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g280d47541b4_0_1157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g280d47541b4_0_1157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g280d47541b4_0_1157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g280d47541b4_0_1157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g280d47541b4_0_1157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g280d47541b4_0_1157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g280d47541b4_0_1157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g280d47541b4_0_1157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g280d47541b4_0_1157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g280d47541b4_0_1157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g280d47541b4_0_1157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g280d47541b4_0_1157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g280d47541b4_0_1157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g280d47541b4_0_1157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g280d47541b4_0_1157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g280d47541b4_0_1157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g280d47541b4_0_1157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g280d47541b4_0_1157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g280d47541b4_0_1157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g280d47541b4_0_1157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g280d47541b4_0_1157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g280d47541b4_0_1157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g280d47541b4_0_1157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12" name="Google Shape;7112;g280d47541b4_0_1157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7113" name="Google Shape;7113;g280d47541b4_0_115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14" name="Google Shape;7114;g280d47541b4_0_1157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7115" name="Google Shape;7115;g280d47541b4_0_1157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16" name="Google Shape;7116;g280d47541b4_0_11574"/>
          <p:cNvGrpSpPr/>
          <p:nvPr/>
        </p:nvGrpSpPr>
        <p:grpSpPr>
          <a:xfrm>
            <a:off x="8041173" y="4778596"/>
            <a:ext cx="598277" cy="170409"/>
            <a:chOff x="238125" y="1822850"/>
            <a:chExt cx="7080200" cy="2016675"/>
          </a:xfrm>
        </p:grpSpPr>
        <p:sp>
          <p:nvSpPr>
            <p:cNvPr id="7117" name="Google Shape;7117;g280d47541b4_0_1157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g280d47541b4_0_1157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g280d47541b4_0_1157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g280d47541b4_0_1157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g280d47541b4_0_1157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g280d47541b4_0_1157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g280d47541b4_0_1157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24" name="Google Shape;7124;g280d47541b4_0_11574"/>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7125" name="Google Shape;7125;g280d47541b4_0_115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7126"/>
        <p:cNvGrpSpPr/>
        <p:nvPr/>
      </p:nvGrpSpPr>
      <p:grpSpPr>
        <a:xfrm>
          <a:off x="0" y="0"/>
          <a:ext cx="0" cy="0"/>
          <a:chOff x="0" y="0"/>
          <a:chExt cx="0" cy="0"/>
        </a:xfrm>
      </p:grpSpPr>
      <p:sp>
        <p:nvSpPr>
          <p:cNvPr id="7127" name="Google Shape;7127;g280d47541b4_0_1165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7128" name="Google Shape;7128;g280d47541b4_0_1165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29" name="Google Shape;7129;g280d47541b4_0_1165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7130" name="Google Shape;7130;g280d47541b4_0_11650"/>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31" name="Google Shape;7131;g280d47541b4_0_11650"/>
          <p:cNvGrpSpPr/>
          <p:nvPr/>
        </p:nvGrpSpPr>
        <p:grpSpPr>
          <a:xfrm>
            <a:off x="8041173" y="4778596"/>
            <a:ext cx="598277" cy="170409"/>
            <a:chOff x="238125" y="1822850"/>
            <a:chExt cx="7080200" cy="2016675"/>
          </a:xfrm>
        </p:grpSpPr>
        <p:sp>
          <p:nvSpPr>
            <p:cNvPr id="7132" name="Google Shape;7132;g280d47541b4_0_1165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g280d47541b4_0_1165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g280d47541b4_0_1165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g280d47541b4_0_1165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g280d47541b4_0_1165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g280d47541b4_0_1165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g280d47541b4_0_1165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39" name="Google Shape;7139;g280d47541b4_0_1165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7140" name="Google Shape;7140;g280d47541b4_0_1165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7141"/>
        <p:cNvGrpSpPr/>
        <p:nvPr/>
      </p:nvGrpSpPr>
      <p:grpSpPr>
        <a:xfrm>
          <a:off x="0" y="0"/>
          <a:ext cx="0" cy="0"/>
          <a:chOff x="0" y="0"/>
          <a:chExt cx="0" cy="0"/>
        </a:xfrm>
      </p:grpSpPr>
      <p:sp>
        <p:nvSpPr>
          <p:cNvPr id="7142" name="Google Shape;7142;g280d47541b4_0_11665"/>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43" name="Google Shape;7143;g280d47541b4_0_11665"/>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44" name="Google Shape;7144;g280d47541b4_0_1166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45" name="Google Shape;7145;g280d47541b4_0_11665"/>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g280d47541b4_0_11665"/>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7147" name="Google Shape;7147;g280d47541b4_0_11665"/>
          <p:cNvGrpSpPr/>
          <p:nvPr/>
        </p:nvGrpSpPr>
        <p:grpSpPr>
          <a:xfrm>
            <a:off x="8041173" y="4778596"/>
            <a:ext cx="598277" cy="170409"/>
            <a:chOff x="238125" y="1822850"/>
            <a:chExt cx="7080200" cy="2016675"/>
          </a:xfrm>
        </p:grpSpPr>
        <p:sp>
          <p:nvSpPr>
            <p:cNvPr id="7148" name="Google Shape;7148;g280d47541b4_0_1166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g280d47541b4_0_1166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g280d47541b4_0_1166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g280d47541b4_0_1166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g280d47541b4_0_1166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g280d47541b4_0_1166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g280d47541b4_0_1166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7155"/>
        <p:cNvGrpSpPr/>
        <p:nvPr/>
      </p:nvGrpSpPr>
      <p:grpSpPr>
        <a:xfrm>
          <a:off x="0" y="0"/>
          <a:ext cx="0" cy="0"/>
          <a:chOff x="0" y="0"/>
          <a:chExt cx="0" cy="0"/>
        </a:xfrm>
      </p:grpSpPr>
      <p:sp>
        <p:nvSpPr>
          <p:cNvPr id="7156" name="Google Shape;7156;g280d47541b4_0_11679"/>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57" name="Google Shape;7157;g280d47541b4_0_116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158" name="Google Shape;7158;g280d47541b4_0_11679"/>
          <p:cNvGrpSpPr/>
          <p:nvPr/>
        </p:nvGrpSpPr>
        <p:grpSpPr>
          <a:xfrm>
            <a:off x="8041173" y="4778596"/>
            <a:ext cx="598277" cy="170409"/>
            <a:chOff x="238125" y="1822850"/>
            <a:chExt cx="7080200" cy="2016675"/>
          </a:xfrm>
        </p:grpSpPr>
        <p:sp>
          <p:nvSpPr>
            <p:cNvPr id="7159" name="Google Shape;7159;g280d47541b4_0_1167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g280d47541b4_0_1167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g280d47541b4_0_1167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g280d47541b4_0_1167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g280d47541b4_0_1167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g280d47541b4_0_1167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g280d47541b4_0_1167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66" name="Google Shape;7166;g280d47541b4_0_11679"/>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g280d47541b4_0_11679"/>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g280d47541b4_0_11679"/>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169" name="Google Shape;7169;g280d47541b4_0_11679"/>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7170" name="Google Shape;7170;g280d47541b4_0_11679"/>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7171" name="Google Shape;7171;g280d47541b4_0_11679"/>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7172" name="Google Shape;7172;g280d47541b4_0_11679"/>
          <p:cNvPicPr preferRelativeResize="0"/>
          <p:nvPr/>
        </p:nvPicPr>
        <p:blipFill rotWithShape="1">
          <a:blip r:embed="rId4">
            <a:alphaModFix/>
          </a:blip>
          <a:srcRect l="25608" r="15303"/>
          <a:stretch/>
        </p:blipFill>
        <p:spPr>
          <a:xfrm>
            <a:off x="-75" y="3429000"/>
            <a:ext cx="1714652" cy="1714499"/>
          </a:xfrm>
          <a:prstGeom prst="rect">
            <a:avLst/>
          </a:prstGeom>
          <a:noFill/>
          <a:ln>
            <a:noFill/>
          </a:ln>
        </p:spPr>
      </p:pic>
      <p:grpSp>
        <p:nvGrpSpPr>
          <p:cNvPr id="7173" name="Google Shape;7173;g280d47541b4_0_11679"/>
          <p:cNvGrpSpPr/>
          <p:nvPr/>
        </p:nvGrpSpPr>
        <p:grpSpPr>
          <a:xfrm>
            <a:off x="-118" y="1714760"/>
            <a:ext cx="1714747" cy="1713968"/>
            <a:chOff x="1189450" y="238125"/>
            <a:chExt cx="5177375" cy="5175025"/>
          </a:xfrm>
        </p:grpSpPr>
        <p:sp>
          <p:nvSpPr>
            <p:cNvPr id="7174" name="Google Shape;7174;g280d47541b4_0_1167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g280d47541b4_0_1167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g280d47541b4_0_1167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g280d47541b4_0_1167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g280d47541b4_0_1167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g280d47541b4_0_1167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g280d47541b4_0_1167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g280d47541b4_0_1167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g280d47541b4_0_1167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g280d47541b4_0_1167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g280d47541b4_0_1167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g280d47541b4_0_1167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g280d47541b4_0_1167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g280d47541b4_0_1167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g280d47541b4_0_1167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g280d47541b4_0_1167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g280d47541b4_0_1167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g280d47541b4_0_1167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g280d47541b4_0_1167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g280d47541b4_0_1167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g280d47541b4_0_1167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g280d47541b4_0_1167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g280d47541b4_0_1167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g280d47541b4_0_1167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g280d47541b4_0_1167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g280d47541b4_0_1167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g280d47541b4_0_1167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g280d47541b4_0_1167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g280d47541b4_0_1167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g280d47541b4_0_1167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g280d47541b4_0_1167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g280d47541b4_0_1167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g280d47541b4_0_1167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g280d47541b4_0_1167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g280d47541b4_0_1167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g280d47541b4_0_1167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g280d47541b4_0_1167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g280d47541b4_0_1167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g280d47541b4_0_1167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g280d47541b4_0_1167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g280d47541b4_0_1167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g280d47541b4_0_1167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g280d47541b4_0_1167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g280d47541b4_0_1167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g280d47541b4_0_1167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g280d47541b4_0_1167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g280d47541b4_0_1167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g280d47541b4_0_1167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g280d47541b4_0_1167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g280d47541b4_0_1167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g280d47541b4_0_1167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g280d47541b4_0_1167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g280d47541b4_0_1167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g280d47541b4_0_1167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g280d47541b4_0_1167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g280d47541b4_0_1167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g280d47541b4_0_1167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g280d47541b4_0_1167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g280d47541b4_0_1167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g280d47541b4_0_1167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g280d47541b4_0_1167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g280d47541b4_0_1167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g280d47541b4_0_1167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g280d47541b4_0_1167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g280d47541b4_0_1167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g280d47541b4_0_1167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g280d47541b4_0_1167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g280d47541b4_0_1167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g280d47541b4_0_1167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g280d47541b4_0_1167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g280d47541b4_0_1167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g280d47541b4_0_1167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g280d47541b4_0_1167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g280d47541b4_0_1167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g280d47541b4_0_1167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g280d47541b4_0_1167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g280d47541b4_0_1167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g280d47541b4_0_1167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g280d47541b4_0_1167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g280d47541b4_0_1167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g280d47541b4_0_1167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g280d47541b4_0_1167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g280d47541b4_0_1167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g280d47541b4_0_1167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g280d47541b4_0_1167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g280d47541b4_0_1167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g280d47541b4_0_1167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g280d47541b4_0_1167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g280d47541b4_0_1167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g280d47541b4_0_1167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g280d47541b4_0_1167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g280d47541b4_0_1167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g280d47541b4_0_1167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g280d47541b4_0_1167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g280d47541b4_0_1167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g280d47541b4_0_1167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g280d47541b4_0_1167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g280d47541b4_0_1167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g280d47541b4_0_1167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g280d47541b4_0_1167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g280d47541b4_0_1167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g280d47541b4_0_1167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g280d47541b4_0_1167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g280d47541b4_0_1167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g280d47541b4_0_1167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g280d47541b4_0_1167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g280d47541b4_0_1167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g280d47541b4_0_1167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g280d47541b4_0_1167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g280d47541b4_0_1167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g280d47541b4_0_1167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g280d47541b4_0_1167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g280d47541b4_0_1167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g280d47541b4_0_1167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g280d47541b4_0_1167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g280d47541b4_0_1167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g280d47541b4_0_1167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g280d47541b4_0_1167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g280d47541b4_0_1167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g280d47541b4_0_1167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g280d47541b4_0_1167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g280d47541b4_0_1167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g280d47541b4_0_1167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g280d47541b4_0_1167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g280d47541b4_0_1167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g280d47541b4_0_1167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g280d47541b4_0_1167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g280d47541b4_0_1167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g280d47541b4_0_1167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g280d47541b4_0_1167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g280d47541b4_0_1167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g280d47541b4_0_1167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g280d47541b4_0_1167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g280d47541b4_0_1167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g280d47541b4_0_1167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g280d47541b4_0_1167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g280d47541b4_0_1167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g280d47541b4_0_1167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g280d47541b4_0_1167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g280d47541b4_0_1167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g280d47541b4_0_1167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g280d47541b4_0_1167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g280d47541b4_0_1167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g280d47541b4_0_1167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g280d47541b4_0_1167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g280d47541b4_0_1167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g280d47541b4_0_1167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g280d47541b4_0_1167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g280d47541b4_0_1167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g280d47541b4_0_1167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g280d47541b4_0_1167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g280d47541b4_0_1167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g280d47541b4_0_1167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g280d47541b4_0_1167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g280d47541b4_0_1167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g280d47541b4_0_1167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g280d47541b4_0_1167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g280d47541b4_0_1167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g280d47541b4_0_1167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g280d47541b4_0_1167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g280d47541b4_0_1167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g280d47541b4_0_1167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g280d47541b4_0_1167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g280d47541b4_0_1167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g280d47541b4_0_1167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g280d47541b4_0_1167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g280d47541b4_0_1167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g280d47541b4_0_1167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g280d47541b4_0_1167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g280d47541b4_0_1167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g280d47541b4_0_1167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g280d47541b4_0_1167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g280d47541b4_0_1167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g280d47541b4_0_1167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g280d47541b4_0_1167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g280d47541b4_0_1167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g280d47541b4_0_1167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g280d47541b4_0_1167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g280d47541b4_0_1167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g280d47541b4_0_1167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g280d47541b4_0_1167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g280d47541b4_0_1167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g280d47541b4_0_1167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g280d47541b4_0_1167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g280d47541b4_0_1167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g280d47541b4_0_1167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g280d47541b4_0_1167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g280d47541b4_0_1167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g280d47541b4_0_1167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g280d47541b4_0_1167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g280d47541b4_0_1167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g280d47541b4_0_1167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g280d47541b4_0_1167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g280d47541b4_0_1167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g280d47541b4_0_1167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g280d47541b4_0_1167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g280d47541b4_0_1167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g280d47541b4_0_1167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g280d47541b4_0_1167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g280d47541b4_0_1167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g280d47541b4_0_1167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g280d47541b4_0_1167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g280d47541b4_0_1167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g280d47541b4_0_1167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g280d47541b4_0_1167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g280d47541b4_0_1167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g280d47541b4_0_1167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g280d47541b4_0_1167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g280d47541b4_0_1167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g280d47541b4_0_1167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g280d47541b4_0_1167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g280d47541b4_0_1167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g280d47541b4_0_1167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g280d47541b4_0_1167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g280d47541b4_0_1167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g280d47541b4_0_1167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g280d47541b4_0_1167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g280d47541b4_0_1167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g280d47541b4_0_1167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g280d47541b4_0_1167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g280d47541b4_0_1167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g280d47541b4_0_1167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g280d47541b4_0_1167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g280d47541b4_0_1167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g280d47541b4_0_1167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g280d47541b4_0_1167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g280d47541b4_0_1167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g280d47541b4_0_1167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g280d47541b4_0_1167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g280d47541b4_0_1167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g280d47541b4_0_1167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g280d47541b4_0_1167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g280d47541b4_0_1167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g280d47541b4_0_1167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g280d47541b4_0_1167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g280d47541b4_0_1167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g280d47541b4_0_1167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g280d47541b4_0_1167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g280d47541b4_0_1167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g280d47541b4_0_1167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g280d47541b4_0_1167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g280d47541b4_0_1167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g280d47541b4_0_1167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g280d47541b4_0_1167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g280d47541b4_0_1167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g280d47541b4_0_1167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g280d47541b4_0_1167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g280d47541b4_0_1167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g280d47541b4_0_1167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g280d47541b4_0_1167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g280d47541b4_0_1167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g280d47541b4_0_1167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g280d47541b4_0_1167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g280d47541b4_0_1167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g280d47541b4_0_1167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g280d47541b4_0_1167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g280d47541b4_0_1167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g280d47541b4_0_1167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g280d47541b4_0_1167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g280d47541b4_0_1167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g280d47541b4_0_1167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g280d47541b4_0_1167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g280d47541b4_0_1167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g280d47541b4_0_1167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g280d47541b4_0_1167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g280d47541b4_0_1167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g280d47541b4_0_1167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g280d47541b4_0_1167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g280d47541b4_0_1167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g280d47541b4_0_1167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g280d47541b4_0_1167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g280d47541b4_0_1167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g280d47541b4_0_1167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g280d47541b4_0_1167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g280d47541b4_0_1167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g280d47541b4_0_1167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g280d47541b4_0_1167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g280d47541b4_0_1167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g280d47541b4_0_1167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g280d47541b4_0_1167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g280d47541b4_0_1167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g280d47541b4_0_1167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g280d47541b4_0_1167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g280d47541b4_0_1167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g280d47541b4_0_1167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g280d47541b4_0_1167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g280d47541b4_0_1167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g280d47541b4_0_1167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g280d47541b4_0_1167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g280d47541b4_0_1167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g280d47541b4_0_1167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g280d47541b4_0_1167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g280d47541b4_0_1167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g280d47541b4_0_1167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g280d47541b4_0_1167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g280d47541b4_0_1167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g280d47541b4_0_1167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g280d47541b4_0_1167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g280d47541b4_0_1167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g280d47541b4_0_1167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g280d47541b4_0_1167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g280d47541b4_0_1167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g280d47541b4_0_1167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g280d47541b4_0_1167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g280d47541b4_0_1167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g280d47541b4_0_1167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g280d47541b4_0_1167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g280d47541b4_0_1167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g280d47541b4_0_1167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g280d47541b4_0_1167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g280d47541b4_0_1167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g280d47541b4_0_1167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g280d47541b4_0_1167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g280d47541b4_0_1167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g280d47541b4_0_1167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g280d47541b4_0_1167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g280d47541b4_0_1167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g280d47541b4_0_1167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g280d47541b4_0_1167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g280d47541b4_0_1167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g280d47541b4_0_1167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g280d47541b4_0_1167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g280d47541b4_0_1167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g280d47541b4_0_1167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g280d47541b4_0_1167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g280d47541b4_0_1167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g280d47541b4_0_1167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g280d47541b4_0_1167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g280d47541b4_0_1167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g280d47541b4_0_1167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g280d47541b4_0_1167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g280d47541b4_0_1167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g280d47541b4_0_1167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g280d47541b4_0_1167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g280d47541b4_0_1167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g280d47541b4_0_1167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g280d47541b4_0_1167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g280d47541b4_0_1167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g280d47541b4_0_1167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g280d47541b4_0_1167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g280d47541b4_0_1167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g280d47541b4_0_1167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g280d47541b4_0_1167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g280d47541b4_0_1167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g280d47541b4_0_1167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g280d47541b4_0_1167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g280d47541b4_0_1167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g280d47541b4_0_1167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g280d47541b4_0_1167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g280d47541b4_0_1167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g280d47541b4_0_1167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g280d47541b4_0_1167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g280d47541b4_0_1167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g280d47541b4_0_1167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g280d47541b4_0_1167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g280d47541b4_0_1167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g280d47541b4_0_1167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g280d47541b4_0_1167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g280d47541b4_0_1167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g280d47541b4_0_1167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g280d47541b4_0_1167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g280d47541b4_0_1167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g280d47541b4_0_1167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g280d47541b4_0_1167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g280d47541b4_0_1167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g280d47541b4_0_1167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g280d47541b4_0_1167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g280d47541b4_0_1167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g280d47541b4_0_1167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g280d47541b4_0_1167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g280d47541b4_0_1167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g280d47541b4_0_1167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g280d47541b4_0_1167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g280d47541b4_0_1167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g280d47541b4_0_1167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g280d47541b4_0_1167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g280d47541b4_0_1167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g280d47541b4_0_1167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g280d47541b4_0_1167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g280d47541b4_0_1167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g280d47541b4_0_1167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g280d47541b4_0_1167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g280d47541b4_0_1167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g280d47541b4_0_1167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g280d47541b4_0_1167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g280d47541b4_0_1167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g280d47541b4_0_1167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g280d47541b4_0_1167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g280d47541b4_0_1167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g280d47541b4_0_1167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g280d47541b4_0_1167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g280d47541b4_0_1167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g280d47541b4_0_1167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g280d47541b4_0_1167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g280d47541b4_0_1167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g280d47541b4_0_1167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g280d47541b4_0_1167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g280d47541b4_0_1167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g280d47541b4_0_1167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g280d47541b4_0_1167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g280d47541b4_0_1167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g280d47541b4_0_1167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g280d47541b4_0_1167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g280d47541b4_0_1167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g280d47541b4_0_1167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g280d47541b4_0_1167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g280d47541b4_0_1167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g280d47541b4_0_1167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g280d47541b4_0_1167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g280d47541b4_0_1167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g280d47541b4_0_1167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g280d47541b4_0_1167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g280d47541b4_0_1167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g280d47541b4_0_1167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g280d47541b4_0_1167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g280d47541b4_0_1167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g280d47541b4_0_1167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g280d47541b4_0_1167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g280d47541b4_0_1167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g280d47541b4_0_1167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g280d47541b4_0_1167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g280d47541b4_0_1167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g280d47541b4_0_1167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g280d47541b4_0_1167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g280d47541b4_0_1167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g280d47541b4_0_1167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g280d47541b4_0_1167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g280d47541b4_0_1167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g280d47541b4_0_1167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g280d47541b4_0_1167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g280d47541b4_0_1167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g280d47541b4_0_1167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g280d47541b4_0_1167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g280d47541b4_0_1167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g280d47541b4_0_1167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g280d47541b4_0_1167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g280d47541b4_0_1167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g280d47541b4_0_1167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g280d47541b4_0_1167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g280d47541b4_0_1167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g280d47541b4_0_1167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g280d47541b4_0_1167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g280d47541b4_0_1167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g280d47541b4_0_1167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g280d47541b4_0_1167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g280d47541b4_0_1167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g280d47541b4_0_1167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g280d47541b4_0_1167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g280d47541b4_0_1167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g280d47541b4_0_1167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g280d47541b4_0_1167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g280d47541b4_0_1167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g280d47541b4_0_1167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g280d47541b4_0_1167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g280d47541b4_0_1167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g280d47541b4_0_1167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g280d47541b4_0_1167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g280d47541b4_0_1167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g280d47541b4_0_1167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g280d47541b4_0_1167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g280d47541b4_0_1167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g280d47541b4_0_1167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g280d47541b4_0_1167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g280d47541b4_0_1167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g280d47541b4_0_1167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g280d47541b4_0_1167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g280d47541b4_0_1167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g280d47541b4_0_1167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g280d47541b4_0_1167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g280d47541b4_0_1167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g280d47541b4_0_1167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g280d47541b4_0_1167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g280d47541b4_0_1167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g280d47541b4_0_1167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g280d47541b4_0_1167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g280d47541b4_0_1167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g280d47541b4_0_1167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g280d47541b4_0_1167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g280d47541b4_0_1167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g280d47541b4_0_1167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g280d47541b4_0_1167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g280d47541b4_0_1167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g280d47541b4_0_1167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g280d47541b4_0_1167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g280d47541b4_0_1167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g280d47541b4_0_1167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g280d47541b4_0_1167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g280d47541b4_0_1167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g280d47541b4_0_1167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g280d47541b4_0_1167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g280d47541b4_0_1167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g280d47541b4_0_1167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g280d47541b4_0_1167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g280d47541b4_0_1167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g280d47541b4_0_1167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g280d47541b4_0_1167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g280d47541b4_0_1167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g280d47541b4_0_1167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g280d47541b4_0_1167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g280d47541b4_0_1167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g280d47541b4_0_1167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g280d47541b4_0_1167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g280d47541b4_0_1167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g280d47541b4_0_1167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g280d47541b4_0_1167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g280d47541b4_0_1167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g280d47541b4_0_1167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g280d47541b4_0_1167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g280d47541b4_0_1167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g280d47541b4_0_1167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g280d47541b4_0_1167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g280d47541b4_0_1167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g280d47541b4_0_1167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g280d47541b4_0_1167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g280d47541b4_0_1167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g280d47541b4_0_1167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g280d47541b4_0_1167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g280d47541b4_0_1167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g280d47541b4_0_1167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g280d47541b4_0_1167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g280d47541b4_0_1167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g280d47541b4_0_1167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g280d47541b4_0_1167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g280d47541b4_0_1167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g280d47541b4_0_1167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g280d47541b4_0_1167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g280d47541b4_0_1167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g280d47541b4_0_1167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g280d47541b4_0_1167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g280d47541b4_0_1167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g280d47541b4_0_1167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g280d47541b4_0_1167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g280d47541b4_0_1167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g280d47541b4_0_1167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g280d47541b4_0_1167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g280d47541b4_0_1167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g280d47541b4_0_1167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g280d47541b4_0_1167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g280d47541b4_0_1167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g280d47541b4_0_1167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g280d47541b4_0_1167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g280d47541b4_0_1167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g280d47541b4_0_1167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g280d47541b4_0_1167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g280d47541b4_0_1167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g280d47541b4_0_1167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g280d47541b4_0_1167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g280d47541b4_0_1167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g280d47541b4_0_1167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g280d47541b4_0_1167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g280d47541b4_0_1167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g280d47541b4_0_1167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g280d47541b4_0_1167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g280d47541b4_0_1167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g280d47541b4_0_1167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g280d47541b4_0_1167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g280d47541b4_0_1167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g280d47541b4_0_1167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g280d47541b4_0_1167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g280d47541b4_0_1167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g280d47541b4_0_1167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g280d47541b4_0_1167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g280d47541b4_0_1167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g280d47541b4_0_1167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g280d47541b4_0_1167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g280d47541b4_0_1167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g280d47541b4_0_1167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g280d47541b4_0_1167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42" name="Google Shape;7742;g280d47541b4_0_11679"/>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7743"/>
        <p:cNvGrpSpPr/>
        <p:nvPr/>
      </p:nvGrpSpPr>
      <p:grpSpPr>
        <a:xfrm>
          <a:off x="0" y="0"/>
          <a:ext cx="0" cy="0"/>
          <a:chOff x="0" y="0"/>
          <a:chExt cx="0" cy="0"/>
        </a:xfrm>
      </p:grpSpPr>
      <p:sp>
        <p:nvSpPr>
          <p:cNvPr id="7744" name="Google Shape;7744;g280d47541b4_0_12267"/>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g280d47541b4_0_12267"/>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g280d47541b4_0_12267"/>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g280d47541b4_0_12267"/>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48" name="Google Shape;7748;g280d47541b4_0_1226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49" name="Google Shape;7749;g280d47541b4_0_12267"/>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g280d47541b4_0_12267"/>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7751" name="Google Shape;7751;g280d47541b4_0_12267"/>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7752" name="Google Shape;7752;g280d47541b4_0_12267"/>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7753" name="Google Shape;7753;g280d47541b4_0_12267"/>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7754" name="Google Shape;7754;g280d47541b4_0_12267"/>
          <p:cNvGrpSpPr/>
          <p:nvPr/>
        </p:nvGrpSpPr>
        <p:grpSpPr>
          <a:xfrm>
            <a:off x="8041173" y="4778596"/>
            <a:ext cx="598277" cy="170409"/>
            <a:chOff x="238125" y="1822850"/>
            <a:chExt cx="7080200" cy="2016675"/>
          </a:xfrm>
        </p:grpSpPr>
        <p:sp>
          <p:nvSpPr>
            <p:cNvPr id="7755" name="Google Shape;7755;g280d47541b4_0_1226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g280d47541b4_0_1226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g280d47541b4_0_1226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g280d47541b4_0_1226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g280d47541b4_0_1226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g280d47541b4_0_1226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g280d47541b4_0_1226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2" name="Google Shape;7762;g280d47541b4_0_12267"/>
          <p:cNvGrpSpPr/>
          <p:nvPr/>
        </p:nvGrpSpPr>
        <p:grpSpPr>
          <a:xfrm>
            <a:off x="7429557" y="273"/>
            <a:ext cx="1714747" cy="1713968"/>
            <a:chOff x="1189450" y="238125"/>
            <a:chExt cx="5177375" cy="5175025"/>
          </a:xfrm>
        </p:grpSpPr>
        <p:sp>
          <p:nvSpPr>
            <p:cNvPr id="7763" name="Google Shape;7763;g280d47541b4_0_12267"/>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g280d47541b4_0_12267"/>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g280d47541b4_0_12267"/>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g280d47541b4_0_12267"/>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g280d47541b4_0_12267"/>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g280d47541b4_0_12267"/>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g280d47541b4_0_12267"/>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g280d47541b4_0_12267"/>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g280d47541b4_0_12267"/>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g280d47541b4_0_12267"/>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g280d47541b4_0_12267"/>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g280d47541b4_0_12267"/>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g280d47541b4_0_12267"/>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g280d47541b4_0_12267"/>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g280d47541b4_0_12267"/>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g280d47541b4_0_12267"/>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g280d47541b4_0_12267"/>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g280d47541b4_0_12267"/>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g280d47541b4_0_12267"/>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g280d47541b4_0_12267"/>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g280d47541b4_0_12267"/>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g280d47541b4_0_12267"/>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g280d47541b4_0_12267"/>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g280d47541b4_0_12267"/>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g280d47541b4_0_12267"/>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g280d47541b4_0_12267"/>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g280d47541b4_0_12267"/>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g280d47541b4_0_12267"/>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g280d47541b4_0_12267"/>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g280d47541b4_0_12267"/>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g280d47541b4_0_12267"/>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g280d47541b4_0_12267"/>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g280d47541b4_0_12267"/>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g280d47541b4_0_12267"/>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g280d47541b4_0_12267"/>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g280d47541b4_0_12267"/>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g280d47541b4_0_12267"/>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g280d47541b4_0_12267"/>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g280d47541b4_0_12267"/>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g280d47541b4_0_12267"/>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g280d47541b4_0_12267"/>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g280d47541b4_0_12267"/>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g280d47541b4_0_12267"/>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g280d47541b4_0_12267"/>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g280d47541b4_0_12267"/>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g280d47541b4_0_12267"/>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g280d47541b4_0_12267"/>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g280d47541b4_0_12267"/>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g280d47541b4_0_12267"/>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g280d47541b4_0_12267"/>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g280d47541b4_0_12267"/>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g280d47541b4_0_12267"/>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g280d47541b4_0_12267"/>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g280d47541b4_0_12267"/>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g280d47541b4_0_12267"/>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g280d47541b4_0_12267"/>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g280d47541b4_0_12267"/>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g280d47541b4_0_12267"/>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g280d47541b4_0_12267"/>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g280d47541b4_0_12267"/>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g280d47541b4_0_12267"/>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g280d47541b4_0_12267"/>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g280d47541b4_0_12267"/>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g280d47541b4_0_12267"/>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g280d47541b4_0_12267"/>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g280d47541b4_0_12267"/>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g280d47541b4_0_12267"/>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g280d47541b4_0_12267"/>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g280d47541b4_0_12267"/>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g280d47541b4_0_12267"/>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g280d47541b4_0_12267"/>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g280d47541b4_0_12267"/>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g280d47541b4_0_12267"/>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g280d47541b4_0_12267"/>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g280d47541b4_0_12267"/>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g280d47541b4_0_12267"/>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g280d47541b4_0_12267"/>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g280d47541b4_0_12267"/>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g280d47541b4_0_12267"/>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g280d47541b4_0_12267"/>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g280d47541b4_0_12267"/>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g280d47541b4_0_12267"/>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g280d47541b4_0_12267"/>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g280d47541b4_0_12267"/>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g280d47541b4_0_12267"/>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g280d47541b4_0_12267"/>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g280d47541b4_0_12267"/>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g280d47541b4_0_12267"/>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g280d47541b4_0_12267"/>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g280d47541b4_0_12267"/>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g280d47541b4_0_12267"/>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g280d47541b4_0_12267"/>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g280d47541b4_0_12267"/>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g280d47541b4_0_12267"/>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g280d47541b4_0_12267"/>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g280d47541b4_0_12267"/>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g280d47541b4_0_12267"/>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g280d47541b4_0_12267"/>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g280d47541b4_0_12267"/>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g280d47541b4_0_12267"/>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g280d47541b4_0_12267"/>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g280d47541b4_0_12267"/>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g280d47541b4_0_12267"/>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g280d47541b4_0_12267"/>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g280d47541b4_0_12267"/>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g280d47541b4_0_12267"/>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g280d47541b4_0_12267"/>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g280d47541b4_0_12267"/>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g280d47541b4_0_12267"/>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g280d47541b4_0_12267"/>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g280d47541b4_0_12267"/>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g280d47541b4_0_12267"/>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g280d47541b4_0_12267"/>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g280d47541b4_0_12267"/>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g280d47541b4_0_12267"/>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g280d47541b4_0_12267"/>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g280d47541b4_0_12267"/>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g280d47541b4_0_12267"/>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g280d47541b4_0_12267"/>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g280d47541b4_0_12267"/>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g280d47541b4_0_12267"/>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g280d47541b4_0_12267"/>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g280d47541b4_0_12267"/>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g280d47541b4_0_12267"/>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g280d47541b4_0_12267"/>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g280d47541b4_0_12267"/>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g280d47541b4_0_12267"/>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g280d47541b4_0_12267"/>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g280d47541b4_0_12267"/>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g280d47541b4_0_12267"/>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g280d47541b4_0_12267"/>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g280d47541b4_0_12267"/>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g280d47541b4_0_12267"/>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g280d47541b4_0_12267"/>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g280d47541b4_0_12267"/>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g280d47541b4_0_12267"/>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g280d47541b4_0_12267"/>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g280d47541b4_0_12267"/>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g280d47541b4_0_12267"/>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g280d47541b4_0_12267"/>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g280d47541b4_0_12267"/>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g280d47541b4_0_12267"/>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g280d47541b4_0_12267"/>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g280d47541b4_0_12267"/>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g280d47541b4_0_12267"/>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g280d47541b4_0_12267"/>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g280d47541b4_0_12267"/>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g280d47541b4_0_12267"/>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g280d47541b4_0_12267"/>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g280d47541b4_0_12267"/>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g280d47541b4_0_12267"/>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g280d47541b4_0_12267"/>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g280d47541b4_0_12267"/>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g280d47541b4_0_12267"/>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g280d47541b4_0_12267"/>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g280d47541b4_0_12267"/>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g280d47541b4_0_12267"/>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g280d47541b4_0_12267"/>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g280d47541b4_0_12267"/>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g280d47541b4_0_12267"/>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g280d47541b4_0_12267"/>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g280d47541b4_0_12267"/>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g280d47541b4_0_12267"/>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g280d47541b4_0_12267"/>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g280d47541b4_0_12267"/>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g280d47541b4_0_12267"/>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g280d47541b4_0_12267"/>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g280d47541b4_0_12267"/>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g280d47541b4_0_12267"/>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g280d47541b4_0_12267"/>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g280d47541b4_0_12267"/>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g280d47541b4_0_12267"/>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g280d47541b4_0_12267"/>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g280d47541b4_0_12267"/>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g280d47541b4_0_12267"/>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g280d47541b4_0_12267"/>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g280d47541b4_0_12267"/>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g280d47541b4_0_12267"/>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g280d47541b4_0_12267"/>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g280d47541b4_0_12267"/>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g280d47541b4_0_12267"/>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g280d47541b4_0_12267"/>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g280d47541b4_0_12267"/>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g280d47541b4_0_12267"/>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g280d47541b4_0_12267"/>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g280d47541b4_0_12267"/>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g280d47541b4_0_12267"/>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g280d47541b4_0_12267"/>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g280d47541b4_0_12267"/>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g280d47541b4_0_12267"/>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g280d47541b4_0_12267"/>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g280d47541b4_0_12267"/>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g280d47541b4_0_12267"/>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g280d47541b4_0_12267"/>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g280d47541b4_0_12267"/>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g280d47541b4_0_12267"/>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g280d47541b4_0_12267"/>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g280d47541b4_0_12267"/>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g280d47541b4_0_12267"/>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g280d47541b4_0_12267"/>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g280d47541b4_0_12267"/>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g280d47541b4_0_12267"/>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g280d47541b4_0_12267"/>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g280d47541b4_0_12267"/>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g280d47541b4_0_12267"/>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g280d47541b4_0_12267"/>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g280d47541b4_0_12267"/>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g280d47541b4_0_12267"/>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g280d47541b4_0_12267"/>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g280d47541b4_0_12267"/>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g280d47541b4_0_12267"/>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g280d47541b4_0_12267"/>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g280d47541b4_0_12267"/>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g280d47541b4_0_12267"/>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g280d47541b4_0_12267"/>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g280d47541b4_0_12267"/>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g280d47541b4_0_12267"/>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g280d47541b4_0_12267"/>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g280d47541b4_0_12267"/>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g280d47541b4_0_12267"/>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g280d47541b4_0_12267"/>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g280d47541b4_0_12267"/>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g280d47541b4_0_12267"/>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g280d47541b4_0_12267"/>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g280d47541b4_0_12267"/>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g280d47541b4_0_12267"/>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g280d47541b4_0_12267"/>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g280d47541b4_0_12267"/>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g280d47541b4_0_12267"/>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g280d47541b4_0_12267"/>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g280d47541b4_0_12267"/>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g280d47541b4_0_12267"/>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g280d47541b4_0_12267"/>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g280d47541b4_0_12267"/>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g280d47541b4_0_12267"/>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g280d47541b4_0_12267"/>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g280d47541b4_0_12267"/>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g280d47541b4_0_12267"/>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g280d47541b4_0_12267"/>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g280d47541b4_0_12267"/>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g280d47541b4_0_12267"/>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g280d47541b4_0_12267"/>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g280d47541b4_0_12267"/>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g280d47541b4_0_12267"/>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g280d47541b4_0_12267"/>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g280d47541b4_0_12267"/>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g280d47541b4_0_12267"/>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g280d47541b4_0_12267"/>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g280d47541b4_0_12267"/>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g280d47541b4_0_12267"/>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g280d47541b4_0_12267"/>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g280d47541b4_0_12267"/>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g280d47541b4_0_12267"/>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g280d47541b4_0_12267"/>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g280d47541b4_0_12267"/>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g280d47541b4_0_12267"/>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g280d47541b4_0_12267"/>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g280d47541b4_0_12267"/>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g280d47541b4_0_12267"/>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g280d47541b4_0_12267"/>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g280d47541b4_0_12267"/>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g280d47541b4_0_12267"/>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g280d47541b4_0_12267"/>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g280d47541b4_0_12267"/>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g280d47541b4_0_12267"/>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g280d47541b4_0_12267"/>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g280d47541b4_0_12267"/>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g280d47541b4_0_12267"/>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g280d47541b4_0_12267"/>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g280d47541b4_0_12267"/>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g280d47541b4_0_12267"/>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g280d47541b4_0_12267"/>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g280d47541b4_0_12267"/>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g280d47541b4_0_12267"/>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g280d47541b4_0_12267"/>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g280d47541b4_0_12267"/>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g280d47541b4_0_12267"/>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g280d47541b4_0_12267"/>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g280d47541b4_0_12267"/>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g280d47541b4_0_12267"/>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g280d47541b4_0_12267"/>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g280d47541b4_0_12267"/>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g280d47541b4_0_12267"/>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g280d47541b4_0_12267"/>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g280d47541b4_0_12267"/>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g280d47541b4_0_12267"/>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g280d47541b4_0_12267"/>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g280d47541b4_0_12267"/>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g280d47541b4_0_12267"/>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g280d47541b4_0_12267"/>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g280d47541b4_0_12267"/>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g280d47541b4_0_12267"/>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g280d47541b4_0_12267"/>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g280d47541b4_0_12267"/>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g280d47541b4_0_12267"/>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g280d47541b4_0_12267"/>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g280d47541b4_0_12267"/>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g280d47541b4_0_12267"/>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g280d47541b4_0_12267"/>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g280d47541b4_0_12267"/>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g280d47541b4_0_12267"/>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g280d47541b4_0_12267"/>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g280d47541b4_0_12267"/>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g280d47541b4_0_12267"/>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g280d47541b4_0_12267"/>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g280d47541b4_0_12267"/>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g280d47541b4_0_12267"/>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g280d47541b4_0_12267"/>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g280d47541b4_0_12267"/>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g280d47541b4_0_12267"/>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g280d47541b4_0_12267"/>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g280d47541b4_0_12267"/>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g280d47541b4_0_12267"/>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g280d47541b4_0_12267"/>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g280d47541b4_0_12267"/>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g280d47541b4_0_12267"/>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g280d47541b4_0_12267"/>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g280d47541b4_0_12267"/>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g280d47541b4_0_12267"/>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g280d47541b4_0_12267"/>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g280d47541b4_0_12267"/>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g280d47541b4_0_12267"/>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g280d47541b4_0_12267"/>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g280d47541b4_0_12267"/>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g280d47541b4_0_12267"/>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g280d47541b4_0_12267"/>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g280d47541b4_0_12267"/>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g280d47541b4_0_12267"/>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g280d47541b4_0_12267"/>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g280d47541b4_0_12267"/>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g280d47541b4_0_12267"/>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g280d47541b4_0_12267"/>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g280d47541b4_0_12267"/>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g280d47541b4_0_12267"/>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g280d47541b4_0_12267"/>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g280d47541b4_0_12267"/>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g280d47541b4_0_12267"/>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g280d47541b4_0_12267"/>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g280d47541b4_0_12267"/>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g280d47541b4_0_12267"/>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g280d47541b4_0_12267"/>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g280d47541b4_0_12267"/>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g280d47541b4_0_12267"/>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g280d47541b4_0_12267"/>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g280d47541b4_0_12267"/>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g280d47541b4_0_12267"/>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g280d47541b4_0_12267"/>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g280d47541b4_0_12267"/>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g280d47541b4_0_12267"/>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g280d47541b4_0_12267"/>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g280d47541b4_0_12267"/>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g280d47541b4_0_12267"/>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g280d47541b4_0_12267"/>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g280d47541b4_0_12267"/>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g280d47541b4_0_12267"/>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g280d47541b4_0_12267"/>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g280d47541b4_0_12267"/>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g280d47541b4_0_12267"/>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g280d47541b4_0_12267"/>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g280d47541b4_0_12267"/>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g280d47541b4_0_12267"/>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g280d47541b4_0_12267"/>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g280d47541b4_0_12267"/>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g280d47541b4_0_12267"/>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g280d47541b4_0_12267"/>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g280d47541b4_0_12267"/>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g280d47541b4_0_12267"/>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g280d47541b4_0_12267"/>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g280d47541b4_0_12267"/>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g280d47541b4_0_12267"/>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g280d47541b4_0_12267"/>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g280d47541b4_0_12267"/>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g280d47541b4_0_12267"/>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g280d47541b4_0_12267"/>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g280d47541b4_0_12267"/>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g280d47541b4_0_12267"/>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g280d47541b4_0_12267"/>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g280d47541b4_0_12267"/>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g280d47541b4_0_12267"/>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g280d47541b4_0_12267"/>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g280d47541b4_0_12267"/>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g280d47541b4_0_12267"/>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g280d47541b4_0_12267"/>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g280d47541b4_0_12267"/>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g280d47541b4_0_12267"/>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g280d47541b4_0_12267"/>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g280d47541b4_0_12267"/>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g280d47541b4_0_12267"/>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g280d47541b4_0_12267"/>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g280d47541b4_0_12267"/>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g280d47541b4_0_12267"/>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g280d47541b4_0_12267"/>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g280d47541b4_0_12267"/>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g280d47541b4_0_12267"/>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g280d47541b4_0_12267"/>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g280d47541b4_0_12267"/>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g280d47541b4_0_12267"/>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g280d47541b4_0_12267"/>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g280d47541b4_0_12267"/>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g280d47541b4_0_12267"/>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g280d47541b4_0_12267"/>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g280d47541b4_0_12267"/>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g280d47541b4_0_12267"/>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g280d47541b4_0_12267"/>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g280d47541b4_0_12267"/>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g280d47541b4_0_12267"/>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g280d47541b4_0_12267"/>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g280d47541b4_0_12267"/>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g280d47541b4_0_12267"/>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g280d47541b4_0_12267"/>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g280d47541b4_0_12267"/>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g280d47541b4_0_12267"/>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g280d47541b4_0_12267"/>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g280d47541b4_0_12267"/>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g280d47541b4_0_12267"/>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g280d47541b4_0_12267"/>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g280d47541b4_0_12267"/>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g280d47541b4_0_12267"/>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g280d47541b4_0_12267"/>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g280d47541b4_0_12267"/>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g280d47541b4_0_12267"/>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g280d47541b4_0_12267"/>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g280d47541b4_0_12267"/>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g280d47541b4_0_12267"/>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g280d47541b4_0_12267"/>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g280d47541b4_0_12267"/>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g280d47541b4_0_12267"/>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g280d47541b4_0_12267"/>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g280d47541b4_0_12267"/>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g280d47541b4_0_12267"/>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g280d47541b4_0_12267"/>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g280d47541b4_0_12267"/>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g280d47541b4_0_12267"/>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g280d47541b4_0_12267"/>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g280d47541b4_0_12267"/>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g280d47541b4_0_12267"/>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g280d47541b4_0_12267"/>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g280d47541b4_0_12267"/>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g280d47541b4_0_12267"/>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g280d47541b4_0_12267"/>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g280d47541b4_0_12267"/>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g280d47541b4_0_12267"/>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g280d47541b4_0_12267"/>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g280d47541b4_0_12267"/>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g280d47541b4_0_12267"/>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g280d47541b4_0_12267"/>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g280d47541b4_0_12267"/>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g280d47541b4_0_12267"/>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g280d47541b4_0_12267"/>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g280d47541b4_0_12267"/>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g280d47541b4_0_12267"/>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g280d47541b4_0_12267"/>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g280d47541b4_0_12267"/>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g280d47541b4_0_12267"/>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g280d47541b4_0_12267"/>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g280d47541b4_0_12267"/>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g280d47541b4_0_12267"/>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g280d47541b4_0_12267"/>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g280d47541b4_0_12267"/>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g280d47541b4_0_12267"/>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g280d47541b4_0_12267"/>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g280d47541b4_0_12267"/>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g280d47541b4_0_12267"/>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g280d47541b4_0_12267"/>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g280d47541b4_0_12267"/>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g280d47541b4_0_12267"/>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g280d47541b4_0_12267"/>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g280d47541b4_0_12267"/>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g280d47541b4_0_12267"/>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g280d47541b4_0_12267"/>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g280d47541b4_0_12267"/>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g280d47541b4_0_12267"/>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g280d47541b4_0_12267"/>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g280d47541b4_0_12267"/>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g280d47541b4_0_12267"/>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g280d47541b4_0_12267"/>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g280d47541b4_0_12267"/>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g280d47541b4_0_12267"/>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g280d47541b4_0_12267"/>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g280d47541b4_0_12267"/>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g280d47541b4_0_12267"/>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g280d47541b4_0_12267"/>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g280d47541b4_0_12267"/>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g280d47541b4_0_12267"/>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g280d47541b4_0_12267"/>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g280d47541b4_0_12267"/>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g280d47541b4_0_12267"/>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g280d47541b4_0_12267"/>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g280d47541b4_0_12267"/>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g280d47541b4_0_12267"/>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g280d47541b4_0_12267"/>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g280d47541b4_0_12267"/>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g280d47541b4_0_12267"/>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g280d47541b4_0_12267"/>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g280d47541b4_0_12267"/>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g280d47541b4_0_12267"/>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g280d47541b4_0_12267"/>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g280d47541b4_0_12267"/>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g280d47541b4_0_12267"/>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g280d47541b4_0_12267"/>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g280d47541b4_0_12267"/>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g280d47541b4_0_12267"/>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g280d47541b4_0_12267"/>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g280d47541b4_0_12267"/>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g280d47541b4_0_12267"/>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g280d47541b4_0_12267"/>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g280d47541b4_0_12267"/>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g280d47541b4_0_12267"/>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g280d47541b4_0_12267"/>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g280d47541b4_0_12267"/>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g280d47541b4_0_12267"/>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g280d47541b4_0_12267"/>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g280d47541b4_0_12267"/>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g280d47541b4_0_12267"/>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g280d47541b4_0_12267"/>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g280d47541b4_0_12267"/>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g280d47541b4_0_12267"/>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g280d47541b4_0_12267"/>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g280d47541b4_0_12267"/>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g280d47541b4_0_12267"/>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g280d47541b4_0_12267"/>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g280d47541b4_0_12267"/>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g280d47541b4_0_12267"/>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g280d47541b4_0_12267"/>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g280d47541b4_0_12267"/>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g280d47541b4_0_12267"/>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g280d47541b4_0_12267"/>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g280d47541b4_0_12267"/>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g280d47541b4_0_12267"/>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g280d47541b4_0_12267"/>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g280d47541b4_0_12267"/>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g280d47541b4_0_12267"/>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g280d47541b4_0_12267"/>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g280d47541b4_0_12267"/>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g280d47541b4_0_12267"/>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g280d47541b4_0_12267"/>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g280d47541b4_0_12267"/>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g280d47541b4_0_12267"/>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g280d47541b4_0_12267"/>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g280d47541b4_0_12267"/>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g280d47541b4_0_12267"/>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g280d47541b4_0_12267"/>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g280d47541b4_0_12267"/>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g280d47541b4_0_12267"/>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g280d47541b4_0_12267"/>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g280d47541b4_0_12267"/>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g280d47541b4_0_12267"/>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g280d47541b4_0_12267"/>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g280d47541b4_0_12267"/>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g280d47541b4_0_12267"/>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g280d47541b4_0_12267"/>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g280d47541b4_0_12267"/>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g280d47541b4_0_12267"/>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g280d47541b4_0_12267"/>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g280d47541b4_0_12267"/>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g280d47541b4_0_12267"/>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g280d47541b4_0_12267"/>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g280d47541b4_0_12267"/>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g280d47541b4_0_12267"/>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g280d47541b4_0_12267"/>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g280d47541b4_0_12267"/>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g280d47541b4_0_12267"/>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g280d47541b4_0_12267"/>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g280d47541b4_0_12267"/>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g280d47541b4_0_12267"/>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g280d47541b4_0_12267"/>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g280d47541b4_0_12267"/>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g280d47541b4_0_12267"/>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31" name="Google Shape;8331;g280d47541b4_0_12267"/>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8332"/>
        <p:cNvGrpSpPr/>
        <p:nvPr/>
      </p:nvGrpSpPr>
      <p:grpSpPr>
        <a:xfrm>
          <a:off x="0" y="0"/>
          <a:ext cx="0" cy="0"/>
          <a:chOff x="0" y="0"/>
          <a:chExt cx="0" cy="0"/>
        </a:xfrm>
      </p:grpSpPr>
      <p:pic>
        <p:nvPicPr>
          <p:cNvPr id="8333" name="Google Shape;8333;g280d47541b4_0_12856"/>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8334" name="Google Shape;8334;g280d47541b4_0_12856"/>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g280d47541b4_0_12856"/>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336" name="Google Shape;8336;g280d47541b4_0_1285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337" name="Google Shape;8337;g280d47541b4_0_128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338" name="Google Shape;8338;g280d47541b4_0_12856"/>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g280d47541b4_0_12856"/>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340" name="Google Shape;8340;g280d47541b4_0_128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8341"/>
        <p:cNvGrpSpPr/>
        <p:nvPr/>
      </p:nvGrpSpPr>
      <p:grpSpPr>
        <a:xfrm>
          <a:off x="0" y="0"/>
          <a:ext cx="0" cy="0"/>
          <a:chOff x="0" y="0"/>
          <a:chExt cx="0" cy="0"/>
        </a:xfrm>
      </p:grpSpPr>
      <p:grpSp>
        <p:nvGrpSpPr>
          <p:cNvPr id="8342" name="Google Shape;8342;g280d47541b4_0_12865"/>
          <p:cNvGrpSpPr/>
          <p:nvPr/>
        </p:nvGrpSpPr>
        <p:grpSpPr>
          <a:xfrm>
            <a:off x="2726703" y="6"/>
            <a:ext cx="3697033" cy="5143642"/>
            <a:chOff x="1926275" y="238125"/>
            <a:chExt cx="3765950" cy="5239525"/>
          </a:xfrm>
        </p:grpSpPr>
        <p:sp>
          <p:nvSpPr>
            <p:cNvPr id="8343" name="Google Shape;8343;g280d47541b4_0_1286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g280d47541b4_0_1286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g280d47541b4_0_1286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g280d47541b4_0_1286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g280d47541b4_0_1286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g280d47541b4_0_1286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g280d47541b4_0_1286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g280d47541b4_0_1286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g280d47541b4_0_1286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g280d47541b4_0_1286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g280d47541b4_0_1286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g280d47541b4_0_1286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g280d47541b4_0_1286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g280d47541b4_0_1286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g280d47541b4_0_1286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g280d47541b4_0_1286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g280d47541b4_0_1286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g280d47541b4_0_1286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g280d47541b4_0_1286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g280d47541b4_0_1286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g280d47541b4_0_1286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g280d47541b4_0_1286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g280d47541b4_0_1286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g280d47541b4_0_1286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g280d47541b4_0_1286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g280d47541b4_0_1286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g280d47541b4_0_1286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g280d47541b4_0_1286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g280d47541b4_0_1286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g280d47541b4_0_1286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g280d47541b4_0_1286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g280d47541b4_0_1286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g280d47541b4_0_1286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g280d47541b4_0_1286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g280d47541b4_0_1286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g280d47541b4_0_1286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g280d47541b4_0_1286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g280d47541b4_0_1286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g280d47541b4_0_1286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g280d47541b4_0_1286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g280d47541b4_0_1286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g280d47541b4_0_1286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g280d47541b4_0_1286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g280d47541b4_0_1286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g280d47541b4_0_1286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g280d47541b4_0_1286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g280d47541b4_0_1286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g280d47541b4_0_1286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g280d47541b4_0_1286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g280d47541b4_0_1286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g280d47541b4_0_1286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g280d47541b4_0_1286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g280d47541b4_0_1286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g280d47541b4_0_1286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g280d47541b4_0_1286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g280d47541b4_0_1286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g280d47541b4_0_1286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g280d47541b4_0_1286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g280d47541b4_0_1286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g280d47541b4_0_1286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03" name="Google Shape;8403;g280d47541b4_0_12865"/>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04" name="Google Shape;8404;g280d47541b4_0_12865"/>
          <p:cNvGrpSpPr/>
          <p:nvPr/>
        </p:nvGrpSpPr>
        <p:grpSpPr>
          <a:xfrm>
            <a:off x="2686262" y="2"/>
            <a:ext cx="2103910" cy="5143716"/>
            <a:chOff x="2726150" y="238125"/>
            <a:chExt cx="2142475" cy="5238000"/>
          </a:xfrm>
        </p:grpSpPr>
        <p:sp>
          <p:nvSpPr>
            <p:cNvPr id="8405" name="Google Shape;8405;g280d47541b4_0_12865"/>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g280d47541b4_0_12865"/>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g280d47541b4_0_12865"/>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08" name="Google Shape;8408;g280d47541b4_0_12865"/>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09" name="Google Shape;8409;g280d47541b4_0_1286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410" name="Google Shape;8410;g280d47541b4_0_1286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11" name="Google Shape;8411;g280d47541b4_0_12865"/>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g280d47541b4_0_12865"/>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8413" name="Google Shape;8413;g280d47541b4_0_1286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414" name="Google Shape;8414;g280d47541b4_0_1286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8415"/>
        <p:cNvGrpSpPr/>
        <p:nvPr/>
      </p:nvGrpSpPr>
      <p:grpSpPr>
        <a:xfrm>
          <a:off x="0" y="0"/>
          <a:ext cx="0" cy="0"/>
          <a:chOff x="0" y="0"/>
          <a:chExt cx="0" cy="0"/>
        </a:xfrm>
      </p:grpSpPr>
      <p:sp>
        <p:nvSpPr>
          <p:cNvPr id="8416" name="Google Shape;8416;g280d47541b4_0_12939"/>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17" name="Google Shape;8417;g280d47541b4_0_12939"/>
          <p:cNvGrpSpPr/>
          <p:nvPr/>
        </p:nvGrpSpPr>
        <p:grpSpPr>
          <a:xfrm>
            <a:off x="2686262" y="2"/>
            <a:ext cx="2103910" cy="5143716"/>
            <a:chOff x="2726150" y="238125"/>
            <a:chExt cx="2142475" cy="5238000"/>
          </a:xfrm>
        </p:grpSpPr>
        <p:sp>
          <p:nvSpPr>
            <p:cNvPr id="8418" name="Google Shape;8418;g280d47541b4_0_1293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g280d47541b4_0_1293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g280d47541b4_0_1293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21" name="Google Shape;8421;g280d47541b4_0_12939"/>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22" name="Google Shape;8422;g280d47541b4_0_12939"/>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8423" name="Google Shape;8423;g280d47541b4_0_1293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24" name="Google Shape;8424;g280d47541b4_0_12939"/>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g280d47541b4_0_12939"/>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426" name="Google Shape;8426;g280d47541b4_0_12939"/>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427" name="Google Shape;8427;g280d47541b4_0_1293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989"/>
        <p:cNvGrpSpPr/>
        <p:nvPr/>
      </p:nvGrpSpPr>
      <p:grpSpPr>
        <a:xfrm>
          <a:off x="0" y="0"/>
          <a:ext cx="0" cy="0"/>
          <a:chOff x="0" y="0"/>
          <a:chExt cx="0" cy="0"/>
        </a:xfrm>
      </p:grpSpPr>
      <p:sp>
        <p:nvSpPr>
          <p:cNvPr id="990" name="Google Shape;99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91" name="Google Shape;99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428"/>
        <p:cNvGrpSpPr/>
        <p:nvPr/>
      </p:nvGrpSpPr>
      <p:grpSpPr>
        <a:xfrm>
          <a:off x="0" y="0"/>
          <a:ext cx="0" cy="0"/>
          <a:chOff x="0" y="0"/>
          <a:chExt cx="0" cy="0"/>
        </a:xfrm>
      </p:grpSpPr>
      <p:sp>
        <p:nvSpPr>
          <p:cNvPr id="8429" name="Google Shape;8429;g280d47541b4_0_1295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30" name="Google Shape;8430;g280d47541b4_0_12952"/>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431" name="Google Shape;8431;g280d47541b4_0_12952"/>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432" name="Google Shape;8432;g280d47541b4_0_1295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433" name="Google Shape;8433;g280d47541b4_0_12952"/>
          <p:cNvGrpSpPr/>
          <p:nvPr/>
        </p:nvGrpSpPr>
        <p:grpSpPr>
          <a:xfrm>
            <a:off x="8041173" y="4778596"/>
            <a:ext cx="598277" cy="170409"/>
            <a:chOff x="238125" y="1822850"/>
            <a:chExt cx="7080200" cy="2016675"/>
          </a:xfrm>
        </p:grpSpPr>
        <p:sp>
          <p:nvSpPr>
            <p:cNvPr id="8434" name="Google Shape;8434;g280d47541b4_0_1295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g280d47541b4_0_1295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g280d47541b4_0_1295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g280d47541b4_0_1295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g280d47541b4_0_1295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g280d47541b4_0_1295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g280d47541b4_0_1295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41" name="Google Shape;8441;g280d47541b4_0_1295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8442"/>
        <p:cNvGrpSpPr/>
        <p:nvPr/>
      </p:nvGrpSpPr>
      <p:grpSpPr>
        <a:xfrm>
          <a:off x="0" y="0"/>
          <a:ext cx="0" cy="0"/>
          <a:chOff x="0" y="0"/>
          <a:chExt cx="0" cy="0"/>
        </a:xfrm>
      </p:grpSpPr>
      <p:sp>
        <p:nvSpPr>
          <p:cNvPr id="8443" name="Google Shape;8443;g280d47541b4_0_1296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g280d47541b4_0_1296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445" name="Google Shape;8445;g280d47541b4_0_1296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46" name="Google Shape;8446;g280d47541b4_0_1296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447"/>
        <p:cNvGrpSpPr/>
        <p:nvPr/>
      </p:nvGrpSpPr>
      <p:grpSpPr>
        <a:xfrm>
          <a:off x="0" y="0"/>
          <a:ext cx="0" cy="0"/>
          <a:chOff x="0" y="0"/>
          <a:chExt cx="0" cy="0"/>
        </a:xfrm>
      </p:grpSpPr>
      <p:sp>
        <p:nvSpPr>
          <p:cNvPr id="8448" name="Google Shape;8448;g280d47541b4_0_1297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8449" name="Google Shape;8449;g280d47541b4_0_1297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50" name="Google Shape;8450;g280d47541b4_0_1297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8451" name="Google Shape;8451;g280d47541b4_0_12971"/>
          <p:cNvGrpSpPr/>
          <p:nvPr/>
        </p:nvGrpSpPr>
        <p:grpSpPr>
          <a:xfrm>
            <a:off x="8041173" y="4778596"/>
            <a:ext cx="598277" cy="170409"/>
            <a:chOff x="238125" y="1822850"/>
            <a:chExt cx="7080200" cy="2016675"/>
          </a:xfrm>
        </p:grpSpPr>
        <p:sp>
          <p:nvSpPr>
            <p:cNvPr id="8452" name="Google Shape;8452;g280d47541b4_0_1297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g280d47541b4_0_1297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g280d47541b4_0_1297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g280d47541b4_0_1297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g280d47541b4_0_1297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g280d47541b4_0_1297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g280d47541b4_0_1297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59" name="Google Shape;8459;g280d47541b4_0_1297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8460"/>
        <p:cNvGrpSpPr/>
        <p:nvPr/>
      </p:nvGrpSpPr>
      <p:grpSpPr>
        <a:xfrm>
          <a:off x="0" y="0"/>
          <a:ext cx="0" cy="0"/>
          <a:chOff x="0" y="0"/>
          <a:chExt cx="0" cy="0"/>
        </a:xfrm>
      </p:grpSpPr>
      <p:sp>
        <p:nvSpPr>
          <p:cNvPr id="8461" name="Google Shape;8461;g280d47541b4_0_12984"/>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8462" name="Google Shape;8462;g280d47541b4_0_1298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463"/>
        <p:cNvGrpSpPr/>
        <p:nvPr/>
      </p:nvGrpSpPr>
      <p:grpSpPr>
        <a:xfrm>
          <a:off x="0" y="0"/>
          <a:ext cx="0" cy="0"/>
          <a:chOff x="0" y="0"/>
          <a:chExt cx="0" cy="0"/>
        </a:xfrm>
      </p:grpSpPr>
      <p:sp>
        <p:nvSpPr>
          <p:cNvPr id="8464" name="Google Shape;8464;g280d47541b4_0_1298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g280d47541b4_0_1298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8466" name="Google Shape;8466;g280d47541b4_0_1298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8467" name="Google Shape;8467;g280d47541b4_0_1298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8468" name="Google Shape;8468;g280d47541b4_0_1298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69" name="Google Shape;8469;g280d47541b4_0_1298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470" name="Google Shape;8470;g280d47541b4_0_1298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8471"/>
        <p:cNvGrpSpPr/>
        <p:nvPr/>
      </p:nvGrpSpPr>
      <p:grpSpPr>
        <a:xfrm>
          <a:off x="0" y="0"/>
          <a:ext cx="0" cy="0"/>
          <a:chOff x="0" y="0"/>
          <a:chExt cx="0" cy="0"/>
        </a:xfrm>
      </p:grpSpPr>
      <p:sp>
        <p:nvSpPr>
          <p:cNvPr id="8472" name="Google Shape;8472;g280d47541b4_0_1299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473" name="Google Shape;8473;g280d47541b4_0_1299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8474" name="Google Shape;8474;g280d47541b4_0_1299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475" name="Google Shape;8475;g280d47541b4_0_1299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8476"/>
        <p:cNvGrpSpPr/>
        <p:nvPr/>
      </p:nvGrpSpPr>
      <p:grpSpPr>
        <a:xfrm>
          <a:off x="0" y="0"/>
          <a:ext cx="0" cy="0"/>
          <a:chOff x="0" y="0"/>
          <a:chExt cx="0" cy="0"/>
        </a:xfrm>
      </p:grpSpPr>
      <p:grpSp>
        <p:nvGrpSpPr>
          <p:cNvPr id="8477" name="Google Shape;8477;g280d47541b4_0_13000"/>
          <p:cNvGrpSpPr/>
          <p:nvPr/>
        </p:nvGrpSpPr>
        <p:grpSpPr>
          <a:xfrm>
            <a:off x="3689202" y="6"/>
            <a:ext cx="3697033" cy="5143642"/>
            <a:chOff x="1926275" y="238125"/>
            <a:chExt cx="3765950" cy="5239525"/>
          </a:xfrm>
        </p:grpSpPr>
        <p:sp>
          <p:nvSpPr>
            <p:cNvPr id="8478" name="Google Shape;8478;g280d47541b4_0_1300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g280d47541b4_0_1300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g280d47541b4_0_1300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g280d47541b4_0_1300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g280d47541b4_0_1300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g280d47541b4_0_1300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g280d47541b4_0_1300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g280d47541b4_0_1300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g280d47541b4_0_1300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g280d47541b4_0_1300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g280d47541b4_0_1300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g280d47541b4_0_1300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g280d47541b4_0_1300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g280d47541b4_0_1300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g280d47541b4_0_1300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g280d47541b4_0_1300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g280d47541b4_0_1300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g280d47541b4_0_1300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g280d47541b4_0_1300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g280d47541b4_0_1300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g280d47541b4_0_1300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g280d47541b4_0_1300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g280d47541b4_0_1300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g280d47541b4_0_1300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g280d47541b4_0_1300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g280d47541b4_0_1300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g280d47541b4_0_1300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g280d47541b4_0_1300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g280d47541b4_0_1300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g280d47541b4_0_1300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g280d47541b4_0_1300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g280d47541b4_0_1300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g280d47541b4_0_1300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g280d47541b4_0_1300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g280d47541b4_0_1300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g280d47541b4_0_1300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g280d47541b4_0_1300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g280d47541b4_0_1300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g280d47541b4_0_1300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g280d47541b4_0_1300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g280d47541b4_0_1300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g280d47541b4_0_1300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g280d47541b4_0_1300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g280d47541b4_0_1300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g280d47541b4_0_1300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g280d47541b4_0_1300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g280d47541b4_0_1300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g280d47541b4_0_1300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g280d47541b4_0_1300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g280d47541b4_0_1300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g280d47541b4_0_1300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g280d47541b4_0_1300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g280d47541b4_0_1300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g280d47541b4_0_1300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g280d47541b4_0_1300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g280d47541b4_0_1300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g280d47541b4_0_1300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g280d47541b4_0_1300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g280d47541b4_0_1300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g280d47541b4_0_1300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538" name="Google Shape;8538;g280d47541b4_0_13000"/>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g280d47541b4_0_1300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725"/>
              </a:srgbClr>
            </a:outerShdw>
          </a:effectLst>
        </p:spPr>
        <p:txBody>
          <a:bodyPr/>
          <a:lstStyle/>
          <a:p>
            <a:endParaRPr lang="en-US"/>
          </a:p>
        </p:txBody>
      </p:sp>
      <p:sp>
        <p:nvSpPr>
          <p:cNvPr id="8540" name="Google Shape;8540;g280d47541b4_0_13000"/>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8541" name="Google Shape;8541;g280d47541b4_0_13000"/>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8542" name="Google Shape;8542;g280d47541b4_0_13000"/>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543" name="Google Shape;8543;g280d47541b4_0_13000"/>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8544"/>
        <p:cNvGrpSpPr/>
        <p:nvPr/>
      </p:nvGrpSpPr>
      <p:grpSpPr>
        <a:xfrm>
          <a:off x="0" y="0"/>
          <a:ext cx="0" cy="0"/>
          <a:chOff x="0" y="0"/>
          <a:chExt cx="0" cy="0"/>
        </a:xfrm>
      </p:grpSpPr>
      <p:grpSp>
        <p:nvGrpSpPr>
          <p:cNvPr id="8545" name="Google Shape;8545;g280d47541b4_0_13068"/>
          <p:cNvGrpSpPr/>
          <p:nvPr/>
        </p:nvGrpSpPr>
        <p:grpSpPr>
          <a:xfrm>
            <a:off x="3698727" y="6"/>
            <a:ext cx="3697033" cy="5143642"/>
            <a:chOff x="1926275" y="238125"/>
            <a:chExt cx="3765950" cy="5239525"/>
          </a:xfrm>
        </p:grpSpPr>
        <p:sp>
          <p:nvSpPr>
            <p:cNvPr id="8546" name="Google Shape;8546;g280d47541b4_0_13068"/>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g280d47541b4_0_13068"/>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g280d47541b4_0_13068"/>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g280d47541b4_0_13068"/>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g280d47541b4_0_13068"/>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g280d47541b4_0_13068"/>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g280d47541b4_0_13068"/>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g280d47541b4_0_13068"/>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g280d47541b4_0_13068"/>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g280d47541b4_0_13068"/>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g280d47541b4_0_13068"/>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g280d47541b4_0_13068"/>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g280d47541b4_0_13068"/>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g280d47541b4_0_13068"/>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g280d47541b4_0_13068"/>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g280d47541b4_0_13068"/>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g280d47541b4_0_13068"/>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g280d47541b4_0_13068"/>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g280d47541b4_0_13068"/>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g280d47541b4_0_13068"/>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g280d47541b4_0_13068"/>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g280d47541b4_0_13068"/>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g280d47541b4_0_13068"/>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g280d47541b4_0_13068"/>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g280d47541b4_0_13068"/>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g280d47541b4_0_13068"/>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g280d47541b4_0_13068"/>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g280d47541b4_0_13068"/>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g280d47541b4_0_13068"/>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g280d47541b4_0_13068"/>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g280d47541b4_0_13068"/>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g280d47541b4_0_13068"/>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g280d47541b4_0_13068"/>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g280d47541b4_0_13068"/>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g280d47541b4_0_13068"/>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g280d47541b4_0_13068"/>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g280d47541b4_0_13068"/>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g280d47541b4_0_13068"/>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g280d47541b4_0_13068"/>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g280d47541b4_0_13068"/>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g280d47541b4_0_13068"/>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g280d47541b4_0_13068"/>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g280d47541b4_0_13068"/>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g280d47541b4_0_13068"/>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g280d47541b4_0_13068"/>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g280d47541b4_0_13068"/>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g280d47541b4_0_13068"/>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g280d47541b4_0_13068"/>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g280d47541b4_0_13068"/>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g280d47541b4_0_13068"/>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g280d47541b4_0_13068"/>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g280d47541b4_0_13068"/>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g280d47541b4_0_13068"/>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g280d47541b4_0_13068"/>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g280d47541b4_0_13068"/>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g280d47541b4_0_13068"/>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g280d47541b4_0_13068"/>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g280d47541b4_0_13068"/>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g280d47541b4_0_13068"/>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g280d47541b4_0_13068"/>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06" name="Google Shape;8606;g280d47541b4_0_13068"/>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g280d47541b4_0_1306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608" name="Google Shape;8608;g280d47541b4_0_1306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8609" name="Google Shape;8609;g280d47541b4_0_1306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610" name="Google Shape;8610;g280d47541b4_0_13068"/>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8611"/>
        <p:cNvGrpSpPr/>
        <p:nvPr/>
      </p:nvGrpSpPr>
      <p:grpSpPr>
        <a:xfrm>
          <a:off x="0" y="0"/>
          <a:ext cx="0" cy="0"/>
          <a:chOff x="0" y="0"/>
          <a:chExt cx="0" cy="0"/>
        </a:xfrm>
      </p:grpSpPr>
      <p:grpSp>
        <p:nvGrpSpPr>
          <p:cNvPr id="8612" name="Google Shape;8612;g280d47541b4_0_13135"/>
          <p:cNvGrpSpPr/>
          <p:nvPr/>
        </p:nvGrpSpPr>
        <p:grpSpPr>
          <a:xfrm>
            <a:off x="3698727" y="6"/>
            <a:ext cx="3697033" cy="5143642"/>
            <a:chOff x="1926275" y="238125"/>
            <a:chExt cx="3765950" cy="5239525"/>
          </a:xfrm>
        </p:grpSpPr>
        <p:sp>
          <p:nvSpPr>
            <p:cNvPr id="8613" name="Google Shape;8613;g280d47541b4_0_13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g280d47541b4_0_13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g280d47541b4_0_13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g280d47541b4_0_13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g280d47541b4_0_13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g280d47541b4_0_13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g280d47541b4_0_13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g280d47541b4_0_13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g280d47541b4_0_13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g280d47541b4_0_13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g280d47541b4_0_13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g280d47541b4_0_13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g280d47541b4_0_13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g280d47541b4_0_13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g280d47541b4_0_13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g280d47541b4_0_13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g280d47541b4_0_13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g280d47541b4_0_13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g280d47541b4_0_13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g280d47541b4_0_13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g280d47541b4_0_13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g280d47541b4_0_13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g280d47541b4_0_13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g280d47541b4_0_13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g280d47541b4_0_13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g280d47541b4_0_13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g280d47541b4_0_13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g280d47541b4_0_13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g280d47541b4_0_13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g280d47541b4_0_13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g280d47541b4_0_13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g280d47541b4_0_13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g280d47541b4_0_13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g280d47541b4_0_13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g280d47541b4_0_13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g280d47541b4_0_13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g280d47541b4_0_13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g280d47541b4_0_13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g280d47541b4_0_13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g280d47541b4_0_13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g280d47541b4_0_13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g280d47541b4_0_13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g280d47541b4_0_13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g280d47541b4_0_13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g280d47541b4_0_13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g280d47541b4_0_13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g280d47541b4_0_13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g280d47541b4_0_13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g280d47541b4_0_13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g280d47541b4_0_13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g280d47541b4_0_13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g280d47541b4_0_13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g280d47541b4_0_13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g280d47541b4_0_13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g280d47541b4_0_13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g280d47541b4_0_13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g280d47541b4_0_13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g280d47541b4_0_13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g280d47541b4_0_13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g280d47541b4_0_13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73" name="Google Shape;8673;g280d47541b4_0_13135"/>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g280d47541b4_0_1313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675" name="Google Shape;8675;g280d47541b4_0_13135"/>
          <p:cNvGrpSpPr/>
          <p:nvPr/>
        </p:nvGrpSpPr>
        <p:grpSpPr>
          <a:xfrm>
            <a:off x="1285921" y="2144122"/>
            <a:ext cx="2868897" cy="817157"/>
            <a:chOff x="238125" y="1822850"/>
            <a:chExt cx="7080200" cy="2016675"/>
          </a:xfrm>
        </p:grpSpPr>
        <p:sp>
          <p:nvSpPr>
            <p:cNvPr id="8676" name="Google Shape;8676;g280d47541b4_0_13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g280d47541b4_0_13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g280d47541b4_0_13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g280d47541b4_0_13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g280d47541b4_0_13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g280d47541b4_0_13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g280d47541b4_0_13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83" name="Google Shape;8683;g280d47541b4_0_13135"/>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8684" name="Google Shape;8684;g280d47541b4_0_1313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8685"/>
        <p:cNvGrpSpPr/>
        <p:nvPr/>
      </p:nvGrpSpPr>
      <p:grpSpPr>
        <a:xfrm>
          <a:off x="0" y="0"/>
          <a:ext cx="0" cy="0"/>
          <a:chOff x="0" y="0"/>
          <a:chExt cx="0" cy="0"/>
        </a:xfrm>
      </p:grpSpPr>
      <p:sp>
        <p:nvSpPr>
          <p:cNvPr id="8686" name="Google Shape;8686;g280d47541b4_0_13209"/>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g280d47541b4_0_13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688" name="Google Shape;8688;g280d47541b4_0_13209"/>
          <p:cNvGrpSpPr/>
          <p:nvPr/>
        </p:nvGrpSpPr>
        <p:grpSpPr>
          <a:xfrm>
            <a:off x="1285921" y="2144122"/>
            <a:ext cx="2868897" cy="817157"/>
            <a:chOff x="238125" y="1822850"/>
            <a:chExt cx="7080200" cy="2016675"/>
          </a:xfrm>
        </p:grpSpPr>
        <p:sp>
          <p:nvSpPr>
            <p:cNvPr id="8689" name="Google Shape;8689;g280d47541b4_0_13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g280d47541b4_0_13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g280d47541b4_0_13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g280d47541b4_0_13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g280d47541b4_0_13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g280d47541b4_0_13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g280d47541b4_0_13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96" name="Google Shape;8696;g280d47541b4_0_1320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8697" name="Google Shape;8697;g280d47541b4_0_132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theme" Target="../theme/theme2.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26" Type="http://schemas.openxmlformats.org/officeDocument/2006/relationships/slideLayout" Target="../slideLayouts/slideLayout66.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5" Type="http://schemas.openxmlformats.org/officeDocument/2006/relationships/slideLayout" Target="../slideLayouts/slideLayout65.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29" Type="http://schemas.openxmlformats.org/officeDocument/2006/relationships/theme" Target="../theme/theme3.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24" Type="http://schemas.openxmlformats.org/officeDocument/2006/relationships/slideLayout" Target="../slideLayouts/slideLayout64.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slideLayout" Target="../slideLayouts/slideLayout63.xml"/><Relationship Id="rId28" Type="http://schemas.openxmlformats.org/officeDocument/2006/relationships/slideLayout" Target="../slideLayouts/slideLayout68.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slideLayout" Target="../slideLayouts/slideLayout62.xml"/><Relationship Id="rId27" Type="http://schemas.openxmlformats.org/officeDocument/2006/relationships/slideLayout" Target="../slideLayouts/slideLayout6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slideLayout" Target="../slideLayouts/slideLayout86.xml"/><Relationship Id="rId26" Type="http://schemas.openxmlformats.org/officeDocument/2006/relationships/slideLayout" Target="../slideLayouts/slideLayout94.xml"/><Relationship Id="rId3" Type="http://schemas.openxmlformats.org/officeDocument/2006/relationships/slideLayout" Target="../slideLayouts/slideLayout71.xml"/><Relationship Id="rId21" Type="http://schemas.openxmlformats.org/officeDocument/2006/relationships/slideLayout" Target="../slideLayouts/slideLayout89.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5" Type="http://schemas.openxmlformats.org/officeDocument/2006/relationships/slideLayout" Target="../slideLayouts/slideLayout93.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slideLayout" Target="../slideLayouts/slideLayout88.xml"/><Relationship Id="rId29" Type="http://schemas.openxmlformats.org/officeDocument/2006/relationships/slideLayout" Target="../slideLayouts/slideLayout97.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24" Type="http://schemas.openxmlformats.org/officeDocument/2006/relationships/slideLayout" Target="../slideLayouts/slideLayout92.xml"/><Relationship Id="rId32" Type="http://schemas.openxmlformats.org/officeDocument/2006/relationships/theme" Target="../theme/theme4.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slideLayout" Target="../slideLayouts/slideLayout91.xml"/><Relationship Id="rId28" Type="http://schemas.openxmlformats.org/officeDocument/2006/relationships/slideLayout" Target="../slideLayouts/slideLayout96.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31" Type="http://schemas.openxmlformats.org/officeDocument/2006/relationships/slideLayout" Target="../slideLayouts/slideLayout99.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 Id="rId27" Type="http://schemas.openxmlformats.org/officeDocument/2006/relationships/slideLayout" Target="../slideLayouts/slideLayout95.xml"/><Relationship Id="rId30" Type="http://schemas.openxmlformats.org/officeDocument/2006/relationships/slideLayout" Target="../slideLayouts/slideLayout9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theme" Target="../theme/theme5.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7.xml"/><Relationship Id="rId13" Type="http://schemas.openxmlformats.org/officeDocument/2006/relationships/slideLayout" Target="../slideLayouts/slideLayout122.xml"/><Relationship Id="rId18" Type="http://schemas.openxmlformats.org/officeDocument/2006/relationships/slideLayout" Target="../slideLayouts/slideLayout127.xml"/><Relationship Id="rId26" Type="http://schemas.openxmlformats.org/officeDocument/2006/relationships/slideLayout" Target="../slideLayouts/slideLayout135.xml"/><Relationship Id="rId3" Type="http://schemas.openxmlformats.org/officeDocument/2006/relationships/slideLayout" Target="../slideLayouts/slideLayout112.xml"/><Relationship Id="rId21" Type="http://schemas.openxmlformats.org/officeDocument/2006/relationships/slideLayout" Target="../slideLayouts/slideLayout130.xml"/><Relationship Id="rId7" Type="http://schemas.openxmlformats.org/officeDocument/2006/relationships/slideLayout" Target="../slideLayouts/slideLayout116.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25" Type="http://schemas.openxmlformats.org/officeDocument/2006/relationships/slideLayout" Target="../slideLayouts/slideLayout134.xml"/><Relationship Id="rId2" Type="http://schemas.openxmlformats.org/officeDocument/2006/relationships/slideLayout" Target="../slideLayouts/slideLayout111.xml"/><Relationship Id="rId16" Type="http://schemas.openxmlformats.org/officeDocument/2006/relationships/slideLayout" Target="../slideLayouts/slideLayout125.xml"/><Relationship Id="rId20" Type="http://schemas.openxmlformats.org/officeDocument/2006/relationships/slideLayout" Target="../slideLayouts/slideLayout129.xml"/><Relationship Id="rId29" Type="http://schemas.openxmlformats.org/officeDocument/2006/relationships/slideLayout" Target="../slideLayouts/slideLayout138.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24" Type="http://schemas.openxmlformats.org/officeDocument/2006/relationships/slideLayout" Target="../slideLayouts/slideLayout133.xml"/><Relationship Id="rId32" Type="http://schemas.openxmlformats.org/officeDocument/2006/relationships/theme" Target="../theme/theme6.xml"/><Relationship Id="rId5" Type="http://schemas.openxmlformats.org/officeDocument/2006/relationships/slideLayout" Target="../slideLayouts/slideLayout114.xml"/><Relationship Id="rId15" Type="http://schemas.openxmlformats.org/officeDocument/2006/relationships/slideLayout" Target="../slideLayouts/slideLayout124.xml"/><Relationship Id="rId23" Type="http://schemas.openxmlformats.org/officeDocument/2006/relationships/slideLayout" Target="../slideLayouts/slideLayout132.xml"/><Relationship Id="rId28" Type="http://schemas.openxmlformats.org/officeDocument/2006/relationships/slideLayout" Target="../slideLayouts/slideLayout137.xml"/><Relationship Id="rId10" Type="http://schemas.openxmlformats.org/officeDocument/2006/relationships/slideLayout" Target="../slideLayouts/slideLayout119.xml"/><Relationship Id="rId19" Type="http://schemas.openxmlformats.org/officeDocument/2006/relationships/slideLayout" Target="../slideLayouts/slideLayout128.xml"/><Relationship Id="rId31" Type="http://schemas.openxmlformats.org/officeDocument/2006/relationships/slideLayout" Target="../slideLayouts/slideLayout140.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14" Type="http://schemas.openxmlformats.org/officeDocument/2006/relationships/slideLayout" Target="../slideLayouts/slideLayout123.xml"/><Relationship Id="rId22" Type="http://schemas.openxmlformats.org/officeDocument/2006/relationships/slideLayout" Target="../slideLayouts/slideLayout131.xml"/><Relationship Id="rId27" Type="http://schemas.openxmlformats.org/officeDocument/2006/relationships/slideLayout" Target="../slideLayouts/slideLayout136.xml"/><Relationship Id="rId30" Type="http://schemas.openxmlformats.org/officeDocument/2006/relationships/slideLayout" Target="../slideLayouts/slideLayout1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873"/>
        <p:cNvGrpSpPr/>
        <p:nvPr/>
      </p:nvGrpSpPr>
      <p:grpSpPr>
        <a:xfrm>
          <a:off x="0" y="0"/>
          <a:ext cx="0" cy="0"/>
          <a:chOff x="0" y="0"/>
          <a:chExt cx="0" cy="0"/>
        </a:xfrm>
      </p:grpSpPr>
      <p:sp>
        <p:nvSpPr>
          <p:cNvPr id="1874" name="Google Shape;1874;g280d47541b4_0_192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875" name="Google Shape;1875;g280d47541b4_0_192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876" name="Google Shape;1876;g280d47541b4_0_19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40"/>
        <p:cNvGrpSpPr/>
        <p:nvPr/>
      </p:nvGrpSpPr>
      <p:grpSpPr>
        <a:xfrm>
          <a:off x="0" y="0"/>
          <a:ext cx="0" cy="0"/>
          <a:chOff x="0" y="0"/>
          <a:chExt cx="0" cy="0"/>
        </a:xfrm>
      </p:grpSpPr>
      <p:sp>
        <p:nvSpPr>
          <p:cNvPr id="3741" name="Google Shape;3741;p7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742" name="Google Shape;3742;p78"/>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3743" name="Google Shape;3743;p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28"/>
        <p:cNvGrpSpPr/>
        <p:nvPr/>
      </p:nvGrpSpPr>
      <p:grpSpPr>
        <a:xfrm>
          <a:off x="0" y="0"/>
          <a:ext cx="0" cy="0"/>
          <a:chOff x="0" y="0"/>
          <a:chExt cx="0" cy="0"/>
        </a:xfrm>
      </p:grpSpPr>
      <p:sp>
        <p:nvSpPr>
          <p:cNvPr id="5629" name="Google Shape;5629;g280d47541b4_0_1015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630" name="Google Shape;5630;g280d47541b4_0_1015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631" name="Google Shape;5631;g280d47541b4_0_1015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 id="2147483731" r:id="rId12"/>
    <p:sldLayoutId id="2147483732" r:id="rId13"/>
    <p:sldLayoutId id="2147483733" r:id="rId14"/>
    <p:sldLayoutId id="2147483734" r:id="rId15"/>
    <p:sldLayoutId id="2147483735" r:id="rId16"/>
    <p:sldLayoutId id="2147483736" r:id="rId17"/>
    <p:sldLayoutId id="2147483737" r:id="rId18"/>
    <p:sldLayoutId id="2147483738" r:id="rId19"/>
    <p:sldLayoutId id="2147483739" r:id="rId20"/>
    <p:sldLayoutId id="2147483740" r:id="rId21"/>
    <p:sldLayoutId id="2147483741" r:id="rId22"/>
    <p:sldLayoutId id="2147483742" r:id="rId23"/>
    <p:sldLayoutId id="2147483743" r:id="rId24"/>
    <p:sldLayoutId id="2147483744" r:id="rId25"/>
    <p:sldLayoutId id="2147483745" r:id="rId26"/>
    <p:sldLayoutId id="2147483746" r:id="rId27"/>
    <p:sldLayoutId id="2147483747" r:id="rId28"/>
    <p:sldLayoutId id="2147483748" r:id="rId29"/>
    <p:sldLayoutId id="2147483749" r:id="rId30"/>
    <p:sldLayoutId id="2147483750"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698"/>
        <p:cNvGrpSpPr/>
        <p:nvPr/>
      </p:nvGrpSpPr>
      <p:grpSpPr>
        <a:xfrm>
          <a:off x="0" y="0"/>
          <a:ext cx="0" cy="0"/>
          <a:chOff x="0" y="0"/>
          <a:chExt cx="0" cy="0"/>
        </a:xfrm>
      </p:grpSpPr>
      <p:sp>
        <p:nvSpPr>
          <p:cNvPr id="8699" name="Google Shape;8699;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8700" name="Google Shape;8700;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701" name="Google Shape;8701;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8702" name="Google Shape;8702;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8703" name="Google Shape;8703;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767"/>
        <p:cNvGrpSpPr/>
        <p:nvPr/>
      </p:nvGrpSpPr>
      <p:grpSpPr>
        <a:xfrm>
          <a:off x="0" y="0"/>
          <a:ext cx="0" cy="0"/>
          <a:chOff x="0" y="0"/>
          <a:chExt cx="0" cy="0"/>
        </a:xfrm>
      </p:grpSpPr>
      <p:sp>
        <p:nvSpPr>
          <p:cNvPr id="8768" name="Google Shape;8768;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8769" name="Google Shape;8769;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770" name="Google Shape;8770;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1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5.xml"/><Relationship Id="rId1" Type="http://schemas.openxmlformats.org/officeDocument/2006/relationships/slideLayout" Target="../slideLayouts/slideLayout4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3.xml"/><Relationship Id="rId5" Type="http://schemas.openxmlformats.org/officeDocument/2006/relationships/image" Target="../media/image17.png"/><Relationship Id="rId4" Type="http://schemas.openxmlformats.org/officeDocument/2006/relationships/image" Target="../media/image16.png"/></Relationships>
</file>

<file path=ppt/slides/_rels/slide9.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9.xml"/><Relationship Id="rId1" Type="http://schemas.openxmlformats.org/officeDocument/2006/relationships/slideLayout" Target="../slideLayouts/slideLayout100.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840"/>
        <p:cNvGrpSpPr/>
        <p:nvPr/>
      </p:nvGrpSpPr>
      <p:grpSpPr>
        <a:xfrm>
          <a:off x="0" y="0"/>
          <a:ext cx="0" cy="0"/>
          <a:chOff x="0" y="0"/>
          <a:chExt cx="0" cy="0"/>
        </a:xfrm>
      </p:grpSpPr>
      <p:sp>
        <p:nvSpPr>
          <p:cNvPr id="11841" name="Google Shape;11841;p1"/>
          <p:cNvSpPr txBox="1">
            <a:spLocks noGrp="1"/>
          </p:cNvSpPr>
          <p:nvPr>
            <p:ph type="ctrTitle"/>
          </p:nvPr>
        </p:nvSpPr>
        <p:spPr>
          <a:xfrm>
            <a:off x="311700" y="1860176"/>
            <a:ext cx="4725600" cy="1410600"/>
          </a:xfrm>
          <a:prstGeom prst="rect">
            <a:avLst/>
          </a:prstGeom>
          <a:noFill/>
          <a:ln>
            <a:noFill/>
          </a:ln>
        </p:spPr>
        <p:txBody>
          <a:bodyPr spcFirstLastPara="1" wrap="square" lIns="91425" tIns="91425" rIns="91425" bIns="91425" anchor="b" anchorCtr="0">
            <a:normAutofit/>
          </a:bodyPr>
          <a:lstStyle/>
          <a:p>
            <a:pPr marL="0" lvl="0" indent="0" algn="l" rtl="0">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987"/>
        <p:cNvGrpSpPr/>
        <p:nvPr/>
      </p:nvGrpSpPr>
      <p:grpSpPr>
        <a:xfrm>
          <a:off x="0" y="0"/>
          <a:ext cx="0" cy="0"/>
          <a:chOff x="0" y="0"/>
          <a:chExt cx="0" cy="0"/>
        </a:xfrm>
      </p:grpSpPr>
      <p:pic>
        <p:nvPicPr>
          <p:cNvPr id="11988" name="Google Shape;11988;g30589d8a945_0_0"/>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1989" name="Google Shape;11989;g30589d8a945_0_0"/>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1990" name="Google Shape;11990;g30589d8a945_0_0"/>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1991" name="Google Shape;11991;g30589d8a945_0_0"/>
          <p:cNvSpPr/>
          <p:nvPr/>
        </p:nvSpPr>
        <p:spPr>
          <a:xfrm>
            <a:off x="703250" y="2725950"/>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a:solidFill>
                  <a:srgbClr val="253746"/>
                </a:solidFill>
                <a:latin typeface="Inter"/>
                <a:ea typeface="Inter"/>
                <a:cs typeface="Inter"/>
                <a:sym typeface="Inter"/>
              </a:rPr>
              <a:t>Live Chat</a:t>
            </a:r>
            <a:endParaRPr sz="14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a:solidFill>
                  <a:srgbClr val="C8102E"/>
                </a:solidFill>
                <a:latin typeface="Inter"/>
                <a:ea typeface="Inter"/>
                <a:cs typeface="Inter"/>
                <a:sym typeface="Inter"/>
              </a:rPr>
              <a:t>––––</a:t>
            </a:r>
            <a:endParaRPr sz="900" b="1" i="0" u="none" strike="noStrike" cap="none">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a:solidFill>
                  <a:schemeClr val="dk1"/>
                </a:solidFill>
                <a:latin typeface="Inter"/>
                <a:ea typeface="Inter"/>
                <a:cs typeface="Inter"/>
                <a:sym typeface="Inter"/>
              </a:rPr>
              <a:t>Log into your online account</a:t>
            </a:r>
            <a:endParaRPr sz="900" b="1" i="0" u="none" strike="noStrike" cap="none">
              <a:solidFill>
                <a:srgbClr val="C8102E"/>
              </a:solidFill>
              <a:latin typeface="Inter"/>
              <a:ea typeface="Inter"/>
              <a:cs typeface="Inter"/>
              <a:sym typeface="Inter"/>
            </a:endParaRPr>
          </a:p>
        </p:txBody>
      </p:sp>
      <p:sp>
        <p:nvSpPr>
          <p:cNvPr id="11992" name="Google Shape;11992;g30589d8a945_0_0"/>
          <p:cNvSpPr/>
          <p:nvPr/>
        </p:nvSpPr>
        <p:spPr>
          <a:xfrm>
            <a:off x="5998100" y="2726050"/>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a:solidFill>
                  <a:srgbClr val="253746"/>
                </a:solidFill>
                <a:latin typeface="Inter"/>
                <a:ea typeface="Inter"/>
                <a:cs typeface="Inter"/>
                <a:sym typeface="Inter"/>
              </a:rPr>
              <a:t>Phone</a:t>
            </a:r>
            <a:endParaRPr sz="14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Current WEX participants: </a:t>
            </a:r>
            <a:endParaRPr sz="1400" b="0" i="0" u="none" strike="noStrike" cap="none">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a:solidFill>
                  <a:srgbClr val="253746"/>
                </a:solidFill>
                <a:latin typeface="Inter"/>
                <a:ea typeface="Inter"/>
                <a:cs typeface="Inter"/>
                <a:sym typeface="Inter"/>
              </a:rPr>
              <a:t>866-451-3399</a:t>
            </a:r>
            <a:endParaRPr sz="1100" b="0" i="0" u="none" strike="noStrike" cap="none">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New to WEX: </a:t>
            </a:r>
            <a:endParaRPr sz="1400" b="0" i="0" u="none" strike="noStrike" cap="none">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a:solidFill>
                  <a:srgbClr val="253746"/>
                </a:solidFill>
                <a:latin typeface="Inter"/>
                <a:ea typeface="Inter"/>
                <a:cs typeface="Inter"/>
                <a:sym typeface="Inter"/>
              </a:rPr>
              <a:t>844-561-1337</a:t>
            </a:r>
            <a:endParaRPr sz="900" b="0" i="0" u="none" strike="noStrike" cap="none">
              <a:solidFill>
                <a:srgbClr val="253746"/>
              </a:solidFill>
              <a:latin typeface="Inter"/>
              <a:ea typeface="Inter"/>
              <a:cs typeface="Inter"/>
              <a:sym typeface="Inter"/>
            </a:endParaRPr>
          </a:p>
        </p:txBody>
      </p:sp>
      <p:sp>
        <p:nvSpPr>
          <p:cNvPr id="11993" name="Google Shape;11993;g30589d8a945_0_0"/>
          <p:cNvSpPr/>
          <p:nvPr/>
        </p:nvSpPr>
        <p:spPr>
          <a:xfrm>
            <a:off x="3350675" y="2726025"/>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a:solidFill>
                  <a:srgbClr val="253746"/>
                </a:solidFill>
                <a:latin typeface="Inter"/>
                <a:ea typeface="Inter"/>
                <a:cs typeface="Inter"/>
                <a:sym typeface="Inter"/>
              </a:rPr>
              <a:t>Website</a:t>
            </a:r>
            <a:endParaRPr sz="14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a:solidFill>
                  <a:srgbClr val="C8102E"/>
                </a:solidFill>
                <a:latin typeface="Inter"/>
                <a:ea typeface="Inter"/>
                <a:cs typeface="Inter"/>
                <a:sym typeface="Inter"/>
              </a:rPr>
              <a:t>––––</a:t>
            </a:r>
            <a:endParaRPr sz="900" b="1" i="0" u="none" strike="noStrike" cap="none">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a:solidFill>
                  <a:srgbClr val="253746"/>
                </a:solidFill>
                <a:latin typeface="Inter"/>
                <a:ea typeface="Inter"/>
                <a:cs typeface="Inter"/>
                <a:sym typeface="Inter"/>
              </a:rPr>
              <a:t>www.wexinc.com</a:t>
            </a:r>
            <a:endParaRPr sz="1400" b="0" i="0" u="none" strike="noStrike" cap="none">
              <a:solidFill>
                <a:srgbClr val="000000"/>
              </a:solidFill>
              <a:latin typeface="Arial"/>
              <a:ea typeface="Arial"/>
              <a:cs typeface="Arial"/>
              <a:sym typeface="Arial"/>
            </a:endParaRPr>
          </a:p>
        </p:txBody>
      </p:sp>
      <p:sp>
        <p:nvSpPr>
          <p:cNvPr id="11994" name="Google Shape;11994;g30589d8a945_0_0"/>
          <p:cNvSpPr/>
          <p:nvPr/>
        </p:nvSpPr>
        <p:spPr>
          <a:xfrm>
            <a:off x="1279699" y="1767351"/>
            <a:ext cx="1307400" cy="13074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11995" name="Google Shape;11995;g30589d8a945_0_0"/>
          <p:cNvGrpSpPr/>
          <p:nvPr/>
        </p:nvGrpSpPr>
        <p:grpSpPr>
          <a:xfrm>
            <a:off x="1455395" y="2012350"/>
            <a:ext cx="955997" cy="733335"/>
            <a:chOff x="1198350" y="1044000"/>
            <a:chExt cx="116850" cy="95100"/>
          </a:xfrm>
        </p:grpSpPr>
        <p:sp>
          <p:nvSpPr>
            <p:cNvPr id="11996" name="Google Shape;11996;g30589d8a945_0_0"/>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g30589d8a945_0_0"/>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g30589d8a945_0_0"/>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g30589d8a945_0_0"/>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g30589d8a945_0_0"/>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g30589d8a945_0_0"/>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g30589d8a945_0_0"/>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g30589d8a945_0_0"/>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g30589d8a945_0_0"/>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005" name="Google Shape;12005;g30589d8a945_0_0"/>
          <p:cNvSpPr/>
          <p:nvPr/>
        </p:nvSpPr>
        <p:spPr>
          <a:xfrm>
            <a:off x="3927125" y="1767351"/>
            <a:ext cx="1307400" cy="13074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12006" name="Google Shape;12006;g30589d8a945_0_0"/>
          <p:cNvSpPr/>
          <p:nvPr/>
        </p:nvSpPr>
        <p:spPr>
          <a:xfrm>
            <a:off x="6574554" y="1725301"/>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12007" name="Google Shape;12007;g30589d8a945_0_0"/>
          <p:cNvGrpSpPr/>
          <p:nvPr/>
        </p:nvGrpSpPr>
        <p:grpSpPr>
          <a:xfrm>
            <a:off x="6911725" y="2038280"/>
            <a:ext cx="632930" cy="681331"/>
            <a:chOff x="259050" y="664600"/>
            <a:chExt cx="91725" cy="101375"/>
          </a:xfrm>
        </p:grpSpPr>
        <p:sp>
          <p:nvSpPr>
            <p:cNvPr id="12008" name="Google Shape;12008;g30589d8a945_0_0"/>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9" name="Google Shape;12009;g30589d8a945_0_0"/>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g30589d8a945_0_0"/>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g30589d8a945_0_0"/>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2" name="Google Shape;12012;g30589d8a945_0_0"/>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3" name="Google Shape;12013;g30589d8a945_0_0"/>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g30589d8a945_0_0"/>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15" name="Google Shape;12015;g30589d8a945_0_0"/>
          <p:cNvGrpSpPr/>
          <p:nvPr/>
        </p:nvGrpSpPr>
        <p:grpSpPr>
          <a:xfrm>
            <a:off x="4102828" y="2083869"/>
            <a:ext cx="956001" cy="674353"/>
            <a:chOff x="627575" y="1056975"/>
            <a:chExt cx="116425" cy="82125"/>
          </a:xfrm>
        </p:grpSpPr>
        <p:sp>
          <p:nvSpPr>
            <p:cNvPr id="12016" name="Google Shape;12016;g30589d8a945_0_0"/>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7" name="Google Shape;12017;g30589d8a945_0_0"/>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g30589d8a945_0_0"/>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g30589d8a945_0_0"/>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g30589d8a945_0_0"/>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024"/>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028"/>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845"/>
        <p:cNvGrpSpPr/>
        <p:nvPr/>
      </p:nvGrpSpPr>
      <p:grpSpPr>
        <a:xfrm>
          <a:off x="0" y="0"/>
          <a:ext cx="0" cy="0"/>
          <a:chOff x="0" y="0"/>
          <a:chExt cx="0" cy="0"/>
        </a:xfrm>
      </p:grpSpPr>
      <p:sp>
        <p:nvSpPr>
          <p:cNvPr id="11846" name="Google Shape;11846;p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l" rtl="0">
              <a:lnSpc>
                <a:spcPct val="100000"/>
              </a:lnSpc>
              <a:spcBef>
                <a:spcPts val="0"/>
              </a:spcBef>
              <a:spcAft>
                <a:spcPts val="0"/>
              </a:spcAft>
              <a:buSzPts val="3600"/>
              <a:buNone/>
            </a:pPr>
            <a:r>
              <a:rPr lang="en"/>
              <a:t>Commuter benefits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850"/>
        <p:cNvGrpSpPr/>
        <p:nvPr/>
      </p:nvGrpSpPr>
      <p:grpSpPr>
        <a:xfrm>
          <a:off x="0" y="0"/>
          <a:ext cx="0" cy="0"/>
          <a:chOff x="0" y="0"/>
          <a:chExt cx="0" cy="0"/>
        </a:xfrm>
      </p:grpSpPr>
      <p:sp>
        <p:nvSpPr>
          <p:cNvPr id="11851" name="Google Shape;11851;g280d47541b4_0_1920"/>
          <p:cNvSpPr txBox="1">
            <a:spLocks noGrp="1"/>
          </p:cNvSpPr>
          <p:nvPr>
            <p:ph type="title" idx="4294967295"/>
          </p:nvPr>
        </p:nvSpPr>
        <p:spPr>
          <a:xfrm>
            <a:off x="303193" y="258965"/>
            <a:ext cx="56970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2900"/>
              <a:t>Benefits- Transit </a:t>
            </a:r>
            <a:endParaRPr sz="2900"/>
          </a:p>
          <a:p>
            <a:pPr marL="0" lvl="0" indent="0" algn="l" rtl="0">
              <a:lnSpc>
                <a:spcPct val="90000"/>
              </a:lnSpc>
              <a:spcBef>
                <a:spcPts val="0"/>
              </a:spcBef>
              <a:spcAft>
                <a:spcPts val="0"/>
              </a:spcAft>
              <a:buSzPts val="2400"/>
              <a:buNone/>
            </a:pPr>
            <a:endParaRPr sz="3600"/>
          </a:p>
        </p:txBody>
      </p:sp>
      <p:pic>
        <p:nvPicPr>
          <p:cNvPr id="11852" name="Google Shape;11852;g280d47541b4_0_1920"/>
          <p:cNvPicPr preferRelativeResize="0"/>
          <p:nvPr/>
        </p:nvPicPr>
        <p:blipFill rotWithShape="1">
          <a:blip r:embed="rId3">
            <a:alphaModFix/>
          </a:blip>
          <a:srcRect/>
          <a:stretch/>
        </p:blipFill>
        <p:spPr>
          <a:xfrm>
            <a:off x="3634310" y="0"/>
            <a:ext cx="5509690" cy="5143500"/>
          </a:xfrm>
          <a:custGeom>
            <a:avLst/>
            <a:gdLst/>
            <a:ahLst/>
            <a:cxnLst/>
            <a:rect l="l" t="t" r="r" b="b"/>
            <a:pathLst>
              <a:path w="7346253" h="6858000" extrusionOk="0">
                <a:moveTo>
                  <a:pt x="0" y="0"/>
                </a:moveTo>
                <a:lnTo>
                  <a:pt x="7346253" y="0"/>
                </a:lnTo>
                <a:lnTo>
                  <a:pt x="7346253" y="6858000"/>
                </a:lnTo>
                <a:lnTo>
                  <a:pt x="0" y="6858000"/>
                </a:lnTo>
                <a:lnTo>
                  <a:pt x="2277542" y="3429000"/>
                </a:lnTo>
                <a:close/>
              </a:path>
            </a:pathLst>
          </a:custGeom>
          <a:noFill/>
          <a:ln>
            <a:noFill/>
          </a:ln>
        </p:spPr>
      </p:pic>
      <p:sp>
        <p:nvSpPr>
          <p:cNvPr id="11853" name="Google Shape;11853;g280d47541b4_0_1920"/>
          <p:cNvSpPr txBox="1">
            <a:spLocks noGrp="1"/>
          </p:cNvSpPr>
          <p:nvPr>
            <p:ph type="body" idx="4294967295"/>
          </p:nvPr>
        </p:nvSpPr>
        <p:spPr>
          <a:xfrm>
            <a:off x="526049" y="1408975"/>
            <a:ext cx="3630600" cy="2873100"/>
          </a:xfrm>
          <a:prstGeom prst="rect">
            <a:avLst/>
          </a:prstGeom>
          <a:noFill/>
          <a:ln>
            <a:noFill/>
          </a:ln>
        </p:spPr>
        <p:txBody>
          <a:bodyPr spcFirstLastPara="1" wrap="square" lIns="68575" tIns="34275" rIns="68575" bIns="34275" anchor="t" anchorCtr="0">
            <a:noAutofit/>
          </a:bodyPr>
          <a:lstStyle/>
          <a:p>
            <a:pPr marL="76200" lvl="0" indent="0" algn="l" rtl="0">
              <a:lnSpc>
                <a:spcPct val="100000"/>
              </a:lnSpc>
              <a:spcBef>
                <a:spcPts val="800"/>
              </a:spcBef>
              <a:spcAft>
                <a:spcPts val="0"/>
              </a:spcAft>
              <a:buSzPts val="1500"/>
              <a:buNone/>
            </a:pPr>
            <a:r>
              <a:rPr lang="en" sz="1300">
                <a:solidFill>
                  <a:srgbClr val="253746"/>
                </a:solidFill>
              </a:rPr>
              <a:t>Pay for transportation to and from work – tax free</a:t>
            </a:r>
            <a:endParaRPr sz="1300">
              <a:solidFill>
                <a:srgbClr val="253746"/>
              </a:solidFill>
            </a:endParaRPr>
          </a:p>
          <a:p>
            <a:pPr marL="558800" lvl="1" indent="-196850" algn="l" rtl="0">
              <a:lnSpc>
                <a:spcPct val="90000"/>
              </a:lnSpc>
              <a:spcBef>
                <a:spcPts val="800"/>
              </a:spcBef>
              <a:spcAft>
                <a:spcPts val="0"/>
              </a:spcAft>
              <a:buClr>
                <a:srgbClr val="253746"/>
              </a:buClr>
              <a:buSzPts val="1100"/>
              <a:buFont typeface="Inter"/>
              <a:buChar char="•"/>
            </a:pPr>
            <a:r>
              <a:rPr lang="en" sz="1300">
                <a:solidFill>
                  <a:srgbClr val="253746"/>
                </a:solidFill>
              </a:rPr>
              <a:t>Contribute pre-tax, up to the IRS monthly maximum</a:t>
            </a:r>
            <a:endParaRPr sz="1300">
              <a:solidFill>
                <a:srgbClr val="253746"/>
              </a:solidFill>
            </a:endParaRPr>
          </a:p>
          <a:p>
            <a:pPr marL="558800" lvl="1" indent="-196850" algn="l" rtl="0">
              <a:lnSpc>
                <a:spcPct val="90000"/>
              </a:lnSpc>
              <a:spcBef>
                <a:spcPts val="400"/>
              </a:spcBef>
              <a:spcAft>
                <a:spcPts val="0"/>
              </a:spcAft>
              <a:buClr>
                <a:srgbClr val="253746"/>
              </a:buClr>
              <a:buSzPts val="1100"/>
              <a:buFont typeface="Inter"/>
              <a:buChar char="•"/>
            </a:pPr>
            <a:r>
              <a:rPr lang="en" sz="1300">
                <a:solidFill>
                  <a:srgbClr val="253746"/>
                </a:solidFill>
              </a:rPr>
              <a:t>Make post-tax contributions at any time</a:t>
            </a:r>
            <a:endParaRPr sz="1300">
              <a:solidFill>
                <a:srgbClr val="253746"/>
              </a:solidFill>
            </a:endParaRPr>
          </a:p>
          <a:p>
            <a:pPr marL="558800" lvl="1" indent="-196850" algn="l" rtl="0">
              <a:lnSpc>
                <a:spcPct val="90000"/>
              </a:lnSpc>
              <a:spcBef>
                <a:spcPts val="400"/>
              </a:spcBef>
              <a:spcAft>
                <a:spcPts val="0"/>
              </a:spcAft>
              <a:buClr>
                <a:srgbClr val="253746"/>
              </a:buClr>
              <a:buSzPts val="1100"/>
              <a:buFont typeface="Inter"/>
              <a:buChar char="•"/>
            </a:pPr>
            <a:r>
              <a:rPr lang="en" sz="1300">
                <a:solidFill>
                  <a:srgbClr val="253746"/>
                </a:solidFill>
              </a:rPr>
              <a:t>Public transportation such as train, bus, subway, vanpool (vehicle that seats six or more adults, excluding </a:t>
            </a:r>
            <a:br>
              <a:rPr lang="en" sz="1300">
                <a:solidFill>
                  <a:srgbClr val="253746"/>
                </a:solidFill>
              </a:rPr>
            </a:br>
            <a:r>
              <a:rPr lang="en" sz="1300">
                <a:solidFill>
                  <a:srgbClr val="253746"/>
                </a:solidFill>
              </a:rPr>
              <a:t>the driver), ferry, etc.</a:t>
            </a:r>
            <a:endParaRPr sz="1300">
              <a:solidFill>
                <a:srgbClr val="253746"/>
              </a:solidFill>
            </a:endParaRPr>
          </a:p>
          <a:p>
            <a:pPr marL="0" lvl="0" indent="0" algn="l" rtl="0">
              <a:lnSpc>
                <a:spcPct val="90000"/>
              </a:lnSpc>
              <a:spcBef>
                <a:spcPts val="400"/>
              </a:spcBef>
              <a:spcAft>
                <a:spcPts val="0"/>
              </a:spcAft>
              <a:buSzPts val="1600"/>
              <a:buNone/>
            </a:pPr>
            <a:endParaRPr sz="1300">
              <a:solidFill>
                <a:srgbClr val="253746"/>
              </a:solidFill>
            </a:endParaRPr>
          </a:p>
          <a:p>
            <a:pPr marL="76200" lvl="0" indent="0" algn="l" rtl="0">
              <a:lnSpc>
                <a:spcPct val="90000"/>
              </a:lnSpc>
              <a:spcBef>
                <a:spcPts val="800"/>
              </a:spcBef>
              <a:spcAft>
                <a:spcPts val="0"/>
              </a:spcAft>
              <a:buSzPts val="1500"/>
              <a:buNone/>
            </a:pPr>
            <a:endParaRPr sz="1300">
              <a:solidFill>
                <a:srgbClr val="253746"/>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857"/>
        <p:cNvGrpSpPr/>
        <p:nvPr/>
      </p:nvGrpSpPr>
      <p:grpSpPr>
        <a:xfrm>
          <a:off x="0" y="0"/>
          <a:ext cx="0" cy="0"/>
          <a:chOff x="0" y="0"/>
          <a:chExt cx="0" cy="0"/>
        </a:xfrm>
      </p:grpSpPr>
      <p:sp>
        <p:nvSpPr>
          <p:cNvPr id="11858" name="Google Shape;11858;p3"/>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What does the plan cover? </a:t>
            </a:r>
            <a:endParaRPr/>
          </a:p>
        </p:txBody>
      </p:sp>
      <p:sp>
        <p:nvSpPr>
          <p:cNvPr id="11859" name="Google Shape;11859;p3"/>
          <p:cNvSpPr/>
          <p:nvPr/>
        </p:nvSpPr>
        <p:spPr>
          <a:xfrm>
            <a:off x="989536" y="1626100"/>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grpSp>
        <p:nvGrpSpPr>
          <p:cNvPr id="11860" name="Google Shape;11860;p3"/>
          <p:cNvGrpSpPr/>
          <p:nvPr/>
        </p:nvGrpSpPr>
        <p:grpSpPr>
          <a:xfrm>
            <a:off x="1156623" y="1835465"/>
            <a:ext cx="1102443" cy="1017907"/>
            <a:chOff x="3520825" y="4123625"/>
            <a:chExt cx="98450" cy="90900"/>
          </a:xfrm>
        </p:grpSpPr>
        <p:sp>
          <p:nvSpPr>
            <p:cNvPr id="11861" name="Google Shape;11861;p3"/>
            <p:cNvSpPr/>
            <p:nvPr/>
          </p:nvSpPr>
          <p:spPr>
            <a:xfrm>
              <a:off x="3556425" y="4130725"/>
              <a:ext cx="27650" cy="5050"/>
            </a:xfrm>
            <a:custGeom>
              <a:avLst/>
              <a:gdLst/>
              <a:ahLst/>
              <a:cxnLst/>
              <a:rect l="l" t="t" r="r" b="b"/>
              <a:pathLst>
                <a:path w="1106" h="202" extrusionOk="0">
                  <a:moveTo>
                    <a:pt x="101" y="1"/>
                  </a:moveTo>
                  <a:lnTo>
                    <a:pt x="67" y="18"/>
                  </a:lnTo>
                  <a:lnTo>
                    <a:pt x="34" y="34"/>
                  </a:lnTo>
                  <a:lnTo>
                    <a:pt x="0" y="68"/>
                  </a:lnTo>
                  <a:lnTo>
                    <a:pt x="0" y="101"/>
                  </a:lnTo>
                  <a:lnTo>
                    <a:pt x="0" y="152"/>
                  </a:lnTo>
                  <a:lnTo>
                    <a:pt x="34" y="185"/>
                  </a:lnTo>
                  <a:lnTo>
                    <a:pt x="67" y="202"/>
                  </a:lnTo>
                  <a:lnTo>
                    <a:pt x="1039" y="202"/>
                  </a:lnTo>
                  <a:lnTo>
                    <a:pt x="1073" y="185"/>
                  </a:lnTo>
                  <a:lnTo>
                    <a:pt x="1089" y="152"/>
                  </a:lnTo>
                  <a:lnTo>
                    <a:pt x="1106" y="101"/>
                  </a:lnTo>
                  <a:lnTo>
                    <a:pt x="1089" y="68"/>
                  </a:lnTo>
                  <a:lnTo>
                    <a:pt x="1073" y="34"/>
                  </a:lnTo>
                  <a:lnTo>
                    <a:pt x="1039" y="18"/>
                  </a:lnTo>
                  <a:lnTo>
                    <a:pt x="100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3"/>
            <p:cNvSpPr/>
            <p:nvPr/>
          </p:nvSpPr>
          <p:spPr>
            <a:xfrm>
              <a:off x="3528375" y="4138275"/>
              <a:ext cx="83350" cy="5050"/>
            </a:xfrm>
            <a:custGeom>
              <a:avLst/>
              <a:gdLst/>
              <a:ahLst/>
              <a:cxnLst/>
              <a:rect l="l" t="t" r="r" b="b"/>
              <a:pathLst>
                <a:path w="3334" h="202" extrusionOk="0">
                  <a:moveTo>
                    <a:pt x="101" y="0"/>
                  </a:moveTo>
                  <a:lnTo>
                    <a:pt x="67" y="17"/>
                  </a:lnTo>
                  <a:lnTo>
                    <a:pt x="34" y="34"/>
                  </a:lnTo>
                  <a:lnTo>
                    <a:pt x="17" y="67"/>
                  </a:lnTo>
                  <a:lnTo>
                    <a:pt x="0" y="101"/>
                  </a:lnTo>
                  <a:lnTo>
                    <a:pt x="17" y="151"/>
                  </a:lnTo>
                  <a:lnTo>
                    <a:pt x="34" y="185"/>
                  </a:lnTo>
                  <a:lnTo>
                    <a:pt x="67" y="201"/>
                  </a:lnTo>
                  <a:lnTo>
                    <a:pt x="3283" y="201"/>
                  </a:lnTo>
                  <a:lnTo>
                    <a:pt x="3317" y="185"/>
                  </a:lnTo>
                  <a:lnTo>
                    <a:pt x="3334" y="151"/>
                  </a:lnTo>
                  <a:lnTo>
                    <a:pt x="3334" y="101"/>
                  </a:lnTo>
                  <a:lnTo>
                    <a:pt x="3334" y="67"/>
                  </a:lnTo>
                  <a:lnTo>
                    <a:pt x="3317" y="34"/>
                  </a:lnTo>
                  <a:lnTo>
                    <a:pt x="3283" y="17"/>
                  </a:lnTo>
                  <a:lnTo>
                    <a:pt x="323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3"/>
            <p:cNvSpPr/>
            <p:nvPr/>
          </p:nvSpPr>
          <p:spPr>
            <a:xfrm>
              <a:off x="3552650" y="4188950"/>
              <a:ext cx="34800" cy="5050"/>
            </a:xfrm>
            <a:custGeom>
              <a:avLst/>
              <a:gdLst/>
              <a:ahLst/>
              <a:cxnLst/>
              <a:rect l="l" t="t" r="r" b="b"/>
              <a:pathLst>
                <a:path w="1392" h="202" extrusionOk="0">
                  <a:moveTo>
                    <a:pt x="68" y="0"/>
                  </a:moveTo>
                  <a:lnTo>
                    <a:pt x="34" y="17"/>
                  </a:lnTo>
                  <a:lnTo>
                    <a:pt x="17" y="51"/>
                  </a:lnTo>
                  <a:lnTo>
                    <a:pt x="1" y="101"/>
                  </a:lnTo>
                  <a:lnTo>
                    <a:pt x="17" y="134"/>
                  </a:lnTo>
                  <a:lnTo>
                    <a:pt x="34" y="168"/>
                  </a:lnTo>
                  <a:lnTo>
                    <a:pt x="68" y="185"/>
                  </a:lnTo>
                  <a:lnTo>
                    <a:pt x="101" y="201"/>
                  </a:lnTo>
                  <a:lnTo>
                    <a:pt x="1291" y="201"/>
                  </a:lnTo>
                  <a:lnTo>
                    <a:pt x="1341" y="185"/>
                  </a:lnTo>
                  <a:lnTo>
                    <a:pt x="1374" y="168"/>
                  </a:lnTo>
                  <a:lnTo>
                    <a:pt x="1391" y="134"/>
                  </a:lnTo>
                  <a:lnTo>
                    <a:pt x="1391" y="101"/>
                  </a:lnTo>
                  <a:lnTo>
                    <a:pt x="1391" y="51"/>
                  </a:lnTo>
                  <a:lnTo>
                    <a:pt x="1374" y="17"/>
                  </a:lnTo>
                  <a:lnTo>
                    <a:pt x="134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p3"/>
            <p:cNvSpPr/>
            <p:nvPr/>
          </p:nvSpPr>
          <p:spPr>
            <a:xfrm>
              <a:off x="3592025" y="4200250"/>
              <a:ext cx="16350" cy="14275"/>
            </a:xfrm>
            <a:custGeom>
              <a:avLst/>
              <a:gdLst/>
              <a:ahLst/>
              <a:cxnLst/>
              <a:rect l="l" t="t" r="r" b="b"/>
              <a:pathLst>
                <a:path w="654" h="571" extrusionOk="0">
                  <a:moveTo>
                    <a:pt x="51" y="1"/>
                  </a:moveTo>
                  <a:lnTo>
                    <a:pt x="34" y="17"/>
                  </a:lnTo>
                  <a:lnTo>
                    <a:pt x="0" y="51"/>
                  </a:lnTo>
                  <a:lnTo>
                    <a:pt x="0" y="101"/>
                  </a:lnTo>
                  <a:lnTo>
                    <a:pt x="0" y="319"/>
                  </a:lnTo>
                  <a:lnTo>
                    <a:pt x="0" y="369"/>
                  </a:lnTo>
                  <a:lnTo>
                    <a:pt x="17" y="419"/>
                  </a:lnTo>
                  <a:lnTo>
                    <a:pt x="67" y="486"/>
                  </a:lnTo>
                  <a:lnTo>
                    <a:pt x="151" y="553"/>
                  </a:lnTo>
                  <a:lnTo>
                    <a:pt x="201" y="570"/>
                  </a:lnTo>
                  <a:lnTo>
                    <a:pt x="453" y="570"/>
                  </a:lnTo>
                  <a:lnTo>
                    <a:pt x="486" y="553"/>
                  </a:lnTo>
                  <a:lnTo>
                    <a:pt x="570" y="486"/>
                  </a:lnTo>
                  <a:lnTo>
                    <a:pt x="620" y="419"/>
                  </a:lnTo>
                  <a:lnTo>
                    <a:pt x="637" y="369"/>
                  </a:lnTo>
                  <a:lnTo>
                    <a:pt x="654" y="319"/>
                  </a:lnTo>
                  <a:lnTo>
                    <a:pt x="654" y="101"/>
                  </a:lnTo>
                  <a:lnTo>
                    <a:pt x="637" y="51"/>
                  </a:lnTo>
                  <a:lnTo>
                    <a:pt x="620" y="17"/>
                  </a:lnTo>
                  <a:lnTo>
                    <a:pt x="587" y="1"/>
                  </a:lnTo>
                  <a:lnTo>
                    <a:pt x="503" y="1"/>
                  </a:lnTo>
                  <a:lnTo>
                    <a:pt x="469" y="17"/>
                  </a:lnTo>
                  <a:lnTo>
                    <a:pt x="453" y="51"/>
                  </a:lnTo>
                  <a:lnTo>
                    <a:pt x="453" y="101"/>
                  </a:lnTo>
                  <a:lnTo>
                    <a:pt x="453" y="319"/>
                  </a:lnTo>
                  <a:lnTo>
                    <a:pt x="436" y="352"/>
                  </a:lnTo>
                  <a:lnTo>
                    <a:pt x="402" y="369"/>
                  </a:lnTo>
                  <a:lnTo>
                    <a:pt x="252" y="369"/>
                  </a:lnTo>
                  <a:lnTo>
                    <a:pt x="218" y="352"/>
                  </a:lnTo>
                  <a:lnTo>
                    <a:pt x="201" y="319"/>
                  </a:lnTo>
                  <a:lnTo>
                    <a:pt x="201" y="101"/>
                  </a:lnTo>
                  <a:lnTo>
                    <a:pt x="185" y="51"/>
                  </a:lnTo>
                  <a:lnTo>
                    <a:pt x="168" y="17"/>
                  </a:lnTo>
                  <a:lnTo>
                    <a:pt x="1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5" name="Google Shape;11865;p3"/>
            <p:cNvSpPr/>
            <p:nvPr/>
          </p:nvSpPr>
          <p:spPr>
            <a:xfrm>
              <a:off x="3532125" y="4200250"/>
              <a:ext cx="16375" cy="14275"/>
            </a:xfrm>
            <a:custGeom>
              <a:avLst/>
              <a:gdLst/>
              <a:ahLst/>
              <a:cxnLst/>
              <a:rect l="l" t="t" r="r" b="b"/>
              <a:pathLst>
                <a:path w="655" h="571" extrusionOk="0">
                  <a:moveTo>
                    <a:pt x="68" y="1"/>
                  </a:moveTo>
                  <a:lnTo>
                    <a:pt x="34" y="17"/>
                  </a:lnTo>
                  <a:lnTo>
                    <a:pt x="1" y="51"/>
                  </a:lnTo>
                  <a:lnTo>
                    <a:pt x="1" y="101"/>
                  </a:lnTo>
                  <a:lnTo>
                    <a:pt x="1" y="319"/>
                  </a:lnTo>
                  <a:lnTo>
                    <a:pt x="1" y="369"/>
                  </a:lnTo>
                  <a:lnTo>
                    <a:pt x="18" y="419"/>
                  </a:lnTo>
                  <a:lnTo>
                    <a:pt x="68" y="486"/>
                  </a:lnTo>
                  <a:lnTo>
                    <a:pt x="152" y="553"/>
                  </a:lnTo>
                  <a:lnTo>
                    <a:pt x="202" y="570"/>
                  </a:lnTo>
                  <a:lnTo>
                    <a:pt x="453" y="570"/>
                  </a:lnTo>
                  <a:lnTo>
                    <a:pt x="503" y="553"/>
                  </a:lnTo>
                  <a:lnTo>
                    <a:pt x="570" y="486"/>
                  </a:lnTo>
                  <a:lnTo>
                    <a:pt x="637" y="419"/>
                  </a:lnTo>
                  <a:lnTo>
                    <a:pt x="637" y="369"/>
                  </a:lnTo>
                  <a:lnTo>
                    <a:pt x="654" y="319"/>
                  </a:lnTo>
                  <a:lnTo>
                    <a:pt x="654" y="101"/>
                  </a:lnTo>
                  <a:lnTo>
                    <a:pt x="637" y="51"/>
                  </a:lnTo>
                  <a:lnTo>
                    <a:pt x="621" y="17"/>
                  </a:lnTo>
                  <a:lnTo>
                    <a:pt x="587" y="1"/>
                  </a:lnTo>
                  <a:lnTo>
                    <a:pt x="503" y="1"/>
                  </a:lnTo>
                  <a:lnTo>
                    <a:pt x="470" y="17"/>
                  </a:lnTo>
                  <a:lnTo>
                    <a:pt x="453" y="51"/>
                  </a:lnTo>
                  <a:lnTo>
                    <a:pt x="453" y="101"/>
                  </a:lnTo>
                  <a:lnTo>
                    <a:pt x="453" y="319"/>
                  </a:lnTo>
                  <a:lnTo>
                    <a:pt x="436" y="352"/>
                  </a:lnTo>
                  <a:lnTo>
                    <a:pt x="403" y="369"/>
                  </a:lnTo>
                  <a:lnTo>
                    <a:pt x="252" y="369"/>
                  </a:lnTo>
                  <a:lnTo>
                    <a:pt x="219" y="352"/>
                  </a:lnTo>
                  <a:lnTo>
                    <a:pt x="202" y="319"/>
                  </a:lnTo>
                  <a:lnTo>
                    <a:pt x="202" y="101"/>
                  </a:lnTo>
                  <a:lnTo>
                    <a:pt x="185" y="51"/>
                  </a:lnTo>
                  <a:lnTo>
                    <a:pt x="168" y="17"/>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p3"/>
            <p:cNvSpPr/>
            <p:nvPr/>
          </p:nvSpPr>
          <p:spPr>
            <a:xfrm>
              <a:off x="3528375" y="4123625"/>
              <a:ext cx="83350" cy="81675"/>
            </a:xfrm>
            <a:custGeom>
              <a:avLst/>
              <a:gdLst/>
              <a:ahLst/>
              <a:cxnLst/>
              <a:rect l="l" t="t" r="r" b="b"/>
              <a:pathLst>
                <a:path w="3334" h="3267" extrusionOk="0">
                  <a:moveTo>
                    <a:pt x="2898" y="201"/>
                  </a:moveTo>
                  <a:lnTo>
                    <a:pt x="2948" y="218"/>
                  </a:lnTo>
                  <a:lnTo>
                    <a:pt x="3015" y="251"/>
                  </a:lnTo>
                  <a:lnTo>
                    <a:pt x="3049" y="285"/>
                  </a:lnTo>
                  <a:lnTo>
                    <a:pt x="3082" y="335"/>
                  </a:lnTo>
                  <a:lnTo>
                    <a:pt x="3116" y="385"/>
                  </a:lnTo>
                  <a:lnTo>
                    <a:pt x="3133" y="436"/>
                  </a:lnTo>
                  <a:lnTo>
                    <a:pt x="3133" y="503"/>
                  </a:lnTo>
                  <a:lnTo>
                    <a:pt x="3133" y="3032"/>
                  </a:lnTo>
                  <a:lnTo>
                    <a:pt x="3133" y="3049"/>
                  </a:lnTo>
                  <a:lnTo>
                    <a:pt x="3099" y="3066"/>
                  </a:lnTo>
                  <a:lnTo>
                    <a:pt x="235" y="3066"/>
                  </a:lnTo>
                  <a:lnTo>
                    <a:pt x="218" y="3049"/>
                  </a:lnTo>
                  <a:lnTo>
                    <a:pt x="201" y="3032"/>
                  </a:lnTo>
                  <a:lnTo>
                    <a:pt x="201" y="503"/>
                  </a:lnTo>
                  <a:lnTo>
                    <a:pt x="201" y="436"/>
                  </a:lnTo>
                  <a:lnTo>
                    <a:pt x="218" y="385"/>
                  </a:lnTo>
                  <a:lnTo>
                    <a:pt x="251" y="335"/>
                  </a:lnTo>
                  <a:lnTo>
                    <a:pt x="285" y="285"/>
                  </a:lnTo>
                  <a:lnTo>
                    <a:pt x="335" y="251"/>
                  </a:lnTo>
                  <a:lnTo>
                    <a:pt x="385" y="218"/>
                  </a:lnTo>
                  <a:lnTo>
                    <a:pt x="436" y="201"/>
                  </a:lnTo>
                  <a:close/>
                  <a:moveTo>
                    <a:pt x="402" y="0"/>
                  </a:moveTo>
                  <a:lnTo>
                    <a:pt x="302" y="34"/>
                  </a:lnTo>
                  <a:lnTo>
                    <a:pt x="218" y="84"/>
                  </a:lnTo>
                  <a:lnTo>
                    <a:pt x="151" y="134"/>
                  </a:lnTo>
                  <a:lnTo>
                    <a:pt x="84" y="218"/>
                  </a:lnTo>
                  <a:lnTo>
                    <a:pt x="34" y="302"/>
                  </a:lnTo>
                  <a:lnTo>
                    <a:pt x="17" y="402"/>
                  </a:lnTo>
                  <a:lnTo>
                    <a:pt x="0" y="503"/>
                  </a:lnTo>
                  <a:lnTo>
                    <a:pt x="0" y="3032"/>
                  </a:lnTo>
                  <a:lnTo>
                    <a:pt x="17" y="3116"/>
                  </a:lnTo>
                  <a:lnTo>
                    <a:pt x="67" y="3183"/>
                  </a:lnTo>
                  <a:lnTo>
                    <a:pt x="151" y="3233"/>
                  </a:lnTo>
                  <a:lnTo>
                    <a:pt x="235" y="3267"/>
                  </a:lnTo>
                  <a:lnTo>
                    <a:pt x="3099" y="3267"/>
                  </a:lnTo>
                  <a:lnTo>
                    <a:pt x="3200" y="3233"/>
                  </a:lnTo>
                  <a:lnTo>
                    <a:pt x="3267" y="3183"/>
                  </a:lnTo>
                  <a:lnTo>
                    <a:pt x="3317" y="3116"/>
                  </a:lnTo>
                  <a:lnTo>
                    <a:pt x="3334" y="3032"/>
                  </a:lnTo>
                  <a:lnTo>
                    <a:pt x="3334" y="503"/>
                  </a:lnTo>
                  <a:lnTo>
                    <a:pt x="3334" y="402"/>
                  </a:lnTo>
                  <a:lnTo>
                    <a:pt x="3300" y="302"/>
                  </a:lnTo>
                  <a:lnTo>
                    <a:pt x="3250" y="218"/>
                  </a:lnTo>
                  <a:lnTo>
                    <a:pt x="3200" y="134"/>
                  </a:lnTo>
                  <a:lnTo>
                    <a:pt x="3116" y="84"/>
                  </a:lnTo>
                  <a:lnTo>
                    <a:pt x="3032" y="34"/>
                  </a:lnTo>
                  <a:lnTo>
                    <a:pt x="293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3"/>
            <p:cNvSpPr/>
            <p:nvPr/>
          </p:nvSpPr>
          <p:spPr>
            <a:xfrm>
              <a:off x="3520825" y="4142050"/>
              <a:ext cx="12600" cy="23875"/>
            </a:xfrm>
            <a:custGeom>
              <a:avLst/>
              <a:gdLst/>
              <a:ahLst/>
              <a:cxnLst/>
              <a:rect l="l" t="t" r="r" b="b"/>
              <a:pathLst>
                <a:path w="504" h="955" extrusionOk="0">
                  <a:moveTo>
                    <a:pt x="202" y="0"/>
                  </a:moveTo>
                  <a:lnTo>
                    <a:pt x="151" y="17"/>
                  </a:lnTo>
                  <a:lnTo>
                    <a:pt x="84" y="84"/>
                  </a:lnTo>
                  <a:lnTo>
                    <a:pt x="17" y="151"/>
                  </a:lnTo>
                  <a:lnTo>
                    <a:pt x="1" y="201"/>
                  </a:lnTo>
                  <a:lnTo>
                    <a:pt x="1" y="251"/>
                  </a:lnTo>
                  <a:lnTo>
                    <a:pt x="1" y="704"/>
                  </a:lnTo>
                  <a:lnTo>
                    <a:pt x="1" y="754"/>
                  </a:lnTo>
                  <a:lnTo>
                    <a:pt x="17" y="804"/>
                  </a:lnTo>
                  <a:lnTo>
                    <a:pt x="84" y="871"/>
                  </a:lnTo>
                  <a:lnTo>
                    <a:pt x="151" y="938"/>
                  </a:lnTo>
                  <a:lnTo>
                    <a:pt x="202" y="955"/>
                  </a:lnTo>
                  <a:lnTo>
                    <a:pt x="403" y="955"/>
                  </a:lnTo>
                  <a:lnTo>
                    <a:pt x="436" y="938"/>
                  </a:lnTo>
                  <a:lnTo>
                    <a:pt x="470" y="922"/>
                  </a:lnTo>
                  <a:lnTo>
                    <a:pt x="503" y="888"/>
                  </a:lnTo>
                  <a:lnTo>
                    <a:pt x="503" y="855"/>
                  </a:lnTo>
                  <a:lnTo>
                    <a:pt x="503" y="804"/>
                  </a:lnTo>
                  <a:lnTo>
                    <a:pt x="470" y="787"/>
                  </a:lnTo>
                  <a:lnTo>
                    <a:pt x="436" y="754"/>
                  </a:lnTo>
                  <a:lnTo>
                    <a:pt x="252" y="754"/>
                  </a:lnTo>
                  <a:lnTo>
                    <a:pt x="218" y="737"/>
                  </a:lnTo>
                  <a:lnTo>
                    <a:pt x="202" y="704"/>
                  </a:lnTo>
                  <a:lnTo>
                    <a:pt x="202" y="251"/>
                  </a:lnTo>
                  <a:lnTo>
                    <a:pt x="218" y="218"/>
                  </a:lnTo>
                  <a:lnTo>
                    <a:pt x="252" y="201"/>
                  </a:lnTo>
                  <a:lnTo>
                    <a:pt x="436" y="201"/>
                  </a:lnTo>
                  <a:lnTo>
                    <a:pt x="470" y="168"/>
                  </a:lnTo>
                  <a:lnTo>
                    <a:pt x="503" y="151"/>
                  </a:lnTo>
                  <a:lnTo>
                    <a:pt x="503" y="101"/>
                  </a:lnTo>
                  <a:lnTo>
                    <a:pt x="503" y="67"/>
                  </a:lnTo>
                  <a:lnTo>
                    <a:pt x="470" y="34"/>
                  </a:lnTo>
                  <a:lnTo>
                    <a:pt x="436" y="17"/>
                  </a:lnTo>
                  <a:lnTo>
                    <a:pt x="4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3"/>
            <p:cNvSpPr/>
            <p:nvPr/>
          </p:nvSpPr>
          <p:spPr>
            <a:xfrm>
              <a:off x="3606675" y="4142050"/>
              <a:ext cx="12600" cy="23875"/>
            </a:xfrm>
            <a:custGeom>
              <a:avLst/>
              <a:gdLst/>
              <a:ahLst/>
              <a:cxnLst/>
              <a:rect l="l" t="t" r="r" b="b"/>
              <a:pathLst>
                <a:path w="504" h="955" extrusionOk="0">
                  <a:moveTo>
                    <a:pt x="101" y="0"/>
                  </a:moveTo>
                  <a:lnTo>
                    <a:pt x="68" y="17"/>
                  </a:lnTo>
                  <a:lnTo>
                    <a:pt x="34" y="34"/>
                  </a:lnTo>
                  <a:lnTo>
                    <a:pt x="17" y="67"/>
                  </a:lnTo>
                  <a:lnTo>
                    <a:pt x="1" y="101"/>
                  </a:lnTo>
                  <a:lnTo>
                    <a:pt x="17" y="151"/>
                  </a:lnTo>
                  <a:lnTo>
                    <a:pt x="34" y="168"/>
                  </a:lnTo>
                  <a:lnTo>
                    <a:pt x="68" y="201"/>
                  </a:lnTo>
                  <a:lnTo>
                    <a:pt x="252" y="201"/>
                  </a:lnTo>
                  <a:lnTo>
                    <a:pt x="285" y="218"/>
                  </a:lnTo>
                  <a:lnTo>
                    <a:pt x="302" y="251"/>
                  </a:lnTo>
                  <a:lnTo>
                    <a:pt x="302" y="704"/>
                  </a:lnTo>
                  <a:lnTo>
                    <a:pt x="285" y="737"/>
                  </a:lnTo>
                  <a:lnTo>
                    <a:pt x="252" y="754"/>
                  </a:lnTo>
                  <a:lnTo>
                    <a:pt x="68" y="754"/>
                  </a:lnTo>
                  <a:lnTo>
                    <a:pt x="34" y="787"/>
                  </a:lnTo>
                  <a:lnTo>
                    <a:pt x="17" y="804"/>
                  </a:lnTo>
                  <a:lnTo>
                    <a:pt x="1" y="855"/>
                  </a:lnTo>
                  <a:lnTo>
                    <a:pt x="17" y="888"/>
                  </a:lnTo>
                  <a:lnTo>
                    <a:pt x="34" y="922"/>
                  </a:lnTo>
                  <a:lnTo>
                    <a:pt x="68" y="938"/>
                  </a:lnTo>
                  <a:lnTo>
                    <a:pt x="101" y="955"/>
                  </a:lnTo>
                  <a:lnTo>
                    <a:pt x="302" y="955"/>
                  </a:lnTo>
                  <a:lnTo>
                    <a:pt x="352" y="938"/>
                  </a:lnTo>
                  <a:lnTo>
                    <a:pt x="436" y="871"/>
                  </a:lnTo>
                  <a:lnTo>
                    <a:pt x="486" y="804"/>
                  </a:lnTo>
                  <a:lnTo>
                    <a:pt x="503" y="754"/>
                  </a:lnTo>
                  <a:lnTo>
                    <a:pt x="503" y="704"/>
                  </a:lnTo>
                  <a:lnTo>
                    <a:pt x="503" y="251"/>
                  </a:lnTo>
                  <a:lnTo>
                    <a:pt x="503" y="201"/>
                  </a:lnTo>
                  <a:lnTo>
                    <a:pt x="486" y="151"/>
                  </a:lnTo>
                  <a:lnTo>
                    <a:pt x="436" y="84"/>
                  </a:lnTo>
                  <a:lnTo>
                    <a:pt x="352" y="17"/>
                  </a:lnTo>
                  <a:lnTo>
                    <a:pt x="30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p3"/>
            <p:cNvSpPr/>
            <p:nvPr/>
          </p:nvSpPr>
          <p:spPr>
            <a:xfrm>
              <a:off x="3528375" y="4172200"/>
              <a:ext cx="83350" cy="6725"/>
            </a:xfrm>
            <a:custGeom>
              <a:avLst/>
              <a:gdLst/>
              <a:ahLst/>
              <a:cxnLst/>
              <a:rect l="l" t="t" r="r" b="b"/>
              <a:pathLst>
                <a:path w="3334" h="269" extrusionOk="0">
                  <a:moveTo>
                    <a:pt x="50" y="0"/>
                  </a:moveTo>
                  <a:lnTo>
                    <a:pt x="34" y="34"/>
                  </a:lnTo>
                  <a:lnTo>
                    <a:pt x="0" y="67"/>
                  </a:lnTo>
                  <a:lnTo>
                    <a:pt x="0" y="101"/>
                  </a:lnTo>
                  <a:lnTo>
                    <a:pt x="17" y="134"/>
                  </a:lnTo>
                  <a:lnTo>
                    <a:pt x="34" y="168"/>
                  </a:lnTo>
                  <a:lnTo>
                    <a:pt x="67" y="185"/>
                  </a:lnTo>
                  <a:lnTo>
                    <a:pt x="184" y="218"/>
                  </a:lnTo>
                  <a:lnTo>
                    <a:pt x="318" y="252"/>
                  </a:lnTo>
                  <a:lnTo>
                    <a:pt x="452" y="268"/>
                  </a:lnTo>
                  <a:lnTo>
                    <a:pt x="2898" y="268"/>
                  </a:lnTo>
                  <a:lnTo>
                    <a:pt x="3032" y="252"/>
                  </a:lnTo>
                  <a:lnTo>
                    <a:pt x="3166" y="218"/>
                  </a:lnTo>
                  <a:lnTo>
                    <a:pt x="3267" y="185"/>
                  </a:lnTo>
                  <a:lnTo>
                    <a:pt x="3300" y="168"/>
                  </a:lnTo>
                  <a:lnTo>
                    <a:pt x="3334" y="134"/>
                  </a:lnTo>
                  <a:lnTo>
                    <a:pt x="3334" y="101"/>
                  </a:lnTo>
                  <a:lnTo>
                    <a:pt x="3334" y="67"/>
                  </a:lnTo>
                  <a:lnTo>
                    <a:pt x="3317" y="34"/>
                  </a:lnTo>
                  <a:lnTo>
                    <a:pt x="3283" y="0"/>
                  </a:lnTo>
                  <a:lnTo>
                    <a:pt x="3216" y="0"/>
                  </a:lnTo>
                  <a:lnTo>
                    <a:pt x="3099" y="34"/>
                  </a:lnTo>
                  <a:lnTo>
                    <a:pt x="2999" y="67"/>
                  </a:lnTo>
                  <a:lnTo>
                    <a:pt x="335" y="67"/>
                  </a:lnTo>
                  <a:lnTo>
                    <a:pt x="235" y="34"/>
                  </a:lnTo>
                  <a:lnTo>
                    <a:pt x="13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p3"/>
            <p:cNvSpPr/>
            <p:nvPr/>
          </p:nvSpPr>
          <p:spPr>
            <a:xfrm>
              <a:off x="3594125" y="4187275"/>
              <a:ext cx="8400" cy="8400"/>
            </a:xfrm>
            <a:custGeom>
              <a:avLst/>
              <a:gdLst/>
              <a:ahLst/>
              <a:cxnLst/>
              <a:rect l="l" t="t" r="r" b="b"/>
              <a:pathLst>
                <a:path w="336" h="336" extrusionOk="0">
                  <a:moveTo>
                    <a:pt x="184" y="134"/>
                  </a:moveTo>
                  <a:lnTo>
                    <a:pt x="201" y="168"/>
                  </a:lnTo>
                  <a:lnTo>
                    <a:pt x="184" y="185"/>
                  </a:lnTo>
                  <a:lnTo>
                    <a:pt x="168" y="201"/>
                  </a:lnTo>
                  <a:lnTo>
                    <a:pt x="151" y="185"/>
                  </a:lnTo>
                  <a:lnTo>
                    <a:pt x="134" y="168"/>
                  </a:lnTo>
                  <a:lnTo>
                    <a:pt x="151" y="134"/>
                  </a:lnTo>
                  <a:close/>
                  <a:moveTo>
                    <a:pt x="101" y="0"/>
                  </a:moveTo>
                  <a:lnTo>
                    <a:pt x="50" y="51"/>
                  </a:lnTo>
                  <a:lnTo>
                    <a:pt x="17" y="101"/>
                  </a:lnTo>
                  <a:lnTo>
                    <a:pt x="0" y="168"/>
                  </a:lnTo>
                  <a:lnTo>
                    <a:pt x="17" y="235"/>
                  </a:lnTo>
                  <a:lnTo>
                    <a:pt x="50" y="285"/>
                  </a:lnTo>
                  <a:lnTo>
                    <a:pt x="101" y="319"/>
                  </a:lnTo>
                  <a:lnTo>
                    <a:pt x="168" y="335"/>
                  </a:lnTo>
                  <a:lnTo>
                    <a:pt x="235" y="319"/>
                  </a:lnTo>
                  <a:lnTo>
                    <a:pt x="285" y="285"/>
                  </a:lnTo>
                  <a:lnTo>
                    <a:pt x="318" y="235"/>
                  </a:lnTo>
                  <a:lnTo>
                    <a:pt x="335" y="168"/>
                  </a:lnTo>
                  <a:lnTo>
                    <a:pt x="318" y="101"/>
                  </a:lnTo>
                  <a:lnTo>
                    <a:pt x="285" y="51"/>
                  </a:lnTo>
                  <a:lnTo>
                    <a:pt x="23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p3"/>
            <p:cNvSpPr/>
            <p:nvPr/>
          </p:nvSpPr>
          <p:spPr>
            <a:xfrm>
              <a:off x="3537575" y="4187275"/>
              <a:ext cx="8825" cy="8400"/>
            </a:xfrm>
            <a:custGeom>
              <a:avLst/>
              <a:gdLst/>
              <a:ahLst/>
              <a:cxnLst/>
              <a:rect l="l" t="t" r="r" b="b"/>
              <a:pathLst>
                <a:path w="353" h="336" extrusionOk="0">
                  <a:moveTo>
                    <a:pt x="202" y="134"/>
                  </a:moveTo>
                  <a:lnTo>
                    <a:pt x="202" y="168"/>
                  </a:lnTo>
                  <a:lnTo>
                    <a:pt x="202" y="185"/>
                  </a:lnTo>
                  <a:lnTo>
                    <a:pt x="185" y="201"/>
                  </a:lnTo>
                  <a:lnTo>
                    <a:pt x="151" y="185"/>
                  </a:lnTo>
                  <a:lnTo>
                    <a:pt x="151" y="168"/>
                  </a:lnTo>
                  <a:lnTo>
                    <a:pt x="151" y="134"/>
                  </a:lnTo>
                  <a:close/>
                  <a:moveTo>
                    <a:pt x="118" y="0"/>
                  </a:moveTo>
                  <a:lnTo>
                    <a:pt x="51" y="51"/>
                  </a:lnTo>
                  <a:lnTo>
                    <a:pt x="17" y="101"/>
                  </a:lnTo>
                  <a:lnTo>
                    <a:pt x="1" y="168"/>
                  </a:lnTo>
                  <a:lnTo>
                    <a:pt x="17" y="235"/>
                  </a:lnTo>
                  <a:lnTo>
                    <a:pt x="51" y="285"/>
                  </a:lnTo>
                  <a:lnTo>
                    <a:pt x="118" y="319"/>
                  </a:lnTo>
                  <a:lnTo>
                    <a:pt x="185" y="335"/>
                  </a:lnTo>
                  <a:lnTo>
                    <a:pt x="252" y="319"/>
                  </a:lnTo>
                  <a:lnTo>
                    <a:pt x="302" y="285"/>
                  </a:lnTo>
                  <a:lnTo>
                    <a:pt x="336" y="235"/>
                  </a:lnTo>
                  <a:lnTo>
                    <a:pt x="352" y="168"/>
                  </a:lnTo>
                  <a:lnTo>
                    <a:pt x="336" y="101"/>
                  </a:lnTo>
                  <a:lnTo>
                    <a:pt x="302" y="51"/>
                  </a:lnTo>
                  <a:lnTo>
                    <a:pt x="25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72" name="Google Shape;11872;p3"/>
          <p:cNvSpPr txBox="1"/>
          <p:nvPr/>
        </p:nvSpPr>
        <p:spPr>
          <a:xfrm>
            <a:off x="2827650" y="1626100"/>
            <a:ext cx="5574300" cy="342900"/>
          </a:xfrm>
          <a:prstGeom prst="rect">
            <a:avLst/>
          </a:prstGeom>
          <a:noFill/>
          <a:ln>
            <a:noFill/>
          </a:ln>
        </p:spPr>
        <p:txBody>
          <a:bodyPr spcFirstLastPara="1" wrap="square" lIns="64275" tIns="32125" rIns="64275" bIns="32125" anchor="t" anchorCtr="0">
            <a:noAutofit/>
          </a:bodyPr>
          <a:lstStyle/>
          <a:p>
            <a:pPr marL="0" marR="0" lvl="0" indent="0" algn="l" rtl="0">
              <a:lnSpc>
                <a:spcPct val="100000"/>
              </a:lnSpc>
              <a:spcBef>
                <a:spcPts val="0"/>
              </a:spcBef>
              <a:spcAft>
                <a:spcPts val="0"/>
              </a:spcAft>
              <a:buClr>
                <a:srgbClr val="000000"/>
              </a:buClr>
              <a:buSzPts val="1600"/>
              <a:buFont typeface="Arial"/>
              <a:buNone/>
            </a:pPr>
            <a:r>
              <a:rPr lang="en" sz="1400" b="0" i="0" u="none" strike="noStrike" cap="none">
                <a:solidFill>
                  <a:srgbClr val="3D4347"/>
                </a:solidFill>
                <a:latin typeface="Inter"/>
                <a:ea typeface="Inter"/>
                <a:cs typeface="Inter"/>
                <a:sym typeface="Inter"/>
              </a:rPr>
              <a:t>Eligible modes of transportation include but are not limited to: </a:t>
            </a:r>
            <a:endParaRPr sz="1200" b="0" i="0" u="none" strike="noStrike" cap="none">
              <a:solidFill>
                <a:srgbClr val="3D4347"/>
              </a:solidFill>
              <a:latin typeface="Inter"/>
              <a:ea typeface="Inter"/>
              <a:cs typeface="Inter"/>
              <a:sym typeface="Inter"/>
            </a:endParaRPr>
          </a:p>
        </p:txBody>
      </p:sp>
      <p:sp>
        <p:nvSpPr>
          <p:cNvPr id="11873" name="Google Shape;11873;p3"/>
          <p:cNvSpPr/>
          <p:nvPr/>
        </p:nvSpPr>
        <p:spPr>
          <a:xfrm>
            <a:off x="2570474" y="2139900"/>
            <a:ext cx="6016500" cy="2177100"/>
          </a:xfrm>
          <a:prstGeom prst="rect">
            <a:avLst/>
          </a:prstGeom>
          <a:noFill/>
          <a:ln>
            <a:noFill/>
          </a:ln>
        </p:spPr>
        <p:txBody>
          <a:bodyPr spcFirstLastPara="1" wrap="square" lIns="91425" tIns="45700" rIns="91425" bIns="45700" anchor="t" anchorCtr="0">
            <a:noAutofit/>
          </a:bodyPr>
          <a:lstStyle/>
          <a:p>
            <a:pPr marL="742950" marR="0" lvl="1" indent="-260350" algn="l" rtl="0">
              <a:lnSpc>
                <a:spcPct val="90000"/>
              </a:lnSpc>
              <a:spcBef>
                <a:spcPts val="500"/>
              </a:spcBef>
              <a:spcAft>
                <a:spcPts val="0"/>
              </a:spcAft>
              <a:buClr>
                <a:srgbClr val="000000"/>
              </a:buClr>
              <a:buSzPts val="1400"/>
              <a:buFont typeface="Inter"/>
              <a:buChar char="•"/>
            </a:pPr>
            <a:r>
              <a:rPr lang="en" sz="1200" b="0" i="0" u="none" strike="noStrike" cap="none">
                <a:solidFill>
                  <a:srgbClr val="3D4347"/>
                </a:solidFill>
                <a:latin typeface="Inter"/>
                <a:ea typeface="Inter"/>
                <a:cs typeface="Inter"/>
                <a:sym typeface="Inter"/>
              </a:rPr>
              <a:t>Train</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Bus</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Subway</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Ferry</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Vanpool (must seat at least six adults) </a:t>
            </a:r>
            <a:endParaRPr sz="1200" b="0" i="0" u="none" strike="noStrike" cap="none">
              <a:solidFill>
                <a:srgbClr val="3D4347"/>
              </a:solidFill>
              <a:latin typeface="Inter"/>
              <a:ea typeface="Inter"/>
              <a:cs typeface="Inter"/>
              <a:sym typeface="Inter"/>
            </a:endParaRPr>
          </a:p>
          <a:p>
            <a:pPr marL="742950" marR="0" lvl="1" indent="-260350" algn="l" rtl="0">
              <a:lnSpc>
                <a:spcPct val="90000"/>
              </a:lnSpc>
              <a:spcBef>
                <a:spcPts val="500"/>
              </a:spcBef>
              <a:spcAft>
                <a:spcPts val="0"/>
              </a:spcAft>
              <a:buClr>
                <a:srgbClr val="3D4347"/>
              </a:buClr>
              <a:buSzPts val="1400"/>
              <a:buFont typeface="Inter"/>
              <a:buChar char="•"/>
            </a:pPr>
            <a:r>
              <a:rPr lang="en" sz="1200" b="0" i="0" u="none" strike="noStrike" cap="none">
                <a:solidFill>
                  <a:srgbClr val="3D4347"/>
                </a:solidFill>
                <a:latin typeface="Inter"/>
                <a:ea typeface="Inter"/>
                <a:cs typeface="Inter"/>
                <a:sym typeface="Inter"/>
              </a:rPr>
              <a:t>Parking or parking meter near your place of employment </a:t>
            </a:r>
            <a:endParaRPr sz="1200" b="0" i="0" u="none" strike="noStrike" cap="none">
              <a:solidFill>
                <a:srgbClr val="3D4347"/>
              </a:solidFill>
              <a:latin typeface="Inter"/>
              <a:ea typeface="Inter"/>
              <a:cs typeface="Inter"/>
              <a:sym typeface="Inte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877"/>
        <p:cNvGrpSpPr/>
        <p:nvPr/>
      </p:nvGrpSpPr>
      <p:grpSpPr>
        <a:xfrm>
          <a:off x="0" y="0"/>
          <a:ext cx="0" cy="0"/>
          <a:chOff x="0" y="0"/>
          <a:chExt cx="0" cy="0"/>
        </a:xfrm>
      </p:grpSpPr>
      <p:sp>
        <p:nvSpPr>
          <p:cNvPr id="11878" name="Google Shape;11878;p5"/>
          <p:cNvSpPr txBox="1"/>
          <p:nvPr/>
        </p:nvSpPr>
        <p:spPr>
          <a:xfrm>
            <a:off x="464124" y="2038575"/>
            <a:ext cx="4874001" cy="477023"/>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900"/>
              <a:buFont typeface="Arial"/>
              <a:buNone/>
            </a:pPr>
            <a:r>
              <a:rPr lang="en" sz="1900" b="1" i="0" u="none" strike="noStrike" cap="none" dirty="0">
                <a:solidFill>
                  <a:schemeClr val="dk1"/>
                </a:solidFill>
                <a:latin typeface="Inter"/>
                <a:ea typeface="Inter"/>
                <a:cs typeface="Inter"/>
                <a:sym typeface="Inter"/>
              </a:rPr>
              <a:t>Transit: 	             Parking: </a:t>
            </a:r>
            <a:endParaRPr sz="1700" b="0" i="0" u="none" strike="noStrike" cap="none" dirty="0">
              <a:solidFill>
                <a:srgbClr val="000000"/>
              </a:solidFill>
              <a:latin typeface="Arial"/>
              <a:ea typeface="Arial"/>
              <a:cs typeface="Arial"/>
              <a:sym typeface="Arial"/>
            </a:endParaRPr>
          </a:p>
        </p:txBody>
      </p:sp>
      <p:pic>
        <p:nvPicPr>
          <p:cNvPr id="11879" name="Google Shape;11879;p5"/>
          <p:cNvPicPr preferRelativeResize="0"/>
          <p:nvPr/>
        </p:nvPicPr>
        <p:blipFill rotWithShape="1">
          <a:blip r:embed="rId3">
            <a:alphaModFix/>
          </a:blip>
          <a:srcRect l="31067" r="25950"/>
          <a:stretch/>
        </p:blipFill>
        <p:spPr>
          <a:xfrm>
            <a:off x="5860111" y="0"/>
            <a:ext cx="3316218" cy="5143500"/>
          </a:xfrm>
          <a:prstGeom prst="rect">
            <a:avLst/>
          </a:prstGeom>
          <a:noFill/>
          <a:ln>
            <a:noFill/>
          </a:ln>
        </p:spPr>
      </p:pic>
      <p:sp>
        <p:nvSpPr>
          <p:cNvPr id="11880" name="Google Shape;11880;p5"/>
          <p:cNvSpPr txBox="1">
            <a:spLocks noGrp="1"/>
          </p:cNvSpPr>
          <p:nvPr>
            <p:ph type="title" idx="4294967295"/>
          </p:nvPr>
        </p:nvSpPr>
        <p:spPr>
          <a:xfrm>
            <a:off x="303193" y="258965"/>
            <a:ext cx="5697109" cy="1030023"/>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97"/>
              <a:t>Annual contribution limit</a:t>
            </a:r>
            <a:endParaRPr sz="3197"/>
          </a:p>
        </p:txBody>
      </p:sp>
      <p:sp>
        <p:nvSpPr>
          <p:cNvPr id="11881" name="Google Shape;11881;p5"/>
          <p:cNvSpPr/>
          <p:nvPr/>
        </p:nvSpPr>
        <p:spPr>
          <a:xfrm>
            <a:off x="534100" y="3070026"/>
            <a:ext cx="4711200" cy="1437300"/>
          </a:xfrm>
          <a:prstGeom prst="roundRect">
            <a:avLst>
              <a:gd name="adj" fmla="val 8026"/>
            </a:avLst>
          </a:prstGeom>
          <a:solidFill>
            <a:srgbClr val="F2F8FC"/>
          </a:solidFill>
          <a:ln>
            <a:noFill/>
          </a:ln>
          <a:effectLst>
            <a:outerShdw blurRad="177800" sx="102000" sy="102000" algn="ctr" rotWithShape="0">
              <a:schemeClr val="dk1">
                <a:alpha val="16862"/>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000"/>
              <a:buFont typeface="Arial"/>
              <a:buNone/>
            </a:pPr>
            <a:endParaRPr sz="1000" b="1" i="0" u="none" strike="noStrike" cap="none">
              <a:solidFill>
                <a:srgbClr val="C8102E"/>
              </a:solidFill>
              <a:latin typeface="Inter"/>
              <a:ea typeface="Inter"/>
              <a:cs typeface="Inter"/>
              <a:sym typeface="Inter"/>
            </a:endParaRPr>
          </a:p>
        </p:txBody>
      </p:sp>
      <p:sp>
        <p:nvSpPr>
          <p:cNvPr id="11882" name="Google Shape;11882;p5"/>
          <p:cNvSpPr/>
          <p:nvPr/>
        </p:nvSpPr>
        <p:spPr>
          <a:xfrm>
            <a:off x="393556" y="1237575"/>
            <a:ext cx="50073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1" i="0" u="none" strike="noStrike" cap="none" dirty="0">
                <a:solidFill>
                  <a:srgbClr val="253746"/>
                </a:solidFill>
                <a:latin typeface="Inter"/>
                <a:ea typeface="Inter"/>
                <a:cs typeface="Inter"/>
                <a:sym typeface="Inter"/>
              </a:rPr>
              <a:t>2026 commuter benefit maximum per month: </a:t>
            </a:r>
            <a:endParaRPr sz="1400" b="0" i="0" u="none" strike="noStrike" cap="none" dirty="0">
              <a:solidFill>
                <a:srgbClr val="000000"/>
              </a:solidFill>
              <a:latin typeface="Arial"/>
              <a:ea typeface="Arial"/>
              <a:cs typeface="Arial"/>
              <a:sym typeface="Arial"/>
            </a:endParaRPr>
          </a:p>
        </p:txBody>
      </p:sp>
      <p:sp>
        <p:nvSpPr>
          <p:cNvPr id="11883" name="Google Shape;11883;p5"/>
          <p:cNvSpPr txBox="1"/>
          <p:nvPr/>
        </p:nvSpPr>
        <p:spPr>
          <a:xfrm>
            <a:off x="1366177" y="2061537"/>
            <a:ext cx="1608600" cy="431100"/>
          </a:xfrm>
          <a:prstGeom prst="rect">
            <a:avLst/>
          </a:prstGeom>
          <a:noFill/>
          <a:ln>
            <a:noFill/>
          </a:ln>
        </p:spPr>
        <p:txBody>
          <a:bodyPr spcFirstLastPara="1" wrap="square" lIns="68550" tIns="34275" rIns="68550" bIns="34275" anchor="t" anchorCtr="0">
            <a:normAutofit fontScale="55000" lnSpcReduction="20000"/>
          </a:bodyPr>
          <a:lstStyle/>
          <a:p>
            <a:pPr marL="0" marR="0" lvl="0" indent="0" algn="ctr" rtl="0">
              <a:lnSpc>
                <a:spcPct val="90000"/>
              </a:lnSpc>
              <a:spcBef>
                <a:spcPts val="0"/>
              </a:spcBef>
              <a:spcAft>
                <a:spcPts val="0"/>
              </a:spcAft>
              <a:buClr>
                <a:srgbClr val="253746"/>
              </a:buClr>
              <a:buSzPct val="100000"/>
              <a:buFont typeface="Arial"/>
              <a:buNone/>
            </a:pPr>
            <a:r>
              <a:rPr lang="en" sz="5998" b="1" i="0" u="none" strike="noStrike" cap="none" dirty="0">
                <a:solidFill>
                  <a:srgbClr val="253746"/>
                </a:solidFill>
                <a:latin typeface="Inter Black"/>
                <a:ea typeface="Inter Black"/>
                <a:cs typeface="Inter Black"/>
                <a:sym typeface="Inter Black"/>
              </a:rPr>
              <a:t>$340</a:t>
            </a:r>
            <a:endParaRPr sz="1400" b="0" i="0" u="none" strike="noStrike" cap="none" dirty="0">
              <a:solidFill>
                <a:srgbClr val="000000"/>
              </a:solidFill>
              <a:latin typeface="Arial"/>
              <a:ea typeface="Arial"/>
              <a:cs typeface="Arial"/>
              <a:sym typeface="Arial"/>
            </a:endParaRPr>
          </a:p>
        </p:txBody>
      </p:sp>
      <p:sp>
        <p:nvSpPr>
          <p:cNvPr id="11884" name="Google Shape;11884;p5"/>
          <p:cNvSpPr/>
          <p:nvPr/>
        </p:nvSpPr>
        <p:spPr>
          <a:xfrm>
            <a:off x="673299" y="3343168"/>
            <a:ext cx="4572000" cy="891000"/>
          </a:xfrm>
          <a:prstGeom prst="rect">
            <a:avLst/>
          </a:prstGeom>
          <a:noFill/>
          <a:ln>
            <a:noFill/>
          </a:ln>
        </p:spPr>
        <p:txBody>
          <a:bodyPr spcFirstLastPara="1" wrap="square" lIns="91425" tIns="45700" rIns="91425" bIns="45700" anchor="t" anchorCtr="0">
            <a:spAutoFit/>
          </a:bodyPr>
          <a:lstStyle/>
          <a:p>
            <a:pPr marL="12700" marR="0" lvl="0" indent="0" algn="l" rtl="0">
              <a:lnSpc>
                <a:spcPct val="150000"/>
              </a:lnSpc>
              <a:spcBef>
                <a:spcPts val="0"/>
              </a:spcBef>
              <a:spcAft>
                <a:spcPts val="0"/>
              </a:spcAft>
              <a:buClr>
                <a:srgbClr val="000000"/>
              </a:buClr>
              <a:buSzPts val="1200"/>
              <a:buFont typeface="Arial"/>
              <a:buNone/>
            </a:pPr>
            <a:r>
              <a:rPr lang="en" sz="1200" b="0" i="0" u="none" strike="noStrike" cap="none">
                <a:solidFill>
                  <a:schemeClr val="dk1"/>
                </a:solidFill>
                <a:latin typeface="Inter"/>
                <a:ea typeface="Inter"/>
                <a:cs typeface="Inter"/>
                <a:sym typeface="Inter"/>
              </a:rPr>
              <a:t>Any money contributed to your transit or parking benefit rolls over every month until it is used or you are no longer eligible. </a:t>
            </a:r>
            <a:endParaRPr sz="1000" b="0" i="0" u="none" strike="noStrike" cap="none">
              <a:solidFill>
                <a:schemeClr val="dk1"/>
              </a:solidFill>
              <a:latin typeface="Inter"/>
              <a:ea typeface="Inter"/>
              <a:cs typeface="Inter"/>
              <a:sym typeface="Inter"/>
            </a:endParaRPr>
          </a:p>
        </p:txBody>
      </p:sp>
      <p:sp>
        <p:nvSpPr>
          <p:cNvPr id="11885" name="Google Shape;11885;p5"/>
          <p:cNvSpPr txBox="1"/>
          <p:nvPr/>
        </p:nvSpPr>
        <p:spPr>
          <a:xfrm>
            <a:off x="3976427" y="2061537"/>
            <a:ext cx="1608600" cy="431100"/>
          </a:xfrm>
          <a:prstGeom prst="rect">
            <a:avLst/>
          </a:prstGeom>
          <a:noFill/>
          <a:ln>
            <a:noFill/>
          </a:ln>
        </p:spPr>
        <p:txBody>
          <a:bodyPr spcFirstLastPara="1" wrap="square" lIns="68550" tIns="34275" rIns="68550" bIns="34275" anchor="t" anchorCtr="0">
            <a:normAutofit fontScale="55000" lnSpcReduction="20000"/>
          </a:bodyPr>
          <a:lstStyle/>
          <a:p>
            <a:pPr marL="0" marR="0" lvl="0" indent="0" algn="ctr" rtl="0">
              <a:lnSpc>
                <a:spcPct val="90000"/>
              </a:lnSpc>
              <a:spcBef>
                <a:spcPts val="0"/>
              </a:spcBef>
              <a:spcAft>
                <a:spcPts val="0"/>
              </a:spcAft>
              <a:buClr>
                <a:srgbClr val="253746"/>
              </a:buClr>
              <a:buSzPct val="100000"/>
              <a:buFont typeface="Arial"/>
              <a:buNone/>
            </a:pPr>
            <a:r>
              <a:rPr lang="en" sz="5998" b="1" i="0" u="none" strike="noStrike" cap="none" dirty="0">
                <a:solidFill>
                  <a:srgbClr val="253746"/>
                </a:solidFill>
                <a:latin typeface="Inter Black"/>
                <a:ea typeface="Inter Black"/>
                <a:cs typeface="Inter Black"/>
                <a:sym typeface="Inter Black"/>
              </a:rPr>
              <a:t>$340</a:t>
            </a:r>
            <a:endParaRPr sz="1400" b="0" i="0" u="none" strike="noStrike" cap="none" dirty="0">
              <a:solidFill>
                <a:srgbClr val="000000"/>
              </a:solidFill>
              <a:latin typeface="Arial"/>
              <a:ea typeface="Arial"/>
              <a:cs typeface="Arial"/>
              <a:sym typeface="Arial"/>
            </a:endParaRPr>
          </a:p>
        </p:txBody>
      </p:sp>
      <p:sp>
        <p:nvSpPr>
          <p:cNvPr id="11886" name="Google Shape;11886;p5"/>
          <p:cNvSpPr/>
          <p:nvPr/>
        </p:nvSpPr>
        <p:spPr>
          <a:xfrm>
            <a:off x="4223325" y="2421150"/>
            <a:ext cx="1114800" cy="150600"/>
          </a:xfrm>
          <a:prstGeom prst="rect">
            <a:avLst/>
          </a:prstGeom>
          <a:solidFill>
            <a:srgbClr val="C8102E"/>
          </a:solidFill>
          <a:ln>
            <a:noFill/>
          </a:ln>
        </p:spPr>
        <p:txBody>
          <a:bodyPr spcFirstLastPara="1" wrap="square" lIns="35700" tIns="35700" rIns="35700" bIns="35700" anchor="ctr" anchorCtr="0">
            <a:no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sp>
        <p:nvSpPr>
          <p:cNvPr id="11887" name="Google Shape;11887;p5"/>
          <p:cNvSpPr/>
          <p:nvPr/>
        </p:nvSpPr>
        <p:spPr>
          <a:xfrm>
            <a:off x="1613075" y="2421150"/>
            <a:ext cx="1114800" cy="150600"/>
          </a:xfrm>
          <a:prstGeom prst="rect">
            <a:avLst/>
          </a:prstGeom>
          <a:solidFill>
            <a:srgbClr val="C8102E"/>
          </a:solidFill>
          <a:ln>
            <a:noFill/>
          </a:ln>
        </p:spPr>
        <p:txBody>
          <a:bodyPr spcFirstLastPara="1" wrap="square" lIns="35700" tIns="35700" rIns="35700" bIns="35700" anchor="ctr" anchorCtr="0">
            <a:no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1891"/>
        <p:cNvGrpSpPr/>
        <p:nvPr/>
      </p:nvGrpSpPr>
      <p:grpSpPr>
        <a:xfrm>
          <a:off x="0" y="0"/>
          <a:ext cx="0" cy="0"/>
          <a:chOff x="0" y="0"/>
          <a:chExt cx="0" cy="0"/>
        </a:xfrm>
      </p:grpSpPr>
      <p:sp>
        <p:nvSpPr>
          <p:cNvPr id="11892" name="Google Shape;11892;g280d47541b4_0_1012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Accessing your funds</a:t>
            </a:r>
            <a:endParaRPr sz="2000">
              <a:solidFill>
                <a:schemeClr val="lt1"/>
              </a:solidFill>
            </a:endParaRPr>
          </a:p>
        </p:txBody>
      </p:sp>
      <p:grpSp>
        <p:nvGrpSpPr>
          <p:cNvPr id="11893" name="Google Shape;11893;g280d47541b4_0_10125"/>
          <p:cNvGrpSpPr/>
          <p:nvPr/>
        </p:nvGrpSpPr>
        <p:grpSpPr>
          <a:xfrm>
            <a:off x="829750" y="993025"/>
            <a:ext cx="3487200" cy="3399300"/>
            <a:chOff x="829750" y="993025"/>
            <a:chExt cx="3487200" cy="3399300"/>
          </a:xfrm>
        </p:grpSpPr>
        <p:sp>
          <p:nvSpPr>
            <p:cNvPr id="11894" name="Google Shape;11894;g280d47541b4_0_10125"/>
            <p:cNvSpPr/>
            <p:nvPr/>
          </p:nvSpPr>
          <p:spPr>
            <a:xfrm>
              <a:off x="8297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921"/>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WEX benefits card</a:t>
              </a: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Processed within two business days</a:t>
              </a:r>
              <a:endParaRPr sz="1400" b="0" i="0" u="none" strike="noStrike" cap="none">
                <a:solidFill>
                  <a:srgbClr val="000000"/>
                </a:solidFill>
                <a:latin typeface="Arial"/>
                <a:ea typeface="Arial"/>
                <a:cs typeface="Arial"/>
                <a:sym typeface="Arial"/>
              </a:endParaRPr>
            </a:p>
          </p:txBody>
        </p:sp>
        <p:sp>
          <p:nvSpPr>
            <p:cNvPr id="11895" name="Google Shape;11895;g280d47541b4_0_10125"/>
            <p:cNvSpPr/>
            <p:nvPr/>
          </p:nvSpPr>
          <p:spPr>
            <a:xfrm>
              <a:off x="2363045" y="12136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6" name="Google Shape;11896;g280d47541b4_0_10125"/>
            <p:cNvSpPr/>
            <p:nvPr/>
          </p:nvSpPr>
          <p:spPr>
            <a:xfrm>
              <a:off x="2400184" y="1250931"/>
              <a:ext cx="345667" cy="345667"/>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97" name="Google Shape;11897;g280d47541b4_0_10125"/>
          <p:cNvGrpSpPr/>
          <p:nvPr/>
        </p:nvGrpSpPr>
        <p:grpSpPr>
          <a:xfrm>
            <a:off x="4827050" y="993025"/>
            <a:ext cx="3487200" cy="3399300"/>
            <a:chOff x="4827050" y="993025"/>
            <a:chExt cx="3487200" cy="3399300"/>
          </a:xfrm>
        </p:grpSpPr>
        <p:sp>
          <p:nvSpPr>
            <p:cNvPr id="11898" name="Google Shape;11898;g280d47541b4_0_10125"/>
            <p:cNvSpPr/>
            <p:nvPr/>
          </p:nvSpPr>
          <p:spPr>
            <a:xfrm>
              <a:off x="48270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3921"/>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Cash reimbursement available </a:t>
              </a: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for parking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 </a:t>
              </a:r>
              <a:endParaRPr sz="1400" b="0" i="0" u="none" strike="noStrike" cap="none">
                <a:solidFill>
                  <a:srgbClr val="000000"/>
                </a:solidFill>
                <a:latin typeface="Arial"/>
                <a:ea typeface="Arial"/>
                <a:cs typeface="Arial"/>
                <a:sym typeface="Arial"/>
              </a:endParaRPr>
            </a:p>
            <a:p>
              <a:pPr marL="457200" marR="0" lvl="0" indent="-304800" algn="l" rtl="0">
                <a:lnSpc>
                  <a:spcPct val="100000"/>
                </a:lnSpc>
                <a:spcBef>
                  <a:spcPts val="0"/>
                </a:spcBef>
                <a:spcAft>
                  <a:spcPts val="0"/>
                </a:spcAft>
                <a:buClr>
                  <a:srgbClr val="253746"/>
                </a:buClr>
                <a:buSzPts val="1200"/>
                <a:buFont typeface="Inter"/>
                <a:buChar char="●"/>
              </a:pPr>
              <a:r>
                <a:rPr lang="en" sz="1200" b="0" i="0" u="none" strike="noStrike" cap="none">
                  <a:solidFill>
                    <a:srgbClr val="253746"/>
                  </a:solidFill>
                  <a:latin typeface="Inter"/>
                  <a:ea typeface="Inter"/>
                  <a:cs typeface="Inter"/>
                  <a:sym typeface="Inter"/>
                </a:rPr>
                <a:t>File the parking claims through your online account or mobile app </a:t>
              </a:r>
              <a:endParaRPr sz="1200" b="0" i="0" u="none" strike="noStrike" cap="none">
                <a:solidFill>
                  <a:srgbClr val="253746"/>
                </a:solidFill>
                <a:latin typeface="Inter"/>
                <a:ea typeface="Inter"/>
                <a:cs typeface="Inter"/>
                <a:sym typeface="Inter"/>
              </a:endParaRPr>
            </a:p>
            <a:p>
              <a:pPr marL="457200" marR="0" lvl="0" indent="-304800" algn="l" rtl="0">
                <a:lnSpc>
                  <a:spcPct val="100000"/>
                </a:lnSpc>
                <a:spcBef>
                  <a:spcPts val="0"/>
                </a:spcBef>
                <a:spcAft>
                  <a:spcPts val="0"/>
                </a:spcAft>
                <a:buClr>
                  <a:srgbClr val="253746"/>
                </a:buClr>
                <a:buSzPts val="1200"/>
                <a:buFont typeface="Inter"/>
                <a:buChar char="●"/>
              </a:pPr>
              <a:r>
                <a:rPr lang="en" sz="1200" b="0" i="0" u="none" strike="noStrike" cap="none">
                  <a:solidFill>
                    <a:srgbClr val="253746"/>
                  </a:solidFill>
                  <a:latin typeface="Inter"/>
                  <a:ea typeface="Inter"/>
                  <a:cs typeface="Inter"/>
                  <a:sym typeface="Inter"/>
                </a:rPr>
                <a:t>No documentation required </a:t>
              </a:r>
              <a:endParaRPr sz="1200" b="0" i="0" u="none" strike="noStrike" cap="none">
                <a:solidFill>
                  <a:srgbClr val="253746"/>
                </a:solidFill>
                <a:latin typeface="Inter"/>
                <a:ea typeface="Inter"/>
                <a:cs typeface="Inter"/>
                <a:sym typeface="Inter"/>
              </a:endParaRPr>
            </a:p>
          </p:txBody>
        </p:sp>
        <p:sp>
          <p:nvSpPr>
            <p:cNvPr id="11899" name="Google Shape;11899;g280d47541b4_0_10125"/>
            <p:cNvSpPr/>
            <p:nvPr/>
          </p:nvSpPr>
          <p:spPr>
            <a:xfrm>
              <a:off x="6360345" y="12136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g280d47541b4_0_10125"/>
            <p:cNvSpPr/>
            <p:nvPr/>
          </p:nvSpPr>
          <p:spPr>
            <a:xfrm>
              <a:off x="6396919" y="1240564"/>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01" name="Google Shape;11901;g280d47541b4_0_10125"/>
          <p:cNvGrpSpPr/>
          <p:nvPr/>
        </p:nvGrpSpPr>
        <p:grpSpPr>
          <a:xfrm>
            <a:off x="2422470" y="1291618"/>
            <a:ext cx="301757" cy="231345"/>
            <a:chOff x="3898150" y="489975"/>
            <a:chExt cx="105550" cy="72050"/>
          </a:xfrm>
        </p:grpSpPr>
        <p:sp>
          <p:nvSpPr>
            <p:cNvPr id="11902" name="Google Shape;11902;g280d47541b4_0_10125"/>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3" name="Google Shape;11903;g280d47541b4_0_10125"/>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4" name="Google Shape;11904;g280d47541b4_0_10125"/>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grpSp>
      <p:grpSp>
        <p:nvGrpSpPr>
          <p:cNvPr id="11905" name="Google Shape;11905;g280d47541b4_0_10125"/>
          <p:cNvGrpSpPr/>
          <p:nvPr/>
        </p:nvGrpSpPr>
        <p:grpSpPr>
          <a:xfrm>
            <a:off x="6419771" y="1311738"/>
            <a:ext cx="301757" cy="191109"/>
            <a:chOff x="2755750" y="492900"/>
            <a:chExt cx="105550" cy="65775"/>
          </a:xfrm>
        </p:grpSpPr>
        <p:sp>
          <p:nvSpPr>
            <p:cNvPr id="11906" name="Google Shape;11906;g280d47541b4_0_10125"/>
            <p:cNvSpPr/>
            <p:nvPr/>
          </p:nvSpPr>
          <p:spPr>
            <a:xfrm>
              <a:off x="2755750" y="501275"/>
              <a:ext cx="98000" cy="57400"/>
            </a:xfrm>
            <a:custGeom>
              <a:avLst/>
              <a:gdLst/>
              <a:ahLst/>
              <a:cxnLst/>
              <a:rect l="l" t="t" r="r" b="b"/>
              <a:pathLst>
                <a:path w="3920" h="2296" extrusionOk="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7" name="Google Shape;11907;g280d47541b4_0_10125"/>
            <p:cNvSpPr/>
            <p:nvPr/>
          </p:nvSpPr>
          <p:spPr>
            <a:xfrm>
              <a:off x="2763700" y="492900"/>
              <a:ext cx="97600" cy="56150"/>
            </a:xfrm>
            <a:custGeom>
              <a:avLst/>
              <a:gdLst/>
              <a:ahLst/>
              <a:cxnLst/>
              <a:rect l="l" t="t" r="r" b="b"/>
              <a:pathLst>
                <a:path w="3904" h="2246" extrusionOk="0">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8" name="Google Shape;11908;g280d47541b4_0_10125"/>
            <p:cNvSpPr/>
            <p:nvPr/>
          </p:nvSpPr>
          <p:spPr>
            <a:xfrm>
              <a:off x="2801800" y="515100"/>
              <a:ext cx="9650" cy="7150"/>
            </a:xfrm>
            <a:custGeom>
              <a:avLst/>
              <a:gdLst/>
              <a:ahLst/>
              <a:cxnLst/>
              <a:rect l="l" t="t" r="r" b="b"/>
              <a:pathLst>
                <a:path w="386" h="286" extrusionOk="0">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09" name="Google Shape;11909;g280d47541b4_0_10125"/>
            <p:cNvSpPr/>
            <p:nvPr/>
          </p:nvSpPr>
          <p:spPr>
            <a:xfrm>
              <a:off x="2796775" y="538550"/>
              <a:ext cx="9650" cy="7150"/>
            </a:xfrm>
            <a:custGeom>
              <a:avLst/>
              <a:gdLst/>
              <a:ahLst/>
              <a:cxnLst/>
              <a:rect l="l" t="t" r="r" b="b"/>
              <a:pathLst>
                <a:path w="386" h="286" extrusionOk="0">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10" name="Google Shape;11910;g280d47541b4_0_10125"/>
            <p:cNvSpPr/>
            <p:nvPr/>
          </p:nvSpPr>
          <p:spPr>
            <a:xfrm>
              <a:off x="2795525" y="515100"/>
              <a:ext cx="11325" cy="17625"/>
            </a:xfrm>
            <a:custGeom>
              <a:avLst/>
              <a:gdLst/>
              <a:ahLst/>
              <a:cxnLst/>
              <a:rect l="l" t="t" r="r" b="b"/>
              <a:pathLst>
                <a:path w="453" h="705" extrusionOk="0">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11" name="Google Shape;11911;g280d47541b4_0_10125"/>
            <p:cNvSpPr/>
            <p:nvPr/>
          </p:nvSpPr>
          <p:spPr>
            <a:xfrm>
              <a:off x="2801800" y="527675"/>
              <a:ext cx="11750" cy="18025"/>
            </a:xfrm>
            <a:custGeom>
              <a:avLst/>
              <a:gdLst/>
              <a:ahLst/>
              <a:cxnLst/>
              <a:rect l="l" t="t" r="r" b="b"/>
              <a:pathLst>
                <a:path w="470" h="721" extrusionOk="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12" name="Google Shape;11912;g280d47541b4_0_10125"/>
            <p:cNvSpPr/>
            <p:nvPr/>
          </p:nvSpPr>
          <p:spPr>
            <a:xfrm>
              <a:off x="2801375" y="540650"/>
              <a:ext cx="5050" cy="8400"/>
            </a:xfrm>
            <a:custGeom>
              <a:avLst/>
              <a:gdLst/>
              <a:ahLst/>
              <a:cxnLst/>
              <a:rect l="l" t="t" r="r" b="b"/>
              <a:pathLst>
                <a:path w="202" h="336" extrusionOk="0">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sp>
          <p:nvSpPr>
            <p:cNvPr id="11913" name="Google Shape;11913;g280d47541b4_0_10125"/>
            <p:cNvSpPr/>
            <p:nvPr/>
          </p:nvSpPr>
          <p:spPr>
            <a:xfrm>
              <a:off x="2801375" y="511750"/>
              <a:ext cx="5050" cy="8400"/>
            </a:xfrm>
            <a:custGeom>
              <a:avLst/>
              <a:gdLst/>
              <a:ahLst/>
              <a:cxnLst/>
              <a:rect l="l" t="t" r="r" b="b"/>
              <a:pathLst>
                <a:path w="202" h="336" extrusionOk="0">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chemeClr val="lt1"/>
            </a:solidFill>
            <a:ln>
              <a:noFill/>
            </a:ln>
          </p:spPr>
          <p:txBody>
            <a:bodyPr spcFirstLastPara="1" wrap="square" lIns="68575" tIns="68575" rIns="68575" bIns="68575" anchor="ctr" anchorCtr="0">
              <a:noAutofit/>
            </a:bodyPr>
            <a:lstStyle/>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917"/>
        <p:cNvGrpSpPr/>
        <p:nvPr/>
      </p:nvGrpSpPr>
      <p:grpSpPr>
        <a:xfrm>
          <a:off x="0" y="0"/>
          <a:ext cx="0" cy="0"/>
          <a:chOff x="0" y="0"/>
          <a:chExt cx="0" cy="0"/>
        </a:xfrm>
      </p:grpSpPr>
      <p:sp>
        <p:nvSpPr>
          <p:cNvPr id="11918" name="Google Shape;11918;g280d47541b4_0_3800"/>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p>
            <a:pPr marL="0" lvl="0" indent="0" algn="l" rtl="0">
              <a:lnSpc>
                <a:spcPct val="100000"/>
              </a:lnSpc>
              <a:spcBef>
                <a:spcPts val="0"/>
              </a:spcBef>
              <a:spcAft>
                <a:spcPts val="0"/>
              </a:spcAft>
              <a:buSzPts val="3600"/>
              <a:buNone/>
            </a:pPr>
            <a:r>
              <a:rPr lang="en"/>
              <a:t>Smart commute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922"/>
        <p:cNvGrpSpPr/>
        <p:nvPr/>
      </p:nvGrpSpPr>
      <p:grpSpPr>
        <a:xfrm>
          <a:off x="0" y="0"/>
          <a:ext cx="0" cy="0"/>
          <a:chOff x="0" y="0"/>
          <a:chExt cx="0" cy="0"/>
        </a:xfrm>
      </p:grpSpPr>
      <p:sp>
        <p:nvSpPr>
          <p:cNvPr id="11923" name="Google Shape;11923;p9"/>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Smart commute </a:t>
            </a:r>
            <a:endParaRPr/>
          </a:p>
        </p:txBody>
      </p:sp>
      <p:sp>
        <p:nvSpPr>
          <p:cNvPr id="11924" name="Google Shape;11924;p9"/>
          <p:cNvSpPr txBox="1"/>
          <p:nvPr/>
        </p:nvSpPr>
        <p:spPr>
          <a:xfrm>
            <a:off x="535743" y="2649300"/>
            <a:ext cx="1720500" cy="323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Step 1</a:t>
            </a:r>
            <a:endParaRPr sz="1650" b="0" i="0" u="none" strike="noStrike" cap="none">
              <a:solidFill>
                <a:srgbClr val="253746"/>
              </a:solidFill>
              <a:latin typeface="Inter"/>
              <a:ea typeface="Inter"/>
              <a:cs typeface="Inter"/>
              <a:sym typeface="Inter"/>
            </a:endParaRPr>
          </a:p>
        </p:txBody>
      </p:sp>
      <p:sp>
        <p:nvSpPr>
          <p:cNvPr id="11925" name="Google Shape;11925;p9"/>
          <p:cNvSpPr txBox="1"/>
          <p:nvPr/>
        </p:nvSpPr>
        <p:spPr>
          <a:xfrm>
            <a:off x="2903124" y="2639525"/>
            <a:ext cx="1059000" cy="323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Step 2</a:t>
            </a:r>
            <a:endParaRPr sz="1650" b="0" i="0" u="none" strike="noStrike" cap="none">
              <a:solidFill>
                <a:srgbClr val="253746"/>
              </a:solidFill>
              <a:latin typeface="Inter"/>
              <a:ea typeface="Inter"/>
              <a:cs typeface="Inter"/>
              <a:sym typeface="Inter"/>
            </a:endParaRPr>
          </a:p>
        </p:txBody>
      </p:sp>
      <p:sp>
        <p:nvSpPr>
          <p:cNvPr id="11926" name="Google Shape;11926;p9"/>
          <p:cNvSpPr/>
          <p:nvPr/>
        </p:nvSpPr>
        <p:spPr>
          <a:xfrm>
            <a:off x="831770" y="1522794"/>
            <a:ext cx="1050600" cy="10506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1927" name="Google Shape;11927;p9"/>
          <p:cNvSpPr txBox="1"/>
          <p:nvPr/>
        </p:nvSpPr>
        <p:spPr>
          <a:xfrm>
            <a:off x="4902333" y="2649308"/>
            <a:ext cx="1305600" cy="323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Step 3</a:t>
            </a:r>
            <a:endParaRPr sz="1650" b="0" i="0" u="none" strike="noStrike" cap="none">
              <a:solidFill>
                <a:srgbClr val="253746"/>
              </a:solidFill>
              <a:latin typeface="Inter"/>
              <a:ea typeface="Inter"/>
              <a:cs typeface="Inter"/>
              <a:sym typeface="Inter"/>
            </a:endParaRPr>
          </a:p>
        </p:txBody>
      </p:sp>
      <p:sp>
        <p:nvSpPr>
          <p:cNvPr id="11928" name="Google Shape;11928;p9"/>
          <p:cNvSpPr/>
          <p:nvPr/>
        </p:nvSpPr>
        <p:spPr>
          <a:xfrm>
            <a:off x="2939802" y="1513019"/>
            <a:ext cx="1050600" cy="10506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1929" name="Google Shape;11929;p9"/>
          <p:cNvSpPr/>
          <p:nvPr/>
        </p:nvSpPr>
        <p:spPr>
          <a:xfrm>
            <a:off x="5043601" y="1522802"/>
            <a:ext cx="1050600" cy="10506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sp>
        <p:nvSpPr>
          <p:cNvPr id="11930" name="Google Shape;11930;p9"/>
          <p:cNvSpPr txBox="1"/>
          <p:nvPr/>
        </p:nvSpPr>
        <p:spPr>
          <a:xfrm>
            <a:off x="244353" y="749913"/>
            <a:ext cx="65682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FFFF"/>
              </a:buClr>
              <a:buSzPts val="1800"/>
              <a:buFont typeface="Arial"/>
              <a:buNone/>
            </a:pPr>
            <a:r>
              <a:rPr lang="en" sz="1400" b="0" i="0" u="none" strike="noStrike" cap="none">
                <a:solidFill>
                  <a:srgbClr val="253746"/>
                </a:solidFill>
                <a:latin typeface="Inter"/>
                <a:ea typeface="Inter"/>
                <a:cs typeface="Inter"/>
                <a:sym typeface="Inter"/>
              </a:rPr>
              <a:t>For those in Chicago, San Francisco, and Washington D.C.</a:t>
            </a:r>
            <a:endParaRPr sz="1000" b="0" i="0" u="none" strike="noStrike" cap="none">
              <a:solidFill>
                <a:srgbClr val="253746"/>
              </a:solidFill>
              <a:latin typeface="Inter"/>
              <a:ea typeface="Inter"/>
              <a:cs typeface="Inter"/>
              <a:sym typeface="Inter"/>
            </a:endParaRPr>
          </a:p>
        </p:txBody>
      </p:sp>
      <p:sp>
        <p:nvSpPr>
          <p:cNvPr id="11931" name="Google Shape;11931;p9"/>
          <p:cNvSpPr txBox="1"/>
          <p:nvPr/>
        </p:nvSpPr>
        <p:spPr>
          <a:xfrm>
            <a:off x="6790118" y="2639525"/>
            <a:ext cx="1720500" cy="323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650" b="0" i="0" u="none" strike="noStrike" cap="none">
                <a:solidFill>
                  <a:srgbClr val="253746"/>
                </a:solidFill>
                <a:latin typeface="Inter"/>
                <a:ea typeface="Inter"/>
                <a:cs typeface="Inter"/>
                <a:sym typeface="Inter"/>
              </a:rPr>
              <a:t>Step 4</a:t>
            </a:r>
            <a:endParaRPr sz="1650" b="0" i="0" u="none" strike="noStrike" cap="none">
              <a:solidFill>
                <a:srgbClr val="253746"/>
              </a:solidFill>
              <a:latin typeface="Inter"/>
              <a:ea typeface="Inter"/>
              <a:cs typeface="Inter"/>
              <a:sym typeface="Inter"/>
            </a:endParaRPr>
          </a:p>
        </p:txBody>
      </p:sp>
      <p:sp>
        <p:nvSpPr>
          <p:cNvPr id="11932" name="Google Shape;11932;p9"/>
          <p:cNvSpPr/>
          <p:nvPr/>
        </p:nvSpPr>
        <p:spPr>
          <a:xfrm>
            <a:off x="7110770" y="1507494"/>
            <a:ext cx="1050600" cy="10506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050" b="0" i="0" u="none" strike="noStrike" cap="none">
              <a:solidFill>
                <a:srgbClr val="FFFFFF"/>
              </a:solidFill>
              <a:latin typeface="Arial"/>
              <a:ea typeface="Arial"/>
              <a:cs typeface="Arial"/>
              <a:sym typeface="Arial"/>
            </a:endParaRPr>
          </a:p>
        </p:txBody>
      </p:sp>
      <p:pic>
        <p:nvPicPr>
          <p:cNvPr id="11933" name="Google Shape;11933;p9"/>
          <p:cNvPicPr preferRelativeResize="0"/>
          <p:nvPr/>
        </p:nvPicPr>
        <p:blipFill rotWithShape="1">
          <a:blip r:embed="rId3">
            <a:alphaModFix/>
          </a:blip>
          <a:srcRect l="-3373" r="-3427"/>
          <a:stretch/>
        </p:blipFill>
        <p:spPr>
          <a:xfrm>
            <a:off x="913588" y="1757538"/>
            <a:ext cx="886968" cy="581117"/>
          </a:xfrm>
          <a:prstGeom prst="rect">
            <a:avLst/>
          </a:prstGeom>
          <a:noFill/>
          <a:ln>
            <a:noFill/>
          </a:ln>
        </p:spPr>
      </p:pic>
      <p:pic>
        <p:nvPicPr>
          <p:cNvPr id="11934" name="Google Shape;11934;p9"/>
          <p:cNvPicPr preferRelativeResize="0"/>
          <p:nvPr/>
        </p:nvPicPr>
        <p:blipFill rotWithShape="1">
          <a:blip r:embed="rId4">
            <a:alphaModFix/>
          </a:blip>
          <a:srcRect l="1223" r="-3283"/>
          <a:stretch/>
        </p:blipFill>
        <p:spPr>
          <a:xfrm>
            <a:off x="3052958" y="1751438"/>
            <a:ext cx="850392" cy="573758"/>
          </a:xfrm>
          <a:prstGeom prst="rect">
            <a:avLst/>
          </a:prstGeom>
          <a:noFill/>
          <a:ln>
            <a:noFill/>
          </a:ln>
        </p:spPr>
      </p:pic>
      <p:pic>
        <p:nvPicPr>
          <p:cNvPr id="11935" name="Google Shape;11935;p9"/>
          <p:cNvPicPr preferRelativeResize="0"/>
          <p:nvPr/>
        </p:nvPicPr>
        <p:blipFill rotWithShape="1">
          <a:blip r:embed="rId5">
            <a:alphaModFix/>
          </a:blip>
          <a:srcRect/>
          <a:stretch/>
        </p:blipFill>
        <p:spPr>
          <a:xfrm>
            <a:off x="5212275" y="1630700"/>
            <a:ext cx="713232" cy="834806"/>
          </a:xfrm>
          <a:prstGeom prst="rect">
            <a:avLst/>
          </a:prstGeom>
          <a:noFill/>
          <a:ln>
            <a:noFill/>
          </a:ln>
        </p:spPr>
      </p:pic>
      <p:pic>
        <p:nvPicPr>
          <p:cNvPr id="11936" name="Google Shape;11936;p9"/>
          <p:cNvPicPr preferRelativeResize="0"/>
          <p:nvPr/>
        </p:nvPicPr>
        <p:blipFill rotWithShape="1">
          <a:blip r:embed="rId4">
            <a:alphaModFix/>
          </a:blip>
          <a:srcRect l="1223" r="-3283"/>
          <a:stretch/>
        </p:blipFill>
        <p:spPr>
          <a:xfrm>
            <a:off x="7225171" y="1745913"/>
            <a:ext cx="850392" cy="573758"/>
          </a:xfrm>
          <a:prstGeom prst="rect">
            <a:avLst/>
          </a:prstGeom>
          <a:noFill/>
          <a:ln>
            <a:noFill/>
          </a:ln>
        </p:spPr>
      </p:pic>
      <p:sp>
        <p:nvSpPr>
          <p:cNvPr id="11937" name="Google Shape;11937;p9"/>
          <p:cNvSpPr txBox="1"/>
          <p:nvPr/>
        </p:nvSpPr>
        <p:spPr>
          <a:xfrm>
            <a:off x="2529025" y="3038525"/>
            <a:ext cx="1807200" cy="1323900"/>
          </a:xfrm>
          <a:prstGeom prst="rect">
            <a:avLst/>
          </a:prstGeom>
          <a:noFill/>
          <a:ln>
            <a:noFill/>
          </a:ln>
        </p:spPr>
        <p:txBody>
          <a:bodyPr spcFirstLastPara="1" wrap="square" lIns="91425" tIns="45700" rIns="91425" bIns="45700" anchor="t" anchorCtr="0">
            <a:noAutofit/>
          </a:bodyPr>
          <a:lstStyle/>
          <a:p>
            <a:pPr marL="0" marR="0" lvl="0" indent="0" algn="ctr" rtl="0">
              <a:lnSpc>
                <a:spcPct val="6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Purchase a smart card from your transit authority in Atlanta*, Chicago, San Francisco, or Washington D.C.</a:t>
            </a:r>
            <a:endParaRPr sz="1800" b="0" i="0" u="none" strike="noStrike" cap="none" baseline="30000">
              <a:solidFill>
                <a:srgbClr val="253746"/>
              </a:solidFill>
              <a:latin typeface="Inter"/>
              <a:ea typeface="Inter"/>
              <a:cs typeface="Inter"/>
              <a:sym typeface="Inter"/>
            </a:endParaRPr>
          </a:p>
        </p:txBody>
      </p:sp>
      <p:sp>
        <p:nvSpPr>
          <p:cNvPr id="11938" name="Google Shape;11938;p9"/>
          <p:cNvSpPr txBox="1"/>
          <p:nvPr/>
        </p:nvSpPr>
        <p:spPr>
          <a:xfrm>
            <a:off x="4667944" y="3038463"/>
            <a:ext cx="1807200" cy="1422300"/>
          </a:xfrm>
          <a:prstGeom prst="rect">
            <a:avLst/>
          </a:prstGeom>
          <a:noFill/>
          <a:ln>
            <a:noFill/>
          </a:ln>
        </p:spPr>
        <p:txBody>
          <a:bodyPr spcFirstLastPara="1" wrap="square" lIns="91425" tIns="45700" rIns="91425" bIns="45700" anchor="t" anchorCtr="0">
            <a:spAutoFit/>
          </a:bodyPr>
          <a:lstStyle/>
          <a:p>
            <a:pPr marL="0" marR="0" lvl="0" indent="0" algn="ctr" rtl="0">
              <a:lnSpc>
                <a:spcPct val="6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Log in to your WEX online account, go to the commuter page, and load your pre-tax dollars onto your smart card by clicking “New Order.” You must do this at least a month in advance.</a:t>
            </a:r>
            <a:endParaRPr sz="1800" b="0" i="0" u="none" strike="noStrike" cap="none" baseline="30000">
              <a:solidFill>
                <a:srgbClr val="253746"/>
              </a:solidFill>
              <a:latin typeface="Inter"/>
              <a:ea typeface="Inter"/>
              <a:cs typeface="Inter"/>
              <a:sym typeface="Inter"/>
            </a:endParaRPr>
          </a:p>
        </p:txBody>
      </p:sp>
      <p:sp>
        <p:nvSpPr>
          <p:cNvPr id="11939" name="Google Shape;11939;p9"/>
          <p:cNvSpPr txBox="1"/>
          <p:nvPr/>
        </p:nvSpPr>
        <p:spPr>
          <a:xfrm>
            <a:off x="478225" y="2972400"/>
            <a:ext cx="1898400" cy="3693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Enroll in mass transit plan.</a:t>
            </a:r>
            <a:endParaRPr sz="1800" b="0" i="0" u="none" strike="noStrike" cap="none" baseline="30000">
              <a:solidFill>
                <a:srgbClr val="253746"/>
              </a:solidFill>
              <a:latin typeface="Inter"/>
              <a:ea typeface="Inter"/>
              <a:cs typeface="Inter"/>
              <a:sym typeface="Inter"/>
            </a:endParaRPr>
          </a:p>
        </p:txBody>
      </p:sp>
      <p:sp>
        <p:nvSpPr>
          <p:cNvPr id="11940" name="Google Shape;11940;p9"/>
          <p:cNvSpPr txBox="1"/>
          <p:nvPr/>
        </p:nvSpPr>
        <p:spPr>
          <a:xfrm>
            <a:off x="6800125" y="3044050"/>
            <a:ext cx="1671000" cy="1089600"/>
          </a:xfrm>
          <a:prstGeom prst="rect">
            <a:avLst/>
          </a:prstGeom>
          <a:noFill/>
          <a:ln>
            <a:noFill/>
          </a:ln>
        </p:spPr>
        <p:txBody>
          <a:bodyPr spcFirstLastPara="1" wrap="square" lIns="91425" tIns="45700" rIns="91425" bIns="45700" anchor="t" anchorCtr="0">
            <a:spAutoFit/>
          </a:bodyPr>
          <a:lstStyle/>
          <a:p>
            <a:pPr marL="0" marR="0" lvl="0" indent="0" algn="ctr" rtl="0">
              <a:lnSpc>
                <a:spcPct val="6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Pre-tax dollars are available on the smart card on the 1st of the benefit month. </a:t>
            </a:r>
            <a:endParaRPr sz="1800" b="0" i="0" u="none" strike="noStrike" cap="none" baseline="30000">
              <a:solidFill>
                <a:srgbClr val="253746"/>
              </a:solidFill>
              <a:latin typeface="Inter"/>
              <a:ea typeface="Inter"/>
              <a:cs typeface="Inter"/>
              <a:sym typeface="Inter"/>
            </a:endParaRPr>
          </a:p>
          <a:p>
            <a:pPr marL="0" marR="0" lvl="0" indent="0" algn="ctr" rtl="0">
              <a:lnSpc>
                <a:spcPct val="60000"/>
              </a:lnSpc>
              <a:spcBef>
                <a:spcPts val="0"/>
              </a:spcBef>
              <a:spcAft>
                <a:spcPts val="0"/>
              </a:spcAft>
              <a:buClr>
                <a:srgbClr val="FFFFFF"/>
              </a:buClr>
              <a:buSzPts val="2400"/>
              <a:buFont typeface="Arial"/>
              <a:buNone/>
            </a:pPr>
            <a:r>
              <a:rPr lang="en" sz="1800" b="0" i="0" u="none" strike="noStrike" cap="none" baseline="30000">
                <a:solidFill>
                  <a:srgbClr val="253746"/>
                </a:solidFill>
                <a:latin typeface="Inter"/>
                <a:ea typeface="Inter"/>
                <a:cs typeface="Inter"/>
                <a:sym typeface="Inter"/>
              </a:rPr>
              <a:t>You can begin spending!</a:t>
            </a:r>
            <a:endParaRPr sz="1800" b="0" i="0" u="none" strike="noStrike" cap="none" baseline="30000">
              <a:solidFill>
                <a:srgbClr val="253746"/>
              </a:solidFill>
              <a:latin typeface="Inter"/>
              <a:ea typeface="Inter"/>
              <a:cs typeface="Inter"/>
              <a:sym typeface="Inter"/>
            </a:endParaRPr>
          </a:p>
        </p:txBody>
      </p:sp>
      <p:sp>
        <p:nvSpPr>
          <p:cNvPr id="11941" name="Google Shape;11941;p9"/>
          <p:cNvSpPr/>
          <p:nvPr/>
        </p:nvSpPr>
        <p:spPr>
          <a:xfrm>
            <a:off x="153050" y="4652625"/>
            <a:ext cx="1498800" cy="430800"/>
          </a:xfrm>
          <a:prstGeom prst="snip1Rect">
            <a:avLst>
              <a:gd name="adj" fmla="val 16667"/>
            </a:avLst>
          </a:prstGeom>
          <a:solidFill>
            <a:srgbClr val="E2F0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9"/>
          <p:cNvSpPr txBox="1"/>
          <p:nvPr/>
        </p:nvSpPr>
        <p:spPr>
          <a:xfrm>
            <a:off x="244350" y="4652625"/>
            <a:ext cx="7341900" cy="357900"/>
          </a:xfrm>
          <a:prstGeom prst="rect">
            <a:avLst/>
          </a:prstGeom>
          <a:noFill/>
          <a:ln>
            <a:noFill/>
          </a:ln>
        </p:spPr>
        <p:txBody>
          <a:bodyPr spcFirstLastPara="1" wrap="square" lIns="91425" tIns="91425" rIns="91425" bIns="91425" anchor="t" anchorCtr="0">
            <a:spAutoFit/>
          </a:bodyPr>
          <a:lstStyle/>
          <a:p>
            <a:pPr marL="0" marR="0" lvl="0" indent="0" algn="l" rtl="0">
              <a:lnSpc>
                <a:spcPct val="75000"/>
              </a:lnSpc>
              <a:spcBef>
                <a:spcPts val="0"/>
              </a:spcBef>
              <a:spcAft>
                <a:spcPts val="0"/>
              </a:spcAft>
              <a:buClr>
                <a:srgbClr val="000000"/>
              </a:buClr>
              <a:buSzPts val="1500"/>
              <a:buFont typeface="Arial"/>
              <a:buNone/>
            </a:pPr>
            <a:r>
              <a:rPr lang="en" sz="1500" b="0" i="0" u="none" strike="noStrike" cap="none" baseline="30000">
                <a:solidFill>
                  <a:schemeClr val="dk1"/>
                </a:solidFill>
                <a:latin typeface="Inter"/>
                <a:ea typeface="Inter"/>
                <a:cs typeface="Inter"/>
                <a:sym typeface="Inter"/>
              </a:rPr>
              <a:t>*Not required for Atlanta; the smart card will be mailed to consumer after the first smart commute order is placed.</a:t>
            </a:r>
            <a:endParaRPr sz="1500" b="0" i="0" u="none" strike="noStrike" cap="none" baseline="30000">
              <a:solidFill>
                <a:schemeClr val="dk1"/>
              </a:solidFill>
              <a:latin typeface="Inter"/>
              <a:ea typeface="Inter"/>
              <a:cs typeface="Inter"/>
              <a:sym typeface="Inte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947"/>
        <p:cNvGrpSpPr/>
        <p:nvPr/>
      </p:nvGrpSpPr>
      <p:grpSpPr>
        <a:xfrm>
          <a:off x="0" y="0"/>
          <a:ext cx="0" cy="0"/>
          <a:chOff x="0" y="0"/>
          <a:chExt cx="0" cy="0"/>
        </a:xfrm>
      </p:grpSpPr>
      <p:sp>
        <p:nvSpPr>
          <p:cNvPr id="11948" name="Google Shape;11948;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49" name="Google Shape;11949;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1950" name="Google Shape;11950;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1951" name="Google Shape;11951;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a:solidFill>
                <a:srgbClr val="000000"/>
              </a:solidFill>
              <a:latin typeface="Arial"/>
              <a:ea typeface="Arial"/>
              <a:cs typeface="Arial"/>
              <a:sym typeface="Arial"/>
            </a:endParaRPr>
          </a:p>
        </p:txBody>
      </p:sp>
      <p:sp>
        <p:nvSpPr>
          <p:cNvPr id="11952" name="Google Shape;11952;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1953" name="Google Shape;11953;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1954" name="Google Shape;11954;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latin typeface="Roboto Condensed"/>
                <a:ea typeface="Roboto Condensed"/>
                <a:cs typeface="Roboto Condensed"/>
                <a:sym typeface="Roboto Condensed"/>
              </a:rPr>
              <a:t>Security on the go</a:t>
            </a:r>
            <a:br>
              <a:rPr lang="en" sz="900" b="1" i="0" u="none" strike="noStrike" cap="none">
                <a:solidFill>
                  <a:srgbClr val="000000"/>
                </a:solidFill>
                <a:latin typeface="Roboto Condensed"/>
                <a:ea typeface="Roboto Condensed"/>
                <a:cs typeface="Roboto Condensed"/>
                <a:sym typeface="Roboto Condensed"/>
              </a:rPr>
            </a:br>
            <a:endParaRPr sz="3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a:solidFill>
                <a:srgbClr val="000000"/>
              </a:solidFill>
              <a:latin typeface="Inter"/>
              <a:ea typeface="Inter"/>
              <a:cs typeface="Inter"/>
              <a:sym typeface="Inter"/>
            </a:endParaRPr>
          </a:p>
        </p:txBody>
      </p:sp>
      <p:grpSp>
        <p:nvGrpSpPr>
          <p:cNvPr id="11955" name="Google Shape;11955;p187"/>
          <p:cNvGrpSpPr/>
          <p:nvPr/>
        </p:nvGrpSpPr>
        <p:grpSpPr>
          <a:xfrm>
            <a:off x="2378878" y="4197928"/>
            <a:ext cx="1583522" cy="341066"/>
            <a:chOff x="2378878" y="4197928"/>
            <a:chExt cx="1583522" cy="341066"/>
          </a:xfrm>
        </p:grpSpPr>
        <p:pic>
          <p:nvPicPr>
            <p:cNvPr id="11956" name="Google Shape;11956;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1957" name="Google Shape;11957;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1958" name="Google Shape;11958;p187"/>
          <p:cNvGrpSpPr/>
          <p:nvPr/>
        </p:nvGrpSpPr>
        <p:grpSpPr>
          <a:xfrm>
            <a:off x="6482685" y="1270219"/>
            <a:ext cx="1655618" cy="2013308"/>
            <a:chOff x="4387713" y="1407459"/>
            <a:chExt cx="1655618" cy="2013308"/>
          </a:xfrm>
        </p:grpSpPr>
        <p:sp>
          <p:nvSpPr>
            <p:cNvPr id="11959" name="Google Shape;11959;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1960" name="Google Shape;11960;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a:solidFill>
                  <a:srgbClr val="000000"/>
                </a:solidFill>
                <a:latin typeface="Arial"/>
                <a:ea typeface="Arial"/>
                <a:cs typeface="Arial"/>
                <a:sym typeface="Arial"/>
              </a:endParaRPr>
            </a:p>
          </p:txBody>
        </p:sp>
        <p:sp>
          <p:nvSpPr>
            <p:cNvPr id="11961" name="Google Shape;11961;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chemeClr val="lt1"/>
                  </a:solidFill>
                  <a:latin typeface="Inter"/>
                  <a:ea typeface="Inter"/>
                  <a:cs typeface="Inter"/>
                  <a:sym typeface="Inter"/>
                </a:rPr>
                <a:t>Security on the go</a:t>
              </a:r>
              <a:endParaRPr sz="1400" b="0" i="0" u="none" strike="noStrike" cap="none">
                <a:solidFill>
                  <a:srgbClr val="000000"/>
                </a:solidFill>
                <a:latin typeface="Arial"/>
                <a:ea typeface="Arial"/>
                <a:cs typeface="Arial"/>
                <a:sym typeface="Arial"/>
              </a:endParaRPr>
            </a:p>
          </p:txBody>
        </p:sp>
        <p:grpSp>
          <p:nvGrpSpPr>
            <p:cNvPr id="11962" name="Google Shape;11962;p187"/>
            <p:cNvGrpSpPr/>
            <p:nvPr/>
          </p:nvGrpSpPr>
          <p:grpSpPr>
            <a:xfrm>
              <a:off x="4629588" y="1797136"/>
              <a:ext cx="149355" cy="230832"/>
              <a:chOff x="3159850" y="1430950"/>
              <a:chExt cx="59075" cy="91300"/>
            </a:xfrm>
          </p:grpSpPr>
          <p:sp>
            <p:nvSpPr>
              <p:cNvPr id="11963" name="Google Shape;11963;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11966" name="Google Shape;11966;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1967" name="Google Shape;11967;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1968" name="Google Shape;11968;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1969" name="Google Shape;11969;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1970" name="Google Shape;11970;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1971" name="Google Shape;11971;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1972" name="Google Shape;11972;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1973" name="Google Shape;11973;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1974" name="Google Shape;11974;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1975" name="Google Shape;11975;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1976" name="Google Shape;11976;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1977" name="Google Shape;11977;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1978" name="Google Shape;11978;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1979" name="Google Shape;11979;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1980" name="Google Shape;11980;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1981" name="Google Shape;11981;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Easily move funds</a:t>
            </a:r>
            <a:r>
              <a:rPr lang="en" sz="800" b="0" i="0" u="none" strike="noStrike" cap="none">
                <a:solidFill>
                  <a:srgbClr val="7C868F"/>
                </a:solidFill>
                <a:latin typeface="Inter Medium"/>
                <a:ea typeface="Inter Medium"/>
                <a:cs typeface="Inter Medium"/>
                <a:sym typeface="Inter Medium"/>
              </a:rPr>
              <a:t> from your HSA into your bank account to cover eligible expenses.</a:t>
            </a:r>
            <a:endParaRPr sz="1400" b="0" i="0" u="none" strike="noStrike" cap="none">
              <a:solidFill>
                <a:srgbClr val="000000"/>
              </a:solidFill>
              <a:latin typeface="Arial"/>
              <a:ea typeface="Arial"/>
              <a:cs typeface="Arial"/>
              <a:sym typeface="Arial"/>
            </a:endParaRPr>
          </a:p>
        </p:txBody>
      </p:sp>
      <p:cxnSp>
        <p:nvCxnSpPr>
          <p:cNvPr id="11982" name="Google Shape;11982;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1983" name="Google Shape;11983;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9d3c7e1b-a123-465f-a144-85d17fd5cb56" isdomainofvalue="False" dataSourceId="58f7d4bf-1ae4-4920-911d-4dc1842bda58"/>
</file>

<file path=customXml/item2.xml><?xml version="1.0" encoding="utf-8"?>
<VariableList UniqueId="9d3c7e1b-a123-465f-a144-85d17fd5cb56" Name="AD_HOC" ContentType="XML" MajorVersion="0" MinorVersion="1" isLocalCopy="False" IsBaseObject="False" DataSourceId="58f7d4bf-1ae4-4920-911d-4dc1842bda58" DataSourceMajorVersion="0" DataSourceMinorVersion="1"/>
</file>

<file path=customXml/item3.xml><?xml version="1.0" encoding="utf-8"?>
<VariableListDefinition name="Computed" displayName="Computed" id="8ab9c0dd-89ff-4d95-aac1-1eb46864b910" isdomainofvalue="False" dataSourceId="7ea52fd8-f571-4cfb-885a-ec2653668845"/>
</file>

<file path=customXml/item4.xml><?xml version="1.0" encoding="utf-8"?>
<VariableList UniqueId="8ab9c0dd-89ff-4d95-aac1-1eb46864b910" Name="Computed" ContentType="XML" MajorVersion="0" MinorVersion="1" isLocalCopy="False" IsBaseObject="False" DataSourceId="7ea52fd8-f571-4cfb-885a-ec2653668845" DataSourceMajorVersion="0" DataSourceMinorVersion="1"/>
</file>

<file path=customXml/item5.xml><?xml version="1.0" encoding="utf-8"?>
<VariableListDefinition name="System" displayName="System" id="9133599a-6023-4322-bbf3-c982cb1a4344" isdomainofvalue="False" dataSourceId="eece828a-2362-496c-91d2-a0b7acbc385b"/>
</file>

<file path=customXml/item6.xml><?xml version="1.0" encoding="utf-8"?>
<VariableList UniqueId="9133599a-6023-4322-bbf3-c982cb1a4344" Name="System" ContentType="XML" MajorVersion="0" MinorVersion="1" isLocalCopy="False" IsBaseObject="False" DataSourceId="eece828a-2362-496c-91d2-a0b7acbc385b"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55F1686B-2DBF-4ADF-8050-1F8A36EF8242}">
  <ds:schemaRefs/>
</ds:datastoreItem>
</file>

<file path=customXml/itemProps2.xml><?xml version="1.0" encoding="utf-8"?>
<ds:datastoreItem xmlns:ds="http://schemas.openxmlformats.org/officeDocument/2006/customXml" ds:itemID="{68FE694C-F621-414A-B5AA-3C01E080E396}">
  <ds:schemaRefs/>
</ds:datastoreItem>
</file>

<file path=customXml/itemProps3.xml><?xml version="1.0" encoding="utf-8"?>
<ds:datastoreItem xmlns:ds="http://schemas.openxmlformats.org/officeDocument/2006/customXml" ds:itemID="{D0E7B4AB-7A9F-4FB9-85B5-58736EE0F2CB}">
  <ds:schemaRefs/>
</ds:datastoreItem>
</file>

<file path=customXml/itemProps4.xml><?xml version="1.0" encoding="utf-8"?>
<ds:datastoreItem xmlns:ds="http://schemas.openxmlformats.org/officeDocument/2006/customXml" ds:itemID="{07EFEB4A-0CEA-4D89-85AF-EB8F9A754AC6}">
  <ds:schemaRefs/>
</ds:datastoreItem>
</file>

<file path=customXml/itemProps5.xml><?xml version="1.0" encoding="utf-8"?>
<ds:datastoreItem xmlns:ds="http://schemas.openxmlformats.org/officeDocument/2006/customXml" ds:itemID="{DCFB4395-92AC-409D-A5F2-5F16D2EE19DC}">
  <ds:schemaRefs/>
</ds:datastoreItem>
</file>

<file path=customXml/itemProps6.xml><?xml version="1.0" encoding="utf-8"?>
<ds:datastoreItem xmlns:ds="http://schemas.openxmlformats.org/officeDocument/2006/customXml" ds:itemID="{EF337E43-1610-407C-8578-9F48E9908751}">
  <ds:schemaRefs/>
</ds:datastoreItem>
</file>

<file path=customXml/itemProps7.xml><?xml version="1.0" encoding="utf-8"?>
<ds:datastoreItem xmlns:ds="http://schemas.openxmlformats.org/officeDocument/2006/customXml" ds:itemID="{D66982E3-D3E7-4396-83B0-F3C12F0CD2B9}">
  <ds:schemaRefs/>
</ds:datastoreItem>
</file>

<file path=docProps/app.xml><?xml version="1.0" encoding="utf-8"?>
<Properties xmlns="http://schemas.openxmlformats.org/officeDocument/2006/extended-properties" xmlns:vt="http://schemas.openxmlformats.org/officeDocument/2006/docPropsVTypes">
  <TotalTime>0</TotalTime>
  <Words>1309</Words>
  <Application>Microsoft Office PowerPoint</Application>
  <PresentationFormat>On-screen Show (16:9)</PresentationFormat>
  <Paragraphs>130</Paragraphs>
  <Slides>12</Slides>
  <Notes>12</Notes>
  <HiddenSlides>0</HiddenSlides>
  <MMClips>0</MMClips>
  <ScaleCrop>false</ScaleCrop>
  <HeadingPairs>
    <vt:vector size="6" baseType="variant">
      <vt:variant>
        <vt:lpstr>Fonts Used</vt:lpstr>
      </vt:variant>
      <vt:variant>
        <vt:i4>8</vt:i4>
      </vt:variant>
      <vt:variant>
        <vt:lpstr>Theme</vt:lpstr>
      </vt:variant>
      <vt:variant>
        <vt:i4>6</vt:i4>
      </vt:variant>
      <vt:variant>
        <vt:lpstr>Slide Titles</vt:lpstr>
      </vt:variant>
      <vt:variant>
        <vt:i4>12</vt:i4>
      </vt:variant>
    </vt:vector>
  </HeadingPairs>
  <TitlesOfParts>
    <vt:vector size="26" baseType="lpstr">
      <vt:lpstr>Roboto Condensed</vt:lpstr>
      <vt:lpstr>Calibri</vt:lpstr>
      <vt:lpstr>Inter Medium</vt:lpstr>
      <vt:lpstr>Inter</vt:lpstr>
      <vt:lpstr>Inter ExtraBold</vt:lpstr>
      <vt:lpstr>Arial</vt:lpstr>
      <vt:lpstr>Inter Black</vt:lpstr>
      <vt:lpstr>Times New Roman</vt:lpstr>
      <vt:lpstr>WEX Theme 2022</vt:lpstr>
      <vt:lpstr>WEX Theme 2022</vt:lpstr>
      <vt:lpstr>1_WEX Theme 2022</vt:lpstr>
      <vt:lpstr>3_WEX Theme 2022</vt:lpstr>
      <vt:lpstr>Office Theme</vt:lpstr>
      <vt:lpstr>3_WEX Theme 2022</vt:lpstr>
      <vt:lpstr>Client Name</vt:lpstr>
      <vt:lpstr>Commuter benefits</vt:lpstr>
      <vt:lpstr>Benefits- Transit  </vt:lpstr>
      <vt:lpstr>What does the plan cover? </vt:lpstr>
      <vt:lpstr>Annual contribution limit</vt:lpstr>
      <vt:lpstr>Accessing your funds</vt:lpstr>
      <vt:lpstr>Smart commute</vt:lpstr>
      <vt:lpstr>Smart commute </vt:lpstr>
      <vt:lpstr>PowerPoint Presentation</vt:lpstr>
      <vt:lpstr>Contact Participant Services Our Participant Services team is available Monday through Friday, from 6 a.m. to 9 p.m. CT, except holidays.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Client Name</dc:title>
  <dc:creator>Natalie Devick</dc:creator>
  <cp:lastModifiedBy>Lily Bruce-Ritchie</cp:lastModifiedBy>
  <cp:revision>2</cp:revision>
  <dcterms:modified xsi:type="dcterms:W3CDTF">2025-10-16T17:33:10Z</dcterms:modified>
</cp:coreProperties>
</file>