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8"/>
    <p:sldMasterId id="2147483669" r:id="rId9"/>
    <p:sldMasterId id="2147483698" r:id="rId10"/>
    <p:sldMasterId id="2147483731" r:id="rId11"/>
  </p:sldMasterIdLst>
  <p:notesMasterIdLst>
    <p:notesMasterId r:id="rId28"/>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73" r:id="rId25"/>
    <p:sldId id="270" r:id="rId26"/>
    <p:sldId id="271"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Inter" panose="02000803000000020004" pitchFamily="50" charset="0"/>
      <p:regular r:id="rId33"/>
      <p:bold r:id="rId34"/>
      <p:italic r:id="rId35"/>
      <p:boldItalic r:id="rId36"/>
    </p:embeddedFont>
    <p:embeddedFont>
      <p:font typeface="Inter Black" panose="02000A03000000020004" pitchFamily="50" charset="0"/>
      <p:bold r:id="rId37"/>
      <p:boldItalic r:id="rId38"/>
    </p:embeddedFont>
    <p:embeddedFont>
      <p:font typeface="Inter ExtraBold" panose="020B0604020202020204" charset="0"/>
      <p:bold r:id="rId39"/>
      <p:boldItalic r:id="rId40"/>
    </p:embeddedFont>
    <p:embeddedFont>
      <p:font typeface="Inter Medium" panose="02000603000000020004" pitchFamily="50" charset="0"/>
      <p:regular r:id="rId41"/>
      <p:bold r:id="rId42"/>
      <p:italic r:id="rId43"/>
      <p:boldItalic r:id="rId44"/>
    </p:embeddedFont>
    <p:embeddedFont>
      <p:font typeface="Roboto Condensed" panose="02000000000000000000" pitchFamily="2" charset="0"/>
      <p:regular r:id="rId45"/>
      <p:bold r:id="rId46"/>
      <p:italic r:id="rId47"/>
      <p:boldItalic r:id="rId48"/>
    </p:embeddedFont>
  </p:embeddedFontLst>
  <p:custDataLst>
    <p:custData r:id="rId7"/>
    <p:custData r:id="rId6"/>
    <p:custData r:id="rId1"/>
    <p:custData r:id="rId3"/>
    <p:custData r:id="rId5"/>
    <p:custData r:id="rId4"/>
    <p:custData r:id="rId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TEOHoxw5Fmes2bLnUPc5pImxt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61" autoAdjust="0"/>
  </p:normalViewPr>
  <p:slideViewPr>
    <p:cSldViewPr snapToGrid="0">
      <p:cViewPr varScale="1">
        <p:scale>
          <a:sx n="115" d="100"/>
          <a:sy n="115" d="100"/>
        </p:scale>
        <p:origin x="149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11.fntdata"/><Relationship Id="rId21" Type="http://schemas.openxmlformats.org/officeDocument/2006/relationships/slide" Target="slides/slide1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font" Target="fonts/font1.fntdata"/><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Master" Target="slideMasters/slideMaster3.xml"/><Relationship Id="rId19"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Master" Target="slideMasters/slideMaster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9.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36" Type="http://schemas.openxmlformats.org/officeDocument/2006/relationships/font" Target="fonts/font8.fntdata"/><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0"/>
        <p:cNvGrpSpPr/>
        <p:nvPr/>
      </p:nvGrpSpPr>
      <p:grpSpPr>
        <a:xfrm>
          <a:off x="0" y="0"/>
          <a:ext cx="0" cy="0"/>
          <a:chOff x="0" y="0"/>
          <a:chExt cx="0" cy="0"/>
        </a:xfrm>
      </p:grpSpPr>
      <p:sp>
        <p:nvSpPr>
          <p:cNvPr id="7151" name="Google Shape;71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2" name="Google Shape;71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Dependent Care Flexible Spending Account.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6"/>
        <p:cNvGrpSpPr/>
        <p:nvPr/>
      </p:nvGrpSpPr>
      <p:grpSpPr>
        <a:xfrm>
          <a:off x="0" y="0"/>
          <a:ext cx="0" cy="0"/>
          <a:chOff x="0" y="0"/>
          <a:chExt cx="0" cy="0"/>
        </a:xfrm>
      </p:grpSpPr>
      <p:sp>
        <p:nvSpPr>
          <p:cNvPr id="7307" name="Google Shape;730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08" name="Google Shape;730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Let us talk a bit about documentation! (say jokingly) Everyone loves providing documentation, right?</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The IRS requires you to provide documentation to make sure the expenses are eligible for reimbursement from your dependent care flexible spending account (dependent care FSA).</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You can eliminate the need to submit substantiation or file claims throughout the year for dependent care expenses by enrolling in Recurring Dependent Care. This process requires you to submit one form per year for each daycare provider</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used. The Recurring Dependent Care Request Form must be completed by you and by your daycare provider. The form can be submitted by fax or mail. You will automatically be reimbursed throughout the plan year once your form has been</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processed.</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Any documentation provided must contain the following information:</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The name of the provider </a:t>
            </a:r>
            <a:endParaRPr sz="1200" dirty="0">
              <a:solidFill>
                <a:schemeClr val="dk1"/>
              </a:solidFill>
            </a:endParaRPr>
          </a:p>
          <a:p>
            <a:pPr marL="171450" lvl="0" indent="-95250" algn="l" rtl="0">
              <a:lnSpc>
                <a:spcPct val="100000"/>
              </a:lnSpc>
              <a:spcBef>
                <a:spcPts val="0"/>
              </a:spcBef>
              <a:spcAft>
                <a:spcPts val="0"/>
              </a:spcAft>
              <a:buClr>
                <a:schemeClr val="dk1"/>
              </a:buClr>
              <a:buSzPts val="1100"/>
              <a:buFont typeface="Arial"/>
              <a:buNone/>
            </a:pPr>
            <a:r>
              <a:rPr lang="en" sz="1200" dirty="0">
                <a:solidFill>
                  <a:schemeClr val="dk1"/>
                </a:solidFill>
              </a:rPr>
              <a:t>The date the service was received</a:t>
            </a:r>
            <a:endParaRPr sz="1200" dirty="0">
              <a:solidFill>
                <a:schemeClr val="dk1"/>
              </a:solidFill>
            </a:endParaRPr>
          </a:p>
          <a:p>
            <a:pPr marL="76200" lvl="0" indent="0" algn="l" rtl="0">
              <a:lnSpc>
                <a:spcPct val="100000"/>
              </a:lnSpc>
              <a:spcBef>
                <a:spcPts val="0"/>
              </a:spcBef>
              <a:spcAft>
                <a:spcPts val="0"/>
              </a:spcAft>
              <a:buClr>
                <a:schemeClr val="dk1"/>
              </a:buClr>
              <a:buSzPts val="1100"/>
              <a:buFont typeface="Arial"/>
              <a:buNone/>
            </a:pPr>
            <a:r>
              <a:rPr lang="en" sz="1200" dirty="0">
                <a:solidFill>
                  <a:schemeClr val="dk1"/>
                </a:solidFill>
              </a:rPr>
              <a:t>A description of the service received</a:t>
            </a:r>
            <a:endParaRPr sz="1200" dirty="0">
              <a:solidFill>
                <a:schemeClr val="dk1"/>
              </a:solidFill>
            </a:endParaRPr>
          </a:p>
          <a:p>
            <a:pPr marL="171450" lvl="0" indent="-95250" algn="l" rtl="0">
              <a:lnSpc>
                <a:spcPct val="100000"/>
              </a:lnSpc>
              <a:spcBef>
                <a:spcPts val="0"/>
              </a:spcBef>
              <a:spcAft>
                <a:spcPts val="0"/>
              </a:spcAft>
              <a:buClr>
                <a:schemeClr val="dk1"/>
              </a:buClr>
              <a:buSzPts val="1200"/>
              <a:buFont typeface="Arial"/>
              <a:buNone/>
            </a:pPr>
            <a:r>
              <a:rPr lang="en" sz="1200" dirty="0">
                <a:solidFill>
                  <a:schemeClr val="dk1"/>
                </a:solidFill>
              </a:rPr>
              <a:t>And the dollar amount of the service received.</a:t>
            </a: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5"/>
        <p:cNvGrpSpPr/>
        <p:nvPr/>
      </p:nvGrpSpPr>
      <p:grpSpPr>
        <a:xfrm>
          <a:off x="0" y="0"/>
          <a:ext cx="0" cy="0"/>
          <a:chOff x="0" y="0"/>
          <a:chExt cx="0" cy="0"/>
        </a:xfrm>
      </p:grpSpPr>
      <p:sp>
        <p:nvSpPr>
          <p:cNvPr id="7326" name="Google Shape;7326;p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7" name="Google Shape;7327;p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For anything you’ve paid out of pocket, you can also submit claims to be reimbursed by using your mobile app – simply login, select File a Claim and use the easy to follow steps. You can even take a picture of your itemized receipt right from your mobile phone!</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And of course you can submit a claim thru you online account by following similar steps and uploading your documentation or by submitting the Claim form. </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All claims are processed within 2 business days. You can choose to be reimbursed via check in the mail, or set up direct deposit and we’re able to send funds right to your bank account. Direct deposit is provided free of charge and is a quick and easy way to get your reimbursement!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3"/>
        <p:cNvGrpSpPr/>
        <p:nvPr/>
      </p:nvGrpSpPr>
      <p:grpSpPr>
        <a:xfrm>
          <a:off x="0" y="0"/>
          <a:ext cx="0" cy="0"/>
          <a:chOff x="0" y="0"/>
          <a:chExt cx="0" cy="0"/>
        </a:xfrm>
      </p:grpSpPr>
      <p:sp>
        <p:nvSpPr>
          <p:cNvPr id="7354" name="Google Shape;7354;p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5" name="Google Shape;7355;p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Now let’s end with a highlight of how you can access all of your accounts with us. </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Calibri"/>
              <a:buNone/>
            </a:pPr>
            <a:endParaRPr>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6"/>
        <p:cNvGrpSpPr/>
        <p:nvPr/>
      </p:nvGrpSpPr>
      <p:grpSpPr>
        <a:xfrm>
          <a:off x="0" y="0"/>
          <a:ext cx="0" cy="0"/>
          <a:chOff x="0" y="0"/>
          <a:chExt cx="0" cy="0"/>
        </a:xfrm>
      </p:grpSpPr>
      <p:sp>
        <p:nvSpPr>
          <p:cNvPr id="7387" name="Google Shape;7387;g28457e2a9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8" name="Google Shape;7388;g28457e2a9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rPr>
              <a:t>The WEX mobile app provides you with quick easy access to your online account. After logging in the first time, you can set up fingerprint access right from your phone. </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Other great features include: </a:t>
            </a:r>
            <a:endParaRPr sz="1200">
              <a:solidFill>
                <a:schemeClr val="dk1"/>
              </a:solidFill>
            </a:endParaRPr>
          </a:p>
          <a:p>
            <a:pPr marL="181240" lvl="0" indent="-181240" algn="l" rtl="0">
              <a:lnSpc>
                <a:spcPct val="115000"/>
              </a:lnSpc>
              <a:spcBef>
                <a:spcPts val="0"/>
              </a:spcBef>
              <a:spcAft>
                <a:spcPts val="0"/>
              </a:spcAft>
              <a:buClr>
                <a:schemeClr val="dk1"/>
              </a:buClr>
              <a:buSzPts val="1200"/>
              <a:buChar char="•"/>
            </a:pPr>
            <a:r>
              <a:rPr lang="en" sz="1200">
                <a:solidFill>
                  <a:schemeClr val="dk1"/>
                </a:solidFill>
              </a:rPr>
              <a:t>Take a photo of your explanation of benefits or itemized receipt in order to submit documentation for any outstanding claims. This saves a ton of time since you don’t have to scan an email receipt and upload it manually. </a:t>
            </a:r>
            <a:endParaRPr sz="1200">
              <a:solidFill>
                <a:schemeClr val="dk1"/>
              </a:solidFill>
            </a:endParaRPr>
          </a:p>
          <a:p>
            <a:pPr marL="181240" lvl="0" indent="-181240" algn="l" rtl="0">
              <a:lnSpc>
                <a:spcPct val="115000"/>
              </a:lnSpc>
              <a:spcBef>
                <a:spcPts val="0"/>
              </a:spcBef>
              <a:spcAft>
                <a:spcPts val="0"/>
              </a:spcAft>
              <a:buClr>
                <a:schemeClr val="dk1"/>
              </a:buClr>
              <a:buSzPts val="1200"/>
              <a:buChar char="•"/>
            </a:pPr>
            <a:r>
              <a:rPr lang="en" sz="1200">
                <a:solidFill>
                  <a:schemeClr val="dk1"/>
                </a:solidFill>
              </a:rPr>
              <a:t>Easily check your account balance or activity at any time, anywhere. </a:t>
            </a:r>
            <a:endParaRPr sz="1200">
              <a:solidFill>
                <a:schemeClr val="dk1"/>
              </a:solidFill>
              <a:latin typeface="Calibri"/>
              <a:ea typeface="Calibri"/>
              <a:cs typeface="Calibri"/>
              <a:sym typeface="Calibri"/>
            </a:endParaRPr>
          </a:p>
        </p:txBody>
      </p:sp>
      <p:sp>
        <p:nvSpPr>
          <p:cNvPr id="7389" name="Google Shape;7389;g28457e2a918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2"/>
        <p:cNvGrpSpPr/>
        <p:nvPr/>
      </p:nvGrpSpPr>
      <p:grpSpPr>
        <a:xfrm>
          <a:off x="0" y="0"/>
          <a:ext cx="0" cy="0"/>
          <a:chOff x="0" y="0"/>
          <a:chExt cx="0" cy="0"/>
        </a:xfrm>
      </p:grpSpPr>
      <p:sp>
        <p:nvSpPr>
          <p:cNvPr id="10963" name="Google Shape;10963;g2f8901c336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64" name="Google Shape;10964;g2f8901c3363_1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For any questions or assistance you may need, our participant services team is available to you Monday through Friday from 6 am to 9 pm Central time.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You have a variety of options to contact us.  You can </a:t>
            </a:r>
            <a:r>
              <a:rPr lang="en" dirty="0"/>
              <a:t>get support on our</a:t>
            </a:r>
            <a:r>
              <a:rPr lang="en" dirty="0">
                <a:latin typeface="Arial"/>
                <a:ea typeface="Arial"/>
                <a:cs typeface="Arial"/>
                <a:sym typeface="Arial"/>
              </a:rPr>
              <a:t> website at www.wexinc.com or call to speak to a participant services representative.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i="1" dirty="0"/>
              <a:t>If participates ask for instructions…</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 i="1" dirty="0"/>
              <a:t>Support on Website: </a:t>
            </a:r>
            <a:r>
              <a:rPr lang="en" i="1" dirty="0">
                <a:solidFill>
                  <a:schemeClr val="dk1"/>
                </a:solidFill>
              </a:rPr>
              <a:t>To access the form, follow the below steps: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Navigate to</a:t>
            </a:r>
            <a:r>
              <a:rPr lang="en" i="1" dirty="0">
                <a:solidFill>
                  <a:schemeClr val="dk1"/>
                </a:solidFill>
                <a:uFill>
                  <a:noFill/>
                </a:uFill>
                <a:hlinkClick r:id="rId3">
                  <a:extLst>
                    <a:ext uri="{A12FA001-AC4F-418D-AE19-62706E023703}">
                      <ahyp:hlinkClr xmlns:ahyp="http://schemas.microsoft.com/office/drawing/2018/hyperlinkcolor" val="tx"/>
                    </a:ext>
                  </a:extLst>
                </a:hlinkClick>
              </a:rPr>
              <a:t> </a:t>
            </a:r>
            <a:r>
              <a:rPr lang="en" i="1" dirty="0">
                <a:solidFill>
                  <a:schemeClr val="hlink"/>
                </a:solidFill>
                <a:uFill>
                  <a:noFill/>
                </a:uFill>
                <a:hlinkClick r:id="rId3"/>
              </a:rPr>
              <a:t>www.wexinc.com</a:t>
            </a:r>
            <a:r>
              <a:rPr lang="en" i="1" dirty="0">
                <a:solidFill>
                  <a:schemeClr val="dk1"/>
                </a:solidFill>
              </a:rPr>
              <a:t> &gt; Support &gt; Contact customer service team &gt; Contact WEX benefits.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Select the following:</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a.</a:t>
            </a:r>
            <a:r>
              <a:rPr lang="en" sz="700" i="1" dirty="0">
                <a:solidFill>
                  <a:schemeClr val="dk1"/>
                </a:solidFill>
                <a:latin typeface="Times New Roman"/>
                <a:ea typeface="Times New Roman"/>
                <a:cs typeface="Times New Roman"/>
                <a:sym typeface="Times New Roman"/>
              </a:rPr>
              <a:t>            </a:t>
            </a:r>
            <a:r>
              <a:rPr lang="en" i="1" dirty="0">
                <a:solidFill>
                  <a:schemeClr val="dk1"/>
                </a:solidFill>
              </a:rPr>
              <a:t>Type of Inquiry: Customer Service</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b.</a:t>
            </a:r>
            <a:r>
              <a:rPr lang="en" sz="700" i="1" dirty="0">
                <a:solidFill>
                  <a:schemeClr val="dk1"/>
                </a:solidFill>
                <a:latin typeface="Times New Roman"/>
                <a:ea typeface="Times New Roman"/>
                <a:cs typeface="Times New Roman"/>
                <a:sym typeface="Times New Roman"/>
              </a:rPr>
              <a:t>            </a:t>
            </a:r>
            <a:r>
              <a:rPr lang="en" i="1" dirty="0">
                <a:solidFill>
                  <a:schemeClr val="dk1"/>
                </a:solidFill>
              </a:rPr>
              <a:t>I am a: Employee/Participant</a:t>
            </a:r>
            <a:endParaRPr i="1"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3"/>
            </a:pPr>
            <a:r>
              <a:rPr lang="en" i="1" dirty="0">
                <a:solidFill>
                  <a:schemeClr val="dk1"/>
                </a:solidFill>
              </a:rPr>
              <a:t>Select “</a:t>
            </a:r>
            <a:r>
              <a:rPr lang="en" i="1" dirty="0">
                <a:solidFill>
                  <a:schemeClr val="hlink"/>
                </a:solidFill>
                <a:uFill>
                  <a:noFill/>
                </a:uFill>
                <a:hlinkClick r:id="rId4"/>
              </a:rPr>
              <a:t>WEX Benefits Support Center</a:t>
            </a:r>
            <a:r>
              <a:rPr lang="en" i="1" dirty="0">
                <a:solidFill>
                  <a:schemeClr val="dk1"/>
                </a:solidFill>
              </a:rPr>
              <a:t>”.</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Complete the form.</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A successful submission message will appear indicating that we'll be in touch.</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The employee/participant will receive an email response with additional details or resolution to their inquiry.</a:t>
            </a:r>
            <a:endParaRPr dirty="0"/>
          </a:p>
          <a:p>
            <a:pPr marL="0" lvl="0" indent="0" algn="l" rtl="0">
              <a:lnSpc>
                <a:spcPct val="100000"/>
              </a:lnSpc>
              <a:spcBef>
                <a:spcPts val="1200"/>
              </a:spcBef>
              <a:spcAft>
                <a:spcPts val="0"/>
              </a:spcAft>
              <a:buClr>
                <a:schemeClr val="dk1"/>
              </a:buClr>
              <a:buSzPts val="1200"/>
              <a:buFont typeface="Calibri"/>
              <a:buNone/>
            </a:pPr>
            <a:r>
              <a:rPr lang="en" i="1" dirty="0"/>
              <a:t>Form URL: </a:t>
            </a:r>
            <a:r>
              <a:rPr lang="en" i="1" u="sng" dirty="0">
                <a:solidFill>
                  <a:schemeClr val="hlink"/>
                </a:solidFill>
                <a:hlinkClick r:id="rId5"/>
              </a:rPr>
              <a:t>https://wexhealthinc.my.site.com/WEXbenefitscontactus/s/</a:t>
            </a:r>
            <a:endParaRPr i="1" dirty="0"/>
          </a:p>
          <a:p>
            <a:pPr marL="0" lvl="0" indent="0" algn="l" rtl="0">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4"/>
        <p:cNvGrpSpPr/>
        <p:nvPr/>
      </p:nvGrpSpPr>
      <p:grpSpPr>
        <a:xfrm>
          <a:off x="0" y="0"/>
          <a:ext cx="0" cy="0"/>
          <a:chOff x="0" y="0"/>
          <a:chExt cx="0" cy="0"/>
        </a:xfrm>
      </p:grpSpPr>
      <p:sp>
        <p:nvSpPr>
          <p:cNvPr id="7465" name="Google Shape;746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66" name="Google Shape;746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8"/>
        <p:cNvGrpSpPr/>
        <p:nvPr/>
      </p:nvGrpSpPr>
      <p:grpSpPr>
        <a:xfrm>
          <a:off x="0" y="0"/>
          <a:ext cx="0" cy="0"/>
          <a:chOff x="0" y="0"/>
          <a:chExt cx="0" cy="0"/>
        </a:xfrm>
      </p:grpSpPr>
      <p:sp>
        <p:nvSpPr>
          <p:cNvPr id="7469" name="Google Shape;746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0" name="Google Shape;747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5"/>
        <p:cNvGrpSpPr/>
        <p:nvPr/>
      </p:nvGrpSpPr>
      <p:grpSpPr>
        <a:xfrm>
          <a:off x="0" y="0"/>
          <a:ext cx="0" cy="0"/>
          <a:chOff x="0" y="0"/>
          <a:chExt cx="0" cy="0"/>
        </a:xfrm>
      </p:grpSpPr>
      <p:sp>
        <p:nvSpPr>
          <p:cNvPr id="7156" name="Google Shape;715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7" name="Google Shape;715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Now let us cover your dependent care flexible spending account, what it is, and how you can leverage this tax free account.</a:t>
            </a:r>
            <a:endParaRPr sz="12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1"/>
        <p:cNvGrpSpPr/>
        <p:nvPr/>
      </p:nvGrpSpPr>
      <p:grpSpPr>
        <a:xfrm>
          <a:off x="0" y="0"/>
          <a:ext cx="0" cy="0"/>
          <a:chOff x="0" y="0"/>
          <a:chExt cx="0" cy="0"/>
        </a:xfrm>
      </p:grpSpPr>
      <p:sp>
        <p:nvSpPr>
          <p:cNvPr id="7162" name="Google Shape;7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3" name="Google Shape;716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 dependent care FSA  is a benefit that allows you to put aside a portion of your paycheck before taxes for eligible dependent care expenses each year. </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The dependent care FSA lets you pay for eligible dependent care expenses while you reap the benefits of additional tax savings. You are spending the money either way. This way, eligible childcare and other dependent care costs are a little less.</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You can either use the funds as they are contributed to your dependent care account, OR choose to save strategically, and submit all of your dependent care expenses at the end of the plan year for one lump sum reimbursement to give yourself a hard-earned “bonus” at the end of the year.</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9"/>
        <p:cNvGrpSpPr/>
        <p:nvPr/>
      </p:nvGrpSpPr>
      <p:grpSpPr>
        <a:xfrm>
          <a:off x="0" y="0"/>
          <a:ext cx="0" cy="0"/>
          <a:chOff x="0" y="0"/>
          <a:chExt cx="0" cy="0"/>
        </a:xfrm>
      </p:grpSpPr>
      <p:sp>
        <p:nvSpPr>
          <p:cNvPr id="7190" name="Google Shape;719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91" name="Google Shape;719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Your dependent care FSA can be used to pay for out-of-pocket daycare expenses, after-school programs, and day camp programs for dependents up to the age of 13. It also covers costs for disabled spouse or dependents of any age.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Your household can elect up to </a:t>
            </a:r>
            <a:r>
              <a:rPr lang="en" sz="1200" b="1" dirty="0">
                <a:solidFill>
                  <a:schemeClr val="dk1"/>
                </a:solidFill>
              </a:rPr>
              <a:t>$7,500 </a:t>
            </a:r>
            <a:r>
              <a:rPr lang="en" sz="1200" dirty="0">
                <a:solidFill>
                  <a:schemeClr val="dk1"/>
                </a:solidFill>
              </a:rPr>
              <a:t>maximum annually through the Dependent Care FSA in </a:t>
            </a:r>
            <a:r>
              <a:rPr lang="en" sz="1200" b="1" dirty="0">
                <a:solidFill>
                  <a:schemeClr val="dk1"/>
                </a:solidFill>
              </a:rPr>
              <a:t>2026.</a:t>
            </a:r>
            <a:endParaRPr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A household can be a single adult electing </a:t>
            </a:r>
            <a:r>
              <a:rPr lang="en" sz="1200" b="1" dirty="0">
                <a:solidFill>
                  <a:schemeClr val="dk1"/>
                </a:solidFill>
              </a:rPr>
              <a:t>$7,500</a:t>
            </a:r>
            <a:r>
              <a:rPr lang="en" sz="1200" dirty="0">
                <a:solidFill>
                  <a:schemeClr val="dk1"/>
                </a:solidFill>
              </a:rPr>
              <a:t> or if you are married or have a domestic partner and elect </a:t>
            </a:r>
            <a:r>
              <a:rPr lang="en" sz="1200" b="1" dirty="0">
                <a:solidFill>
                  <a:schemeClr val="dk1"/>
                </a:solidFill>
              </a:rPr>
              <a:t>$7,500</a:t>
            </a:r>
            <a:r>
              <a:rPr lang="en" sz="1200" dirty="0">
                <a:solidFill>
                  <a:schemeClr val="dk1"/>
                </a:solidFill>
              </a:rPr>
              <a:t> total together as a household.</a:t>
            </a: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rPr>
              <a:t>If you are married but filing separately your total annual election can still not exceed </a:t>
            </a:r>
            <a:r>
              <a:rPr lang="en" sz="1200" b="1" dirty="0">
                <a:solidFill>
                  <a:schemeClr val="dk1"/>
                </a:solidFill>
              </a:rPr>
              <a:t>$7,500.</a:t>
            </a:r>
            <a:endParaRPr sz="1200"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You can contribute dollars to your dependent care FSA  pre tax via your payroll dollars to help pay for qualified dependent care expenses.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We do offer a Recurring Dependent Care Request Form that makes utilizing your dependent care dollars really easy. Simply fill out the form once, submit it to WEX and if approved we will reimburse you every time you contribute to your dependent care account. </a:t>
            </a:r>
            <a:endParaRPr sz="1200" dirty="0">
              <a:solidFill>
                <a:schemeClr val="dk1"/>
              </a:solidFill>
            </a:endParaRPr>
          </a:p>
          <a:p>
            <a:pPr marL="158750" lvl="0" indent="0" algn="l" rtl="0">
              <a:lnSpc>
                <a:spcPct val="100000"/>
              </a:lnSpc>
              <a:spcBef>
                <a:spcPts val="0"/>
              </a:spcBef>
              <a:spcAft>
                <a:spcPts val="0"/>
              </a:spcAft>
              <a:buSzPts val="1100"/>
              <a:buNone/>
            </a:pPr>
            <a:endParaRPr sz="1200"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1"/>
        <p:cNvGrpSpPr/>
        <p:nvPr/>
      </p:nvGrpSpPr>
      <p:grpSpPr>
        <a:xfrm>
          <a:off x="0" y="0"/>
          <a:ext cx="0" cy="0"/>
          <a:chOff x="0" y="0"/>
          <a:chExt cx="0" cy="0"/>
        </a:xfrm>
      </p:grpSpPr>
      <p:sp>
        <p:nvSpPr>
          <p:cNvPr id="7202" name="Google Shape;720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3" name="Google Shape;720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dirty="0">
                <a:solidFill>
                  <a:schemeClr val="dk1"/>
                </a:solidFill>
              </a:rPr>
              <a:t>Let us review a real life example of how having a dependent care FSA can save you money. </a:t>
            </a:r>
            <a:endParaRPr sz="1200" dirty="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dirty="0">
                <a:solidFill>
                  <a:schemeClr val="dk1"/>
                </a:solidFill>
              </a:rPr>
              <a:t>Meet Kenneth. Kenneth is a 36 year old single father with 2 children in daycare.</a:t>
            </a:r>
            <a:endParaRPr sz="12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dirty="0">
                <a:solidFill>
                  <a:schemeClr val="dk1"/>
                </a:solidFill>
              </a:rPr>
              <a:t>He is enrolled in an dependent care FSA and makes an annual contribution of $7,500</a:t>
            </a:r>
            <a:endParaRPr sz="1200" dirty="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dirty="0">
                <a:solidFill>
                  <a:schemeClr val="dk1"/>
                </a:solidFill>
              </a:rPr>
              <a:t>Since his dependent care FSA contributions are taken out pre-tax his actual taxable income is lowered which means he has more take-home pay then if he didn’t have an dependent care FSA.</a:t>
            </a:r>
            <a:endParaRPr sz="1200" dirty="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dirty="0">
                <a:solidFill>
                  <a:schemeClr val="dk1"/>
                </a:solidFill>
              </a:rPr>
              <a:t>For Kenneth this means an additional $1,350 dollars he gets to keep and take home. </a:t>
            </a:r>
            <a:endParaRPr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4"/>
        <p:cNvGrpSpPr/>
        <p:nvPr/>
      </p:nvGrpSpPr>
      <p:grpSpPr>
        <a:xfrm>
          <a:off x="0" y="0"/>
          <a:ext cx="0" cy="0"/>
          <a:chOff x="0" y="0"/>
          <a:chExt cx="0" cy="0"/>
        </a:xfrm>
      </p:grpSpPr>
      <p:sp>
        <p:nvSpPr>
          <p:cNvPr id="7225" name="Google Shape;722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6" name="Google Shape;722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dirty="0">
                <a:solidFill>
                  <a:schemeClr val="dk1"/>
                </a:solidFill>
              </a:rPr>
              <a:t>(Remove slide if there is NO grace period) </a:t>
            </a:r>
            <a:endParaRPr sz="1200"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Your plan year runs from </a:t>
            </a:r>
            <a:r>
              <a:rPr lang="en" sz="1200" b="1" dirty="0">
                <a:solidFill>
                  <a:schemeClr val="dk1"/>
                </a:solidFill>
              </a:rPr>
              <a:t>January 1</a:t>
            </a:r>
            <a:r>
              <a:rPr lang="en" sz="1200" b="1" baseline="30000" dirty="0">
                <a:solidFill>
                  <a:schemeClr val="dk1"/>
                </a:solidFill>
              </a:rPr>
              <a:t>st</a:t>
            </a:r>
            <a:r>
              <a:rPr lang="en" sz="1200" b="1" dirty="0">
                <a:solidFill>
                  <a:schemeClr val="dk1"/>
                </a:solidFill>
              </a:rPr>
              <a:t> to December 31</a:t>
            </a:r>
            <a:r>
              <a:rPr lang="en" sz="1200" b="1" baseline="30000" dirty="0">
                <a:solidFill>
                  <a:schemeClr val="dk1"/>
                </a:solidFill>
              </a:rPr>
              <a:t>st</a:t>
            </a:r>
            <a:r>
              <a:rPr lang="en" sz="1200" b="1" dirty="0">
                <a:solidFill>
                  <a:schemeClr val="dk1"/>
                </a:solidFill>
              </a:rPr>
              <a:t> 2026</a:t>
            </a:r>
            <a:r>
              <a:rPr lang="en" sz="1200" dirty="0">
                <a:solidFill>
                  <a:schemeClr val="dk1"/>
                </a:solidFill>
              </a:rPr>
              <a:t> and your company offers a grace period, which means you have until </a:t>
            </a:r>
            <a:r>
              <a:rPr lang="en" sz="1200" b="1" dirty="0">
                <a:solidFill>
                  <a:schemeClr val="dk1"/>
                </a:solidFill>
              </a:rPr>
              <a:t>March 15, 2027 </a:t>
            </a:r>
            <a:r>
              <a:rPr lang="en" sz="1200" dirty="0">
                <a:solidFill>
                  <a:schemeClr val="dk1"/>
                </a:solidFill>
              </a:rPr>
              <a:t>to incur services. </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dirty="0">
                <a:solidFill>
                  <a:schemeClr val="dk1"/>
                </a:solidFill>
              </a:rPr>
              <a:t>March 31</a:t>
            </a:r>
            <a:r>
              <a:rPr lang="en" sz="1200" b="1" baseline="30000" dirty="0">
                <a:solidFill>
                  <a:schemeClr val="dk1"/>
                </a:solidFill>
              </a:rPr>
              <a:t>st</a:t>
            </a:r>
            <a:r>
              <a:rPr lang="en" sz="1200" b="1" dirty="0">
                <a:solidFill>
                  <a:schemeClr val="dk1"/>
                </a:solidFill>
              </a:rPr>
              <a:t> of 2027 </a:t>
            </a:r>
            <a:r>
              <a:rPr lang="en" sz="1200" dirty="0">
                <a:solidFill>
                  <a:schemeClr val="dk1"/>
                </a:solidFill>
              </a:rPr>
              <a:t>is your run out date, which means you have until  this date to submit all paperwork for claims incurred during the plan year and grace period. </a:t>
            </a:r>
            <a:endParaRPr sz="1200" b="1" i="1"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0"/>
        <p:cNvGrpSpPr/>
        <p:nvPr/>
      </p:nvGrpSpPr>
      <p:grpSpPr>
        <a:xfrm>
          <a:off x="0" y="0"/>
          <a:ext cx="0" cy="0"/>
          <a:chOff x="0" y="0"/>
          <a:chExt cx="0" cy="0"/>
        </a:xfrm>
      </p:grpSpPr>
      <p:sp>
        <p:nvSpPr>
          <p:cNvPr id="7261" name="Google Shape;7261;g28bf110c9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2" name="Google Shape;7262;g28bf110c9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dirty="0">
                <a:solidFill>
                  <a:schemeClr val="dk1"/>
                </a:solidFill>
              </a:rPr>
              <a:t>(Remove slide if there IS a grace period) </a:t>
            </a:r>
            <a:endParaRPr sz="1200"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Your plan year runs from </a:t>
            </a:r>
            <a:r>
              <a:rPr lang="en" sz="1200" b="1" dirty="0">
                <a:solidFill>
                  <a:schemeClr val="dk1"/>
                </a:solidFill>
              </a:rPr>
              <a:t>January 1</a:t>
            </a:r>
            <a:r>
              <a:rPr lang="en" sz="1200" b="1" baseline="30000" dirty="0">
                <a:solidFill>
                  <a:schemeClr val="dk1"/>
                </a:solidFill>
              </a:rPr>
              <a:t>st</a:t>
            </a:r>
            <a:r>
              <a:rPr lang="en" sz="1200" b="1" dirty="0">
                <a:solidFill>
                  <a:schemeClr val="dk1"/>
                </a:solidFill>
              </a:rPr>
              <a:t> to December 31</a:t>
            </a:r>
            <a:r>
              <a:rPr lang="en" sz="1200" b="1" baseline="30000" dirty="0">
                <a:solidFill>
                  <a:schemeClr val="dk1"/>
                </a:solidFill>
              </a:rPr>
              <a:t>st</a:t>
            </a:r>
            <a:r>
              <a:rPr lang="en" sz="1200" b="1" dirty="0">
                <a:solidFill>
                  <a:schemeClr val="dk1"/>
                </a:solidFill>
              </a:rPr>
              <a:t> 2026</a:t>
            </a: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dirty="0">
                <a:solidFill>
                  <a:schemeClr val="dk1"/>
                </a:solidFill>
              </a:rPr>
              <a:t>March 31</a:t>
            </a:r>
            <a:r>
              <a:rPr lang="en" sz="1200" b="1" baseline="30000" dirty="0">
                <a:solidFill>
                  <a:schemeClr val="dk1"/>
                </a:solidFill>
              </a:rPr>
              <a:t>st</a:t>
            </a:r>
            <a:r>
              <a:rPr lang="en" sz="1200" b="1" dirty="0">
                <a:solidFill>
                  <a:schemeClr val="dk1"/>
                </a:solidFill>
              </a:rPr>
              <a:t> of 2027 </a:t>
            </a:r>
            <a:r>
              <a:rPr lang="en" sz="1200" dirty="0">
                <a:solidFill>
                  <a:schemeClr val="dk1"/>
                </a:solidFill>
              </a:rPr>
              <a:t>is your run out date, which means you have until  this date to submit all paperwork for claims incurred during the plan year. </a:t>
            </a: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7"/>
        <p:cNvGrpSpPr/>
        <p:nvPr/>
      </p:nvGrpSpPr>
      <p:grpSpPr>
        <a:xfrm>
          <a:off x="0" y="0"/>
          <a:ext cx="0" cy="0"/>
          <a:chOff x="0" y="0"/>
          <a:chExt cx="0" cy="0"/>
        </a:xfrm>
      </p:grpSpPr>
      <p:sp>
        <p:nvSpPr>
          <p:cNvPr id="7288" name="Google Shape;7288;p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9" name="Google Shape;7289;p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Once you elect a dependent care FSA you cannot change your election unless you have a qualifying event. </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 qualifying event includes: change in marital status, number of dependents, or a job status change.</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For dependent care FSA, another qualifying event includes any changes in daycare cost or a provider change.</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You have 30 days from the date of your qualifying event to notify </a:t>
            </a:r>
            <a:r>
              <a:rPr lang="en" sz="1200" b="1">
                <a:solidFill>
                  <a:schemeClr val="dk1"/>
                </a:solidFill>
              </a:rPr>
              <a:t>your employer</a:t>
            </a:r>
            <a:r>
              <a:rPr lang="en" sz="1200" b="1" i="1">
                <a:solidFill>
                  <a:schemeClr val="dk1"/>
                </a:solidFill>
              </a:rPr>
              <a:t> </a:t>
            </a:r>
            <a:r>
              <a:rPr lang="en" sz="1200">
                <a:solidFill>
                  <a:schemeClr val="dk1"/>
                </a:solidFill>
              </a:rPr>
              <a:t>to make any election changes.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4"/>
        <p:cNvGrpSpPr/>
        <p:nvPr/>
      </p:nvGrpSpPr>
      <p:grpSpPr>
        <a:xfrm>
          <a:off x="0" y="0"/>
          <a:ext cx="0" cy="0"/>
          <a:chOff x="0" y="0"/>
          <a:chExt cx="0" cy="0"/>
        </a:xfrm>
      </p:grpSpPr>
      <p:sp>
        <p:nvSpPr>
          <p:cNvPr id="7295" name="Google Shape;729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6" name="Google Shape;729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 sz="1200" dirty="0"/>
              <a:t>Your enrollment in any of our plans includes our free benefits debit card. This allows you to easily access your funds right from your wallet to help you minimize the amount of out of pocket spending.</a:t>
            </a:r>
            <a:endParaRPr sz="1200" dirty="0"/>
          </a:p>
          <a:p>
            <a:pPr marL="0" lvl="0" indent="0" algn="l" rtl="0">
              <a:lnSpc>
                <a:spcPct val="100000"/>
              </a:lnSpc>
              <a:spcBef>
                <a:spcPts val="0"/>
              </a:spcBef>
              <a:spcAft>
                <a:spcPts val="0"/>
              </a:spcAft>
              <a:buSzPts val="1100"/>
              <a:buFont typeface="Arial"/>
              <a:buNone/>
            </a:pPr>
            <a:endParaRPr sz="1200" dirty="0"/>
          </a:p>
          <a:p>
            <a:pPr marL="0" lvl="0" indent="0" algn="l" rtl="0">
              <a:lnSpc>
                <a:spcPct val="100000"/>
              </a:lnSpc>
              <a:spcBef>
                <a:spcPts val="0"/>
              </a:spcBef>
              <a:spcAft>
                <a:spcPts val="0"/>
              </a:spcAft>
              <a:buSzPts val="1100"/>
              <a:buFont typeface="Arial"/>
              <a:buNone/>
            </a:pPr>
            <a:r>
              <a:rPr lang="en" sz="1200" dirty="0"/>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sz="1200" dirty="0"/>
          </a:p>
          <a:p>
            <a:pPr marL="0" lvl="0" indent="0" algn="l" rtl="0">
              <a:lnSpc>
                <a:spcPct val="100000"/>
              </a:lnSpc>
              <a:spcBef>
                <a:spcPts val="0"/>
              </a:spcBef>
              <a:spcAft>
                <a:spcPts val="0"/>
              </a:spcAft>
              <a:buSzPts val="1100"/>
              <a:buFont typeface="Arial"/>
              <a:buNone/>
            </a:pPr>
            <a:endParaRPr sz="1200" dirty="0"/>
          </a:p>
          <a:p>
            <a:pPr marL="0" lvl="0" indent="0" algn="l" rtl="0">
              <a:lnSpc>
                <a:spcPct val="100000"/>
              </a:lnSpc>
              <a:spcBef>
                <a:spcPts val="0"/>
              </a:spcBef>
              <a:spcAft>
                <a:spcPts val="0"/>
              </a:spcAft>
              <a:buSzPts val="1100"/>
              <a:buFont typeface="Arial"/>
              <a:buNone/>
            </a:pPr>
            <a:r>
              <a:rPr lang="en" sz="1200" dirty="0"/>
              <a:t>Regardless if you are enrolled in a DCA, or other WEX benefits you will use the same card. </a:t>
            </a:r>
            <a:endParaRPr sz="1200" dirty="0"/>
          </a:p>
          <a:p>
            <a:pPr marL="0" lvl="0" indent="0" algn="l" rtl="0">
              <a:lnSpc>
                <a:spcPct val="100000"/>
              </a:lnSpc>
              <a:spcBef>
                <a:spcPts val="0"/>
              </a:spcBef>
              <a:spcAft>
                <a:spcPts val="0"/>
              </a:spcAft>
              <a:buSzPts val="1100"/>
              <a:buFont typeface="Arial"/>
              <a:buNone/>
            </a:pPr>
            <a:endParaRPr sz="1200" dirty="0"/>
          </a:p>
          <a:p>
            <a:pPr marL="0" lvl="0" indent="0" algn="l" rtl="0">
              <a:lnSpc>
                <a:spcPct val="100000"/>
              </a:lnSpc>
              <a:spcBef>
                <a:spcPts val="0"/>
              </a:spcBef>
              <a:spcAft>
                <a:spcPts val="0"/>
              </a:spcAft>
              <a:buSzPts val="1100"/>
              <a:buFont typeface="Arial"/>
              <a:buNone/>
            </a:pPr>
            <a:r>
              <a:rPr lang="en" sz="1200" dirty="0"/>
              <a:t>If your card is lost or stolen, you can order a new card free of charge from the benefits mobile app or by going through your online account. </a:t>
            </a:r>
            <a:endParaRPr sz="1200" dirty="0"/>
          </a:p>
          <a:p>
            <a:pPr marL="0" marR="0" lvl="0" indent="0" algn="l" rtl="0">
              <a:lnSpc>
                <a:spcPct val="100000"/>
              </a:lnSpc>
              <a:spcBef>
                <a:spcPts val="0"/>
              </a:spcBef>
              <a:spcAft>
                <a:spcPts val="0"/>
              </a:spcAft>
              <a:buClr>
                <a:srgbClr val="000000"/>
              </a:buClr>
              <a:buSzPts val="1100"/>
              <a:buFont typeface="Arial"/>
              <a:buNone/>
            </a:pPr>
            <a:endParaRPr sz="1200" dirty="0"/>
          </a:p>
          <a:p>
            <a:pPr marL="0" marR="0" lvl="0" indent="0" algn="l" rtl="0">
              <a:lnSpc>
                <a:spcPct val="100000"/>
              </a:lnSpc>
              <a:spcBef>
                <a:spcPts val="0"/>
              </a:spcBef>
              <a:spcAft>
                <a:spcPts val="0"/>
              </a:spcAft>
              <a:buClr>
                <a:srgbClr val="000000"/>
              </a:buClr>
              <a:buSzPts val="1100"/>
              <a:buFont typeface="Arial"/>
              <a:buNone/>
            </a:pPr>
            <a:endParaRPr sz="12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jp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10.jp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t="18090" r="4251" b="18089"/>
          <a:stretch/>
        </p:blipFill>
        <p:spPr>
          <a:xfrm>
            <a:off x="5715122" y="8"/>
            <a:ext cx="1714800" cy="1714800"/>
          </a:xfrm>
          <a:prstGeom prst="ellipse">
            <a:avLst/>
          </a:prstGeom>
          <a:noFill/>
          <a:ln>
            <a:noFill/>
          </a:ln>
        </p:spPr>
      </p:pic>
      <p:sp>
        <p:nvSpPr>
          <p:cNvPr id="12" name="Google Shape;12;p73"/>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3" name="Google Shape;13;p73"/>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4" name="Google Shape;14;p73"/>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l="33473" t="11983" r="24193" b="24544"/>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t="18090" r="4251" b="18089"/>
          <a:stretch/>
        </p:blipFill>
        <p:spPr>
          <a:xfrm>
            <a:off x="6292663" y="0"/>
            <a:ext cx="1425900" cy="1425900"/>
          </a:xfrm>
          <a:prstGeom prst="ellipse">
            <a:avLst/>
          </a:prstGeom>
          <a:noFill/>
          <a:ln>
            <a:noFill/>
          </a:ln>
        </p:spPr>
      </p:pic>
      <p:sp>
        <p:nvSpPr>
          <p:cNvPr id="1004" name="Google Shape;1004;p101"/>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005" name="Google Shape;1005;p101"/>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006" name="Google Shape;1006;p101"/>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l="33473" t="11983" r="24193" b="24544"/>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 Content Rectangles">
  <p:cSld name="2 Content Rectangles">
    <p:spTree>
      <p:nvGrpSpPr>
        <p:cNvPr id="1" name="Shape 6919"/>
        <p:cNvGrpSpPr/>
        <p:nvPr/>
      </p:nvGrpSpPr>
      <p:grpSpPr>
        <a:xfrm>
          <a:off x="0" y="0"/>
          <a:ext cx="0" cy="0"/>
          <a:chOff x="0" y="0"/>
          <a:chExt cx="0" cy="0"/>
        </a:xfrm>
      </p:grpSpPr>
      <p:sp>
        <p:nvSpPr>
          <p:cNvPr id="6920" name="Google Shape;6920;p24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21" name="Google Shape;6921;p24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22" name="Google Shape;6922;p241"/>
          <p:cNvSpPr txBox="1">
            <a:spLocks noGrp="1"/>
          </p:cNvSpPr>
          <p:nvPr>
            <p:ph type="body" idx="1"/>
          </p:nvPr>
        </p:nvSpPr>
        <p:spPr>
          <a:xfrm>
            <a:off x="413544"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23" name="Google Shape;6923;p241"/>
          <p:cNvSpPr txBox="1">
            <a:spLocks noGrp="1"/>
          </p:cNvSpPr>
          <p:nvPr>
            <p:ph type="body" idx="2"/>
          </p:nvPr>
        </p:nvSpPr>
        <p:spPr>
          <a:xfrm>
            <a:off x="4593347"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24" name="Google Shape;6924;p241"/>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 Bulleted Content Rectangles">
  <p:cSld name="2 Bulleted Content Rectangles">
    <p:spTree>
      <p:nvGrpSpPr>
        <p:cNvPr id="1" name="Shape 6925"/>
        <p:cNvGrpSpPr/>
        <p:nvPr/>
      </p:nvGrpSpPr>
      <p:grpSpPr>
        <a:xfrm>
          <a:off x="0" y="0"/>
          <a:ext cx="0" cy="0"/>
          <a:chOff x="0" y="0"/>
          <a:chExt cx="0" cy="0"/>
        </a:xfrm>
      </p:grpSpPr>
      <p:sp>
        <p:nvSpPr>
          <p:cNvPr id="6926" name="Google Shape;6926;p242"/>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27" name="Google Shape;6927;p24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28" name="Google Shape;6928;p242"/>
          <p:cNvSpPr txBox="1">
            <a:spLocks noGrp="1"/>
          </p:cNvSpPr>
          <p:nvPr>
            <p:ph type="body" idx="1"/>
          </p:nvPr>
        </p:nvSpPr>
        <p:spPr>
          <a:xfrm>
            <a:off x="413544" y="1366243"/>
            <a:ext cx="4138784" cy="2752576"/>
          </a:xfrm>
          <a:prstGeom prst="rect">
            <a:avLst/>
          </a:prstGeom>
          <a:solidFill>
            <a:schemeClr val="accent1"/>
          </a:solidFill>
          <a:ln>
            <a:noFill/>
          </a:ln>
        </p:spPr>
        <p:txBody>
          <a:bodyPr spcFirstLastPara="1" wrap="square" lIns="365750" tIns="365750" rIns="365750" bIns="365750" anchor="t" anchorCtr="0">
            <a:noAutofit/>
          </a:bodyPr>
          <a:lstStyle>
            <a:lvl1pPr marL="457200" lvl="0" indent="-335724" algn="l">
              <a:lnSpc>
                <a:spcPct val="100000"/>
              </a:lnSpc>
              <a:spcBef>
                <a:spcPts val="0"/>
              </a:spcBef>
              <a:spcAft>
                <a:spcPts val="0"/>
              </a:spcAft>
              <a:buClr>
                <a:schemeClr val="lt1"/>
              </a:buClr>
              <a:buSzPts val="1687"/>
              <a:buFont typeface="Arial"/>
              <a:buChar char="•"/>
              <a:defRPr b="0">
                <a:solidFill>
                  <a:schemeClr val="lt1"/>
                </a:solidFill>
              </a:defRPr>
            </a:lvl1pPr>
            <a:lvl2pPr marL="914400" lvl="1" indent="-308991" algn="l">
              <a:lnSpc>
                <a:spcPct val="100000"/>
              </a:lnSpc>
              <a:spcBef>
                <a:spcPts val="352"/>
              </a:spcBef>
              <a:spcAft>
                <a:spcPts val="0"/>
              </a:spcAft>
              <a:buClr>
                <a:schemeClr val="lt1"/>
              </a:buClr>
              <a:buSzPts val="1266"/>
              <a:buFont typeface="Arial"/>
              <a:buChar char="•"/>
              <a:defRPr>
                <a:solidFill>
                  <a:schemeClr val="lt1"/>
                </a:solidFill>
              </a:defRPr>
            </a:lvl2pPr>
            <a:lvl3pPr marL="1371600" lvl="2" indent="-291083" algn="l">
              <a:lnSpc>
                <a:spcPct val="100000"/>
              </a:lnSpc>
              <a:spcBef>
                <a:spcPts val="352"/>
              </a:spcBef>
              <a:spcAft>
                <a:spcPts val="0"/>
              </a:spcAft>
              <a:buClr>
                <a:schemeClr val="lt1"/>
              </a:buClr>
              <a:buSzPts val="984"/>
              <a:buFont typeface="Arial"/>
              <a:buChar char="•"/>
              <a:defRPr>
                <a:solidFill>
                  <a:schemeClr val="lt1"/>
                </a:solidFill>
              </a:defRPr>
            </a:lvl3pPr>
            <a:lvl4pPr marL="1828800" lvl="3" indent="-282194" algn="l">
              <a:lnSpc>
                <a:spcPct val="100000"/>
              </a:lnSpc>
              <a:spcBef>
                <a:spcPts val="352"/>
              </a:spcBef>
              <a:spcAft>
                <a:spcPts val="0"/>
              </a:spcAft>
              <a:buClr>
                <a:schemeClr val="lt1"/>
              </a:buClr>
              <a:buSzPts val="844"/>
              <a:buFont typeface="Arial"/>
              <a:buChar char="•"/>
              <a:defRPr>
                <a:solidFill>
                  <a:schemeClr val="lt1"/>
                </a:solidFill>
              </a:defRPr>
            </a:lvl4pPr>
            <a:lvl5pPr marL="2286000" lvl="4" indent="-282194" algn="l">
              <a:lnSpc>
                <a:spcPct val="100000"/>
              </a:lnSpc>
              <a:spcBef>
                <a:spcPts val="352"/>
              </a:spcBef>
              <a:spcAft>
                <a:spcPts val="0"/>
              </a:spcAft>
              <a:buClr>
                <a:schemeClr val="lt1"/>
              </a:buClr>
              <a:buSzPts val="844"/>
              <a:buFont typeface="Arial"/>
              <a:buChar char="•"/>
              <a:defRPr>
                <a:solidFill>
                  <a:schemeClr val="lt1"/>
                </a:solidFill>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29" name="Google Shape;6929;p242"/>
          <p:cNvSpPr txBox="1">
            <a:spLocks noGrp="1"/>
          </p:cNvSpPr>
          <p:nvPr>
            <p:ph type="body" idx="2"/>
          </p:nvPr>
        </p:nvSpPr>
        <p:spPr>
          <a:xfrm>
            <a:off x="4593347"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335724" algn="l">
              <a:lnSpc>
                <a:spcPct val="100000"/>
              </a:lnSpc>
              <a:spcBef>
                <a:spcPts val="0"/>
              </a:spcBef>
              <a:spcAft>
                <a:spcPts val="0"/>
              </a:spcAft>
              <a:buClr>
                <a:schemeClr val="lt1"/>
              </a:buClr>
              <a:buSzPts val="1687"/>
              <a:buFont typeface="Arial"/>
              <a:buChar char="•"/>
              <a:defRPr b="0">
                <a:solidFill>
                  <a:schemeClr val="lt1"/>
                </a:solidFill>
              </a:defRPr>
            </a:lvl1pPr>
            <a:lvl2pPr marL="914400" lvl="1" indent="-308991" algn="l">
              <a:lnSpc>
                <a:spcPct val="100000"/>
              </a:lnSpc>
              <a:spcBef>
                <a:spcPts val="352"/>
              </a:spcBef>
              <a:spcAft>
                <a:spcPts val="0"/>
              </a:spcAft>
              <a:buClr>
                <a:schemeClr val="lt1"/>
              </a:buClr>
              <a:buSzPts val="1266"/>
              <a:buFont typeface="Arial"/>
              <a:buChar char="•"/>
              <a:defRPr>
                <a:solidFill>
                  <a:schemeClr val="lt1"/>
                </a:solidFill>
              </a:defRPr>
            </a:lvl2pPr>
            <a:lvl3pPr marL="1371600" lvl="2" indent="-291083" algn="l">
              <a:lnSpc>
                <a:spcPct val="100000"/>
              </a:lnSpc>
              <a:spcBef>
                <a:spcPts val="352"/>
              </a:spcBef>
              <a:spcAft>
                <a:spcPts val="0"/>
              </a:spcAft>
              <a:buClr>
                <a:schemeClr val="lt1"/>
              </a:buClr>
              <a:buSzPts val="984"/>
              <a:buFont typeface="Arial"/>
              <a:buChar char="•"/>
              <a:defRPr>
                <a:solidFill>
                  <a:schemeClr val="lt1"/>
                </a:solidFill>
              </a:defRPr>
            </a:lvl3pPr>
            <a:lvl4pPr marL="1828800" lvl="3" indent="-282194" algn="l">
              <a:lnSpc>
                <a:spcPct val="100000"/>
              </a:lnSpc>
              <a:spcBef>
                <a:spcPts val="352"/>
              </a:spcBef>
              <a:spcAft>
                <a:spcPts val="0"/>
              </a:spcAft>
              <a:buClr>
                <a:schemeClr val="lt1"/>
              </a:buClr>
              <a:buSzPts val="844"/>
              <a:buFont typeface="Arial"/>
              <a:buChar char="•"/>
              <a:defRPr>
                <a:solidFill>
                  <a:schemeClr val="lt1"/>
                </a:solidFill>
              </a:defRPr>
            </a:lvl4pPr>
            <a:lvl5pPr marL="2286000" lvl="4" indent="-282194" algn="l">
              <a:lnSpc>
                <a:spcPct val="100000"/>
              </a:lnSpc>
              <a:spcBef>
                <a:spcPts val="352"/>
              </a:spcBef>
              <a:spcAft>
                <a:spcPts val="0"/>
              </a:spcAft>
              <a:buClr>
                <a:schemeClr val="lt1"/>
              </a:buClr>
              <a:buSzPts val="844"/>
              <a:buFont typeface="Arial"/>
              <a:buChar char="•"/>
              <a:defRPr>
                <a:solidFill>
                  <a:schemeClr val="lt1"/>
                </a:solidFill>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30" name="Google Shape;6930;p242"/>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931"/>
        <p:cNvGrpSpPr/>
        <p:nvPr/>
      </p:nvGrpSpPr>
      <p:grpSpPr>
        <a:xfrm>
          <a:off x="0" y="0"/>
          <a:ext cx="0" cy="0"/>
          <a:chOff x="0" y="0"/>
          <a:chExt cx="0" cy="0"/>
        </a:xfrm>
      </p:grpSpPr>
      <p:sp>
        <p:nvSpPr>
          <p:cNvPr id="6932" name="Google Shape;6932;p243"/>
          <p:cNvSpPr txBox="1">
            <a:spLocks noGrp="1"/>
          </p:cNvSpPr>
          <p:nvPr>
            <p:ph type="body" idx="1"/>
          </p:nvPr>
        </p:nvSpPr>
        <p:spPr>
          <a:xfrm>
            <a:off x="411870" y="1366243"/>
            <a:ext cx="4138783" cy="512563"/>
          </a:xfrm>
          <a:prstGeom prst="rect">
            <a:avLst/>
          </a:prstGeom>
          <a:solidFill>
            <a:srgbClr val="FFFFFF"/>
          </a:solid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2"/>
              </a:buClr>
              <a:buSzPts val="1969"/>
              <a:buFont typeface="Inter"/>
              <a:buNone/>
              <a:defRPr sz="1969" b="1">
                <a:solidFill>
                  <a:schemeClr val="dk2"/>
                </a:solidFill>
              </a:defRPr>
            </a:lvl1pPr>
            <a:lvl2pPr marL="914400" lvl="1" indent="-228600" algn="l">
              <a:lnSpc>
                <a:spcPct val="100000"/>
              </a:lnSpc>
              <a:spcBef>
                <a:spcPts val="633"/>
              </a:spcBef>
              <a:spcAft>
                <a:spcPts val="0"/>
              </a:spcAft>
              <a:buClr>
                <a:schemeClr val="dk2"/>
              </a:buClr>
              <a:buSzPts val="1499"/>
              <a:buFont typeface="Inter"/>
              <a:buNone/>
              <a:defRPr sz="1499" b="1"/>
            </a:lvl2pPr>
            <a:lvl3pPr marL="1371600" lvl="2" indent="-228600" algn="l">
              <a:lnSpc>
                <a:spcPct val="100000"/>
              </a:lnSpc>
              <a:spcBef>
                <a:spcPts val="633"/>
              </a:spcBef>
              <a:spcAft>
                <a:spcPts val="0"/>
              </a:spcAft>
              <a:buClr>
                <a:schemeClr val="dk2"/>
              </a:buClr>
              <a:buSzPts val="1349"/>
              <a:buFont typeface="Inter"/>
              <a:buNone/>
              <a:defRPr sz="1349" b="1"/>
            </a:lvl3pPr>
            <a:lvl4pPr marL="1828800" lvl="3" indent="-228600" algn="l">
              <a:lnSpc>
                <a:spcPct val="100000"/>
              </a:lnSpc>
              <a:spcBef>
                <a:spcPts val="633"/>
              </a:spcBef>
              <a:spcAft>
                <a:spcPts val="0"/>
              </a:spcAft>
              <a:buClr>
                <a:schemeClr val="dk2"/>
              </a:buClr>
              <a:buSzPts val="1200"/>
              <a:buFont typeface="Inter"/>
              <a:buNone/>
              <a:defRPr sz="1200" b="1"/>
            </a:lvl4pPr>
            <a:lvl5pPr marL="2286000" lvl="4" indent="-228600" algn="l">
              <a:lnSpc>
                <a:spcPct val="100000"/>
              </a:lnSpc>
              <a:spcBef>
                <a:spcPts val="633"/>
              </a:spcBef>
              <a:spcAft>
                <a:spcPts val="0"/>
              </a:spcAft>
              <a:buClr>
                <a:schemeClr val="dk2"/>
              </a:buClr>
              <a:buSzPts val="1200"/>
              <a:buFont typeface="Inter"/>
              <a:buNone/>
              <a:defRPr sz="1200" b="1"/>
            </a:lvl5pPr>
            <a:lvl6pPr marL="2743200" lvl="5" indent="-228600" algn="ctr">
              <a:lnSpc>
                <a:spcPct val="100000"/>
              </a:lnSpc>
              <a:spcBef>
                <a:spcPts val="633"/>
              </a:spcBef>
              <a:spcAft>
                <a:spcPts val="0"/>
              </a:spcAft>
              <a:buClr>
                <a:srgbClr val="000000"/>
              </a:buClr>
              <a:buSzPts val="1200"/>
              <a:buFont typeface="Calibri"/>
              <a:buNone/>
              <a:defRPr sz="1200" b="1"/>
            </a:lvl6pPr>
            <a:lvl7pPr marL="3200400" lvl="6" indent="-228600" algn="ctr">
              <a:lnSpc>
                <a:spcPct val="100000"/>
              </a:lnSpc>
              <a:spcBef>
                <a:spcPts val="0"/>
              </a:spcBef>
              <a:spcAft>
                <a:spcPts val="0"/>
              </a:spcAft>
              <a:buClr>
                <a:srgbClr val="000000"/>
              </a:buClr>
              <a:buSzPts val="1200"/>
              <a:buFont typeface="Calibri"/>
              <a:buNone/>
              <a:defRPr sz="1200" b="1"/>
            </a:lvl7pPr>
            <a:lvl8pPr marL="3657600" lvl="7" indent="-228600" algn="ctr">
              <a:lnSpc>
                <a:spcPct val="100000"/>
              </a:lnSpc>
              <a:spcBef>
                <a:spcPts val="0"/>
              </a:spcBef>
              <a:spcAft>
                <a:spcPts val="0"/>
              </a:spcAft>
              <a:buClr>
                <a:srgbClr val="000000"/>
              </a:buClr>
              <a:buSzPts val="1200"/>
              <a:buFont typeface="Calibri"/>
              <a:buNone/>
              <a:defRPr sz="1200" b="1"/>
            </a:lvl8pPr>
            <a:lvl9pPr marL="4114800" lvl="8" indent="-228600" algn="ctr">
              <a:lnSpc>
                <a:spcPct val="100000"/>
              </a:lnSpc>
              <a:spcBef>
                <a:spcPts val="0"/>
              </a:spcBef>
              <a:spcAft>
                <a:spcPts val="0"/>
              </a:spcAft>
              <a:buClr>
                <a:srgbClr val="000000"/>
              </a:buClr>
              <a:buSzPts val="1200"/>
              <a:buFont typeface="Calibri"/>
              <a:buNone/>
              <a:defRPr sz="1200" b="1"/>
            </a:lvl9pPr>
          </a:lstStyle>
          <a:p>
            <a:endParaRPr/>
          </a:p>
        </p:txBody>
      </p:sp>
      <p:sp>
        <p:nvSpPr>
          <p:cNvPr id="6933" name="Google Shape;6933;p243"/>
          <p:cNvSpPr txBox="1">
            <a:spLocks noGrp="1"/>
          </p:cNvSpPr>
          <p:nvPr>
            <p:ph type="body" idx="2"/>
          </p:nvPr>
        </p:nvSpPr>
        <p:spPr>
          <a:xfrm>
            <a:off x="4593348" y="1366243"/>
            <a:ext cx="4137946" cy="512563"/>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2"/>
              </a:buClr>
              <a:buSzPts val="1969"/>
              <a:buFont typeface="Inter"/>
              <a:buNone/>
              <a:defRPr sz="1969" b="1">
                <a:solidFill>
                  <a:schemeClr val="dk2"/>
                </a:solidFill>
              </a:defRPr>
            </a:lvl1pPr>
            <a:lvl2pPr marL="914400" lvl="1" indent="-228600" algn="l">
              <a:lnSpc>
                <a:spcPct val="100000"/>
              </a:lnSpc>
              <a:spcBef>
                <a:spcPts val="633"/>
              </a:spcBef>
              <a:spcAft>
                <a:spcPts val="0"/>
              </a:spcAft>
              <a:buClr>
                <a:schemeClr val="dk2"/>
              </a:buClr>
              <a:buSzPts val="1499"/>
              <a:buFont typeface="Inter"/>
              <a:buNone/>
              <a:defRPr sz="1499" b="1"/>
            </a:lvl2pPr>
            <a:lvl3pPr marL="1371600" lvl="2" indent="-228600" algn="l">
              <a:lnSpc>
                <a:spcPct val="100000"/>
              </a:lnSpc>
              <a:spcBef>
                <a:spcPts val="633"/>
              </a:spcBef>
              <a:spcAft>
                <a:spcPts val="0"/>
              </a:spcAft>
              <a:buClr>
                <a:schemeClr val="dk2"/>
              </a:buClr>
              <a:buSzPts val="1349"/>
              <a:buFont typeface="Inter"/>
              <a:buNone/>
              <a:defRPr sz="1349" b="1"/>
            </a:lvl3pPr>
            <a:lvl4pPr marL="1828800" lvl="3" indent="-228600" algn="l">
              <a:lnSpc>
                <a:spcPct val="100000"/>
              </a:lnSpc>
              <a:spcBef>
                <a:spcPts val="633"/>
              </a:spcBef>
              <a:spcAft>
                <a:spcPts val="0"/>
              </a:spcAft>
              <a:buClr>
                <a:schemeClr val="dk2"/>
              </a:buClr>
              <a:buSzPts val="1200"/>
              <a:buFont typeface="Inter"/>
              <a:buNone/>
              <a:defRPr sz="1200" b="1"/>
            </a:lvl4pPr>
            <a:lvl5pPr marL="2286000" lvl="4" indent="-228600" algn="l">
              <a:lnSpc>
                <a:spcPct val="100000"/>
              </a:lnSpc>
              <a:spcBef>
                <a:spcPts val="633"/>
              </a:spcBef>
              <a:spcAft>
                <a:spcPts val="0"/>
              </a:spcAft>
              <a:buClr>
                <a:schemeClr val="dk2"/>
              </a:buClr>
              <a:buSzPts val="1200"/>
              <a:buFont typeface="Inter"/>
              <a:buNone/>
              <a:defRPr sz="1200" b="1"/>
            </a:lvl5pPr>
            <a:lvl6pPr marL="2743200" lvl="5" indent="-228600" algn="ctr">
              <a:lnSpc>
                <a:spcPct val="100000"/>
              </a:lnSpc>
              <a:spcBef>
                <a:spcPts val="633"/>
              </a:spcBef>
              <a:spcAft>
                <a:spcPts val="0"/>
              </a:spcAft>
              <a:buClr>
                <a:srgbClr val="000000"/>
              </a:buClr>
              <a:buSzPts val="1200"/>
              <a:buFont typeface="Calibri"/>
              <a:buNone/>
              <a:defRPr sz="1200" b="1"/>
            </a:lvl6pPr>
            <a:lvl7pPr marL="3200400" lvl="6" indent="-228600" algn="ctr">
              <a:lnSpc>
                <a:spcPct val="100000"/>
              </a:lnSpc>
              <a:spcBef>
                <a:spcPts val="0"/>
              </a:spcBef>
              <a:spcAft>
                <a:spcPts val="0"/>
              </a:spcAft>
              <a:buClr>
                <a:srgbClr val="000000"/>
              </a:buClr>
              <a:buSzPts val="1200"/>
              <a:buFont typeface="Calibri"/>
              <a:buNone/>
              <a:defRPr sz="1200" b="1"/>
            </a:lvl7pPr>
            <a:lvl8pPr marL="3657600" lvl="7" indent="-228600" algn="ctr">
              <a:lnSpc>
                <a:spcPct val="100000"/>
              </a:lnSpc>
              <a:spcBef>
                <a:spcPts val="0"/>
              </a:spcBef>
              <a:spcAft>
                <a:spcPts val="0"/>
              </a:spcAft>
              <a:buClr>
                <a:srgbClr val="000000"/>
              </a:buClr>
              <a:buSzPts val="1200"/>
              <a:buFont typeface="Calibri"/>
              <a:buNone/>
              <a:defRPr sz="1200" b="1"/>
            </a:lvl8pPr>
            <a:lvl9pPr marL="4114800" lvl="8" indent="-228600" algn="ctr">
              <a:lnSpc>
                <a:spcPct val="100000"/>
              </a:lnSpc>
              <a:spcBef>
                <a:spcPts val="0"/>
              </a:spcBef>
              <a:spcAft>
                <a:spcPts val="0"/>
              </a:spcAft>
              <a:buClr>
                <a:srgbClr val="000000"/>
              </a:buClr>
              <a:buSzPts val="1200"/>
              <a:buFont typeface="Calibri"/>
              <a:buNone/>
              <a:defRPr sz="1200" b="1"/>
            </a:lvl9pPr>
          </a:lstStyle>
          <a:p>
            <a:endParaRPr/>
          </a:p>
        </p:txBody>
      </p:sp>
      <p:sp>
        <p:nvSpPr>
          <p:cNvPr id="6934" name="Google Shape;6934;p24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35" name="Google Shape;6935;p243"/>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36" name="Google Shape;6936;p243"/>
          <p:cNvSpPr txBox="1">
            <a:spLocks noGrp="1"/>
          </p:cNvSpPr>
          <p:nvPr>
            <p:ph type="body" idx="3"/>
          </p:nvPr>
        </p:nvSpPr>
        <p:spPr>
          <a:xfrm>
            <a:off x="413544" y="1973182"/>
            <a:ext cx="4138784" cy="21456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37" name="Google Shape;6937;p243"/>
          <p:cNvSpPr txBox="1">
            <a:spLocks noGrp="1"/>
          </p:cNvSpPr>
          <p:nvPr>
            <p:ph type="body" idx="4"/>
          </p:nvPr>
        </p:nvSpPr>
        <p:spPr>
          <a:xfrm>
            <a:off x="4593348" y="1973182"/>
            <a:ext cx="4137946" cy="21456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38" name="Google Shape;6938;p243"/>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6939"/>
        <p:cNvGrpSpPr/>
        <p:nvPr/>
      </p:nvGrpSpPr>
      <p:grpSpPr>
        <a:xfrm>
          <a:off x="0" y="0"/>
          <a:ext cx="0" cy="0"/>
          <a:chOff x="0" y="0"/>
          <a:chExt cx="0" cy="0"/>
        </a:xfrm>
      </p:grpSpPr>
      <p:sp>
        <p:nvSpPr>
          <p:cNvPr id="6940" name="Google Shape;6940;p244"/>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41" name="Google Shape;6941;p24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42" name="Google Shape;6942;p244"/>
          <p:cNvSpPr txBox="1">
            <a:spLocks noGrp="1"/>
          </p:cNvSpPr>
          <p:nvPr>
            <p:ph type="body" idx="1"/>
          </p:nvPr>
        </p:nvSpPr>
        <p:spPr>
          <a:xfrm>
            <a:off x="413544" y="1366243"/>
            <a:ext cx="274187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43" name="Google Shape;6943;p244"/>
          <p:cNvSpPr txBox="1">
            <a:spLocks noGrp="1"/>
          </p:cNvSpPr>
          <p:nvPr>
            <p:ph type="body" idx="2"/>
          </p:nvPr>
        </p:nvSpPr>
        <p:spPr>
          <a:xfrm>
            <a:off x="3199521" y="1366243"/>
            <a:ext cx="274244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44" name="Google Shape;6944;p244"/>
          <p:cNvSpPr txBox="1">
            <a:spLocks noGrp="1"/>
          </p:cNvSpPr>
          <p:nvPr>
            <p:ph type="body" idx="3"/>
          </p:nvPr>
        </p:nvSpPr>
        <p:spPr>
          <a:xfrm>
            <a:off x="5987174" y="1366243"/>
            <a:ext cx="2744121"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45" name="Google Shape;6945;p244"/>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 Content Rectangles">
  <p:cSld name="3 Content Rectangles">
    <p:spTree>
      <p:nvGrpSpPr>
        <p:cNvPr id="1" name="Shape 6946"/>
        <p:cNvGrpSpPr/>
        <p:nvPr/>
      </p:nvGrpSpPr>
      <p:grpSpPr>
        <a:xfrm>
          <a:off x="0" y="0"/>
          <a:ext cx="0" cy="0"/>
          <a:chOff x="0" y="0"/>
          <a:chExt cx="0" cy="0"/>
        </a:xfrm>
      </p:grpSpPr>
      <p:sp>
        <p:nvSpPr>
          <p:cNvPr id="6947" name="Google Shape;6947;p245"/>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48" name="Google Shape;6948;p24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49" name="Google Shape;6949;p245"/>
          <p:cNvSpPr txBox="1">
            <a:spLocks noGrp="1"/>
          </p:cNvSpPr>
          <p:nvPr>
            <p:ph type="body" idx="1"/>
          </p:nvPr>
        </p:nvSpPr>
        <p:spPr>
          <a:xfrm>
            <a:off x="413544"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0" name="Google Shape;6950;p245"/>
          <p:cNvSpPr txBox="1">
            <a:spLocks noGrp="1"/>
          </p:cNvSpPr>
          <p:nvPr>
            <p:ph type="body" idx="2"/>
          </p:nvPr>
        </p:nvSpPr>
        <p:spPr>
          <a:xfrm flipH="1">
            <a:off x="3202033"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1" name="Google Shape;6951;p245"/>
          <p:cNvSpPr txBox="1">
            <a:spLocks noGrp="1"/>
          </p:cNvSpPr>
          <p:nvPr>
            <p:ph type="body" idx="3"/>
          </p:nvPr>
        </p:nvSpPr>
        <p:spPr>
          <a:xfrm flipH="1">
            <a:off x="5990523" y="1366243"/>
            <a:ext cx="2739935"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2" name="Google Shape;6952;p245"/>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 Content Rectangles Alternate">
  <p:cSld name="3 Content Rectangles Alternate">
    <p:spTree>
      <p:nvGrpSpPr>
        <p:cNvPr id="1" name="Shape 6953"/>
        <p:cNvGrpSpPr/>
        <p:nvPr/>
      </p:nvGrpSpPr>
      <p:grpSpPr>
        <a:xfrm>
          <a:off x="0" y="0"/>
          <a:ext cx="0" cy="0"/>
          <a:chOff x="0" y="0"/>
          <a:chExt cx="0" cy="0"/>
        </a:xfrm>
      </p:grpSpPr>
      <p:sp>
        <p:nvSpPr>
          <p:cNvPr id="6954" name="Google Shape;6954;p246"/>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55" name="Google Shape;6955;p24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56" name="Google Shape;6956;p246"/>
          <p:cNvSpPr txBox="1">
            <a:spLocks noGrp="1"/>
          </p:cNvSpPr>
          <p:nvPr>
            <p:ph type="body" idx="1"/>
          </p:nvPr>
        </p:nvSpPr>
        <p:spPr>
          <a:xfrm>
            <a:off x="413544" y="1607345"/>
            <a:ext cx="2742446" cy="2270373"/>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7" name="Google Shape;6957;p246"/>
          <p:cNvSpPr txBox="1">
            <a:spLocks noGrp="1"/>
          </p:cNvSpPr>
          <p:nvPr>
            <p:ph type="body" idx="2"/>
          </p:nvPr>
        </p:nvSpPr>
        <p:spPr>
          <a:xfrm flipH="1">
            <a:off x="3202033"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8" name="Google Shape;6958;p246"/>
          <p:cNvSpPr txBox="1">
            <a:spLocks noGrp="1"/>
          </p:cNvSpPr>
          <p:nvPr>
            <p:ph type="body" idx="3"/>
          </p:nvPr>
        </p:nvSpPr>
        <p:spPr>
          <a:xfrm flipH="1">
            <a:off x="5990522" y="1607345"/>
            <a:ext cx="2739935" cy="2270373"/>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59" name="Google Shape;6959;p246"/>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1440">
          <p15:clr>
            <a:srgbClr val="FBAE40"/>
          </p15:clr>
        </p15:guide>
        <p15:guide id="2" orient="horz" pos="347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6960"/>
        <p:cNvGrpSpPr/>
        <p:nvPr/>
      </p:nvGrpSpPr>
      <p:grpSpPr>
        <a:xfrm>
          <a:off x="0" y="0"/>
          <a:ext cx="0" cy="0"/>
          <a:chOff x="0" y="0"/>
          <a:chExt cx="0" cy="0"/>
        </a:xfrm>
      </p:grpSpPr>
      <p:sp>
        <p:nvSpPr>
          <p:cNvPr id="6961" name="Google Shape;6961;p247"/>
          <p:cNvSpPr txBox="1">
            <a:spLocks noGrp="1"/>
          </p:cNvSpPr>
          <p:nvPr>
            <p:ph type="body" idx="1"/>
          </p:nvPr>
        </p:nvSpPr>
        <p:spPr>
          <a:xfrm>
            <a:off x="413776"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62" name="Google Shape;6962;p247"/>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63" name="Google Shape;6963;p24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64" name="Google Shape;6964;p247"/>
          <p:cNvSpPr txBox="1">
            <a:spLocks noGrp="1"/>
          </p:cNvSpPr>
          <p:nvPr>
            <p:ph type="body" idx="2"/>
          </p:nvPr>
        </p:nvSpPr>
        <p:spPr>
          <a:xfrm>
            <a:off x="2504577"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65" name="Google Shape;6965;p247"/>
          <p:cNvSpPr txBox="1">
            <a:spLocks noGrp="1"/>
          </p:cNvSpPr>
          <p:nvPr>
            <p:ph type="body" idx="3"/>
          </p:nvPr>
        </p:nvSpPr>
        <p:spPr>
          <a:xfrm>
            <a:off x="4595378"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66" name="Google Shape;6966;p247"/>
          <p:cNvSpPr txBox="1">
            <a:spLocks noGrp="1"/>
          </p:cNvSpPr>
          <p:nvPr>
            <p:ph type="body" idx="4"/>
          </p:nvPr>
        </p:nvSpPr>
        <p:spPr>
          <a:xfrm>
            <a:off x="6686179"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67" name="Google Shape;6967;p247"/>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4 Content Rectangles">
  <p:cSld name="4 Content Rectangles">
    <p:spTree>
      <p:nvGrpSpPr>
        <p:cNvPr id="1" name="Shape 6968"/>
        <p:cNvGrpSpPr/>
        <p:nvPr/>
      </p:nvGrpSpPr>
      <p:grpSpPr>
        <a:xfrm>
          <a:off x="0" y="0"/>
          <a:ext cx="0" cy="0"/>
          <a:chOff x="0" y="0"/>
          <a:chExt cx="0" cy="0"/>
        </a:xfrm>
      </p:grpSpPr>
      <p:sp>
        <p:nvSpPr>
          <p:cNvPr id="6969" name="Google Shape;6969;p248"/>
          <p:cNvSpPr txBox="1">
            <a:spLocks noGrp="1"/>
          </p:cNvSpPr>
          <p:nvPr>
            <p:ph type="body" idx="1"/>
          </p:nvPr>
        </p:nvSpPr>
        <p:spPr>
          <a:xfrm>
            <a:off x="413776"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70" name="Google Shape;6970;p248"/>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71" name="Google Shape;6971;p24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72" name="Google Shape;6972;p248"/>
          <p:cNvSpPr txBox="1">
            <a:spLocks noGrp="1"/>
          </p:cNvSpPr>
          <p:nvPr>
            <p:ph type="body" idx="2"/>
          </p:nvPr>
        </p:nvSpPr>
        <p:spPr>
          <a:xfrm>
            <a:off x="2504577"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73" name="Google Shape;6973;p248"/>
          <p:cNvSpPr txBox="1">
            <a:spLocks noGrp="1"/>
          </p:cNvSpPr>
          <p:nvPr>
            <p:ph type="body" idx="3"/>
          </p:nvPr>
        </p:nvSpPr>
        <p:spPr>
          <a:xfrm>
            <a:off x="4595378"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74" name="Google Shape;6974;p248"/>
          <p:cNvSpPr txBox="1">
            <a:spLocks noGrp="1"/>
          </p:cNvSpPr>
          <p:nvPr>
            <p:ph type="body" idx="4"/>
          </p:nvPr>
        </p:nvSpPr>
        <p:spPr>
          <a:xfrm>
            <a:off x="6686179"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75" name="Google Shape;6975;p248"/>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4 Content Rectangles with titles">
  <p:cSld name="4 Content Rectangles with titles">
    <p:spTree>
      <p:nvGrpSpPr>
        <p:cNvPr id="1" name="Shape 6976"/>
        <p:cNvGrpSpPr/>
        <p:nvPr/>
      </p:nvGrpSpPr>
      <p:grpSpPr>
        <a:xfrm>
          <a:off x="0" y="0"/>
          <a:ext cx="0" cy="0"/>
          <a:chOff x="0" y="0"/>
          <a:chExt cx="0" cy="0"/>
        </a:xfrm>
      </p:grpSpPr>
      <p:sp>
        <p:nvSpPr>
          <p:cNvPr id="6977" name="Google Shape;6977;p249"/>
          <p:cNvSpPr txBox="1">
            <a:spLocks noGrp="1"/>
          </p:cNvSpPr>
          <p:nvPr>
            <p:ph type="body" idx="1"/>
          </p:nvPr>
        </p:nvSpPr>
        <p:spPr>
          <a:xfrm>
            <a:off x="413776" y="1989088"/>
            <a:ext cx="2044278"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78" name="Google Shape;6978;p24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79" name="Google Shape;6979;p24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80" name="Google Shape;6980;p249"/>
          <p:cNvSpPr txBox="1">
            <a:spLocks noGrp="1"/>
          </p:cNvSpPr>
          <p:nvPr>
            <p:ph type="body" idx="2"/>
          </p:nvPr>
        </p:nvSpPr>
        <p:spPr>
          <a:xfrm>
            <a:off x="2504577" y="1989090"/>
            <a:ext cx="2043565"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1" name="Google Shape;6981;p249"/>
          <p:cNvSpPr txBox="1">
            <a:spLocks noGrp="1"/>
          </p:cNvSpPr>
          <p:nvPr>
            <p:ph type="body" idx="3"/>
          </p:nvPr>
        </p:nvSpPr>
        <p:spPr>
          <a:xfrm>
            <a:off x="4595378" y="1989088"/>
            <a:ext cx="2040334"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2" name="Google Shape;6982;p249"/>
          <p:cNvSpPr txBox="1">
            <a:spLocks noGrp="1"/>
          </p:cNvSpPr>
          <p:nvPr>
            <p:ph type="body" idx="4"/>
          </p:nvPr>
        </p:nvSpPr>
        <p:spPr>
          <a:xfrm>
            <a:off x="6686179" y="1989090"/>
            <a:ext cx="2045115"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3" name="Google Shape;6983;p249"/>
          <p:cNvSpPr txBox="1">
            <a:spLocks noGrp="1"/>
          </p:cNvSpPr>
          <p:nvPr>
            <p:ph type="body" idx="5"/>
          </p:nvPr>
        </p:nvSpPr>
        <p:spPr>
          <a:xfrm>
            <a:off x="413776" y="1371020"/>
            <a:ext cx="2044883"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4" name="Google Shape;6984;p249"/>
          <p:cNvSpPr txBox="1">
            <a:spLocks noGrp="1"/>
          </p:cNvSpPr>
          <p:nvPr>
            <p:ph type="body" idx="6"/>
          </p:nvPr>
        </p:nvSpPr>
        <p:spPr>
          <a:xfrm>
            <a:off x="2503259" y="1371021"/>
            <a:ext cx="2044883"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5" name="Google Shape;6985;p249"/>
          <p:cNvSpPr txBox="1">
            <a:spLocks noGrp="1"/>
          </p:cNvSpPr>
          <p:nvPr>
            <p:ph type="body" idx="7"/>
          </p:nvPr>
        </p:nvSpPr>
        <p:spPr>
          <a:xfrm>
            <a:off x="4595077" y="1371020"/>
            <a:ext cx="2044224"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6" name="Google Shape;6986;p249"/>
          <p:cNvSpPr txBox="1">
            <a:spLocks noGrp="1"/>
          </p:cNvSpPr>
          <p:nvPr>
            <p:ph type="body" idx="8"/>
          </p:nvPr>
        </p:nvSpPr>
        <p:spPr>
          <a:xfrm>
            <a:off x="6684557" y="1371020"/>
            <a:ext cx="2049798"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87" name="Google Shape;6987;p249"/>
          <p:cNvSpPr txBox="1">
            <a:spLocks noGrp="1"/>
          </p:cNvSpPr>
          <p:nvPr>
            <p:ph type="body" idx="9"/>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178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 Content">
  <p:cSld name="5 Content">
    <p:spTree>
      <p:nvGrpSpPr>
        <p:cNvPr id="1" name="Shape 6988"/>
        <p:cNvGrpSpPr/>
        <p:nvPr/>
      </p:nvGrpSpPr>
      <p:grpSpPr>
        <a:xfrm>
          <a:off x="0" y="0"/>
          <a:ext cx="0" cy="0"/>
          <a:chOff x="0" y="0"/>
          <a:chExt cx="0" cy="0"/>
        </a:xfrm>
      </p:grpSpPr>
      <p:sp>
        <p:nvSpPr>
          <p:cNvPr id="6989" name="Google Shape;6989;p25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90" name="Google Shape;6990;p25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91" name="Google Shape;6991;p250"/>
          <p:cNvSpPr txBox="1">
            <a:spLocks noGrp="1"/>
          </p:cNvSpPr>
          <p:nvPr>
            <p:ph type="body" idx="1"/>
          </p:nvPr>
        </p:nvSpPr>
        <p:spPr>
          <a:xfrm>
            <a:off x="415504"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92" name="Google Shape;6992;p250"/>
          <p:cNvSpPr txBox="1">
            <a:spLocks noGrp="1"/>
          </p:cNvSpPr>
          <p:nvPr>
            <p:ph type="body" idx="2"/>
          </p:nvPr>
        </p:nvSpPr>
        <p:spPr>
          <a:xfrm>
            <a:off x="2092765"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93" name="Google Shape;6993;p250"/>
          <p:cNvSpPr txBox="1">
            <a:spLocks noGrp="1"/>
          </p:cNvSpPr>
          <p:nvPr>
            <p:ph type="body" idx="3"/>
          </p:nvPr>
        </p:nvSpPr>
        <p:spPr>
          <a:xfrm>
            <a:off x="3771986"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94" name="Google Shape;6994;p250"/>
          <p:cNvSpPr txBox="1">
            <a:spLocks noGrp="1"/>
          </p:cNvSpPr>
          <p:nvPr>
            <p:ph type="body" idx="4"/>
          </p:nvPr>
        </p:nvSpPr>
        <p:spPr>
          <a:xfrm>
            <a:off x="5451207"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95" name="Google Shape;6995;p250"/>
          <p:cNvSpPr txBox="1">
            <a:spLocks noGrp="1"/>
          </p:cNvSpPr>
          <p:nvPr>
            <p:ph type="body" idx="5"/>
          </p:nvPr>
        </p:nvSpPr>
        <p:spPr>
          <a:xfrm>
            <a:off x="7130429"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96" name="Google Shape;6996;p250"/>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53"/>
        <p:cNvGrpSpPr/>
        <p:nvPr/>
      </p:nvGrpSpPr>
      <p:grpSpPr>
        <a:xfrm>
          <a:off x="0" y="0"/>
          <a:ext cx="0" cy="0"/>
          <a:chOff x="0" y="0"/>
          <a:chExt cx="0" cy="0"/>
        </a:xfrm>
      </p:grpSpPr>
      <p:sp>
        <p:nvSpPr>
          <p:cNvPr id="1654" name="Google Shape;1654;p10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3" name="Google Shape;1663;p102"/>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64" name="Google Shape;1664;p102"/>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1665" name="Google Shape;1665;p102"/>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102"/>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667" name="Google Shape;1667;p10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5 Content Rectangles">
  <p:cSld name="5 Content Rectangles">
    <p:spTree>
      <p:nvGrpSpPr>
        <p:cNvPr id="1" name="Shape 6997"/>
        <p:cNvGrpSpPr/>
        <p:nvPr/>
      </p:nvGrpSpPr>
      <p:grpSpPr>
        <a:xfrm>
          <a:off x="0" y="0"/>
          <a:ext cx="0" cy="0"/>
          <a:chOff x="0" y="0"/>
          <a:chExt cx="0" cy="0"/>
        </a:xfrm>
      </p:grpSpPr>
      <p:sp>
        <p:nvSpPr>
          <p:cNvPr id="6998" name="Google Shape;6998;p25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99" name="Google Shape;6999;p25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00" name="Google Shape;7000;p251"/>
          <p:cNvSpPr txBox="1">
            <a:spLocks noGrp="1"/>
          </p:cNvSpPr>
          <p:nvPr>
            <p:ph type="body" idx="1"/>
          </p:nvPr>
        </p:nvSpPr>
        <p:spPr>
          <a:xfrm>
            <a:off x="413544"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01" name="Google Shape;7001;p251"/>
          <p:cNvSpPr txBox="1">
            <a:spLocks noGrp="1"/>
          </p:cNvSpPr>
          <p:nvPr>
            <p:ph type="body" idx="2"/>
          </p:nvPr>
        </p:nvSpPr>
        <p:spPr>
          <a:xfrm>
            <a:off x="2092765"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02" name="Google Shape;7002;p251"/>
          <p:cNvSpPr txBox="1">
            <a:spLocks noGrp="1"/>
          </p:cNvSpPr>
          <p:nvPr>
            <p:ph type="body" idx="3"/>
          </p:nvPr>
        </p:nvSpPr>
        <p:spPr>
          <a:xfrm>
            <a:off x="3771986"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03" name="Google Shape;7003;p251"/>
          <p:cNvSpPr txBox="1">
            <a:spLocks noGrp="1"/>
          </p:cNvSpPr>
          <p:nvPr>
            <p:ph type="body" idx="4"/>
          </p:nvPr>
        </p:nvSpPr>
        <p:spPr>
          <a:xfrm>
            <a:off x="5451207"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04" name="Google Shape;7004;p251"/>
          <p:cNvSpPr txBox="1">
            <a:spLocks noGrp="1"/>
          </p:cNvSpPr>
          <p:nvPr>
            <p:ph type="body" idx="5"/>
          </p:nvPr>
        </p:nvSpPr>
        <p:spPr>
          <a:xfrm>
            <a:off x="7130429"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05" name="Google Shape;7005;p251"/>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6 Content">
  <p:cSld name="6 Content">
    <p:spTree>
      <p:nvGrpSpPr>
        <p:cNvPr id="1" name="Shape 7006"/>
        <p:cNvGrpSpPr/>
        <p:nvPr/>
      </p:nvGrpSpPr>
      <p:grpSpPr>
        <a:xfrm>
          <a:off x="0" y="0"/>
          <a:ext cx="0" cy="0"/>
          <a:chOff x="0" y="0"/>
          <a:chExt cx="0" cy="0"/>
        </a:xfrm>
      </p:grpSpPr>
      <p:sp>
        <p:nvSpPr>
          <p:cNvPr id="7007" name="Google Shape;7007;p252"/>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08" name="Google Shape;7008;p25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09" name="Google Shape;7009;p252"/>
          <p:cNvSpPr txBox="1">
            <a:spLocks noGrp="1"/>
          </p:cNvSpPr>
          <p:nvPr>
            <p:ph type="body" idx="1"/>
          </p:nvPr>
        </p:nvSpPr>
        <p:spPr>
          <a:xfrm>
            <a:off x="413543"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0" name="Google Shape;7010;p252"/>
          <p:cNvSpPr txBox="1">
            <a:spLocks noGrp="1"/>
          </p:cNvSpPr>
          <p:nvPr>
            <p:ph type="body" idx="2"/>
          </p:nvPr>
        </p:nvSpPr>
        <p:spPr>
          <a:xfrm>
            <a:off x="1811722"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1" name="Google Shape;7011;p252"/>
          <p:cNvSpPr txBox="1">
            <a:spLocks noGrp="1"/>
          </p:cNvSpPr>
          <p:nvPr>
            <p:ph type="body" idx="3"/>
          </p:nvPr>
        </p:nvSpPr>
        <p:spPr>
          <a:xfrm>
            <a:off x="3209901"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2" name="Google Shape;7012;p252"/>
          <p:cNvSpPr txBox="1">
            <a:spLocks noGrp="1"/>
          </p:cNvSpPr>
          <p:nvPr>
            <p:ph type="body" idx="4"/>
          </p:nvPr>
        </p:nvSpPr>
        <p:spPr>
          <a:xfrm>
            <a:off x="4608081"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3" name="Google Shape;7013;p252"/>
          <p:cNvSpPr txBox="1">
            <a:spLocks noGrp="1"/>
          </p:cNvSpPr>
          <p:nvPr>
            <p:ph type="body" idx="5"/>
          </p:nvPr>
        </p:nvSpPr>
        <p:spPr>
          <a:xfrm>
            <a:off x="6006260"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4" name="Google Shape;7014;p252"/>
          <p:cNvSpPr txBox="1">
            <a:spLocks noGrp="1"/>
          </p:cNvSpPr>
          <p:nvPr>
            <p:ph type="body" idx="6"/>
          </p:nvPr>
        </p:nvSpPr>
        <p:spPr>
          <a:xfrm>
            <a:off x="7404439"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15" name="Google Shape;7015;p252"/>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pos="135">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6 Content Rectangles">
  <p:cSld name="6 Content Rectangles">
    <p:spTree>
      <p:nvGrpSpPr>
        <p:cNvPr id="1" name="Shape 7016"/>
        <p:cNvGrpSpPr/>
        <p:nvPr/>
      </p:nvGrpSpPr>
      <p:grpSpPr>
        <a:xfrm>
          <a:off x="0" y="0"/>
          <a:ext cx="0" cy="0"/>
          <a:chOff x="0" y="0"/>
          <a:chExt cx="0" cy="0"/>
        </a:xfrm>
      </p:grpSpPr>
      <p:sp>
        <p:nvSpPr>
          <p:cNvPr id="7017" name="Google Shape;7017;p253"/>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18" name="Google Shape;7018;p25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19" name="Google Shape;7019;p253"/>
          <p:cNvSpPr txBox="1">
            <a:spLocks noGrp="1"/>
          </p:cNvSpPr>
          <p:nvPr>
            <p:ph type="body" idx="1"/>
          </p:nvPr>
        </p:nvSpPr>
        <p:spPr>
          <a:xfrm>
            <a:off x="413543"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0" name="Google Shape;7020;p253"/>
          <p:cNvSpPr txBox="1">
            <a:spLocks noGrp="1"/>
          </p:cNvSpPr>
          <p:nvPr>
            <p:ph type="body" idx="2"/>
          </p:nvPr>
        </p:nvSpPr>
        <p:spPr>
          <a:xfrm>
            <a:off x="1811722"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1" name="Google Shape;7021;p253"/>
          <p:cNvSpPr txBox="1">
            <a:spLocks noGrp="1"/>
          </p:cNvSpPr>
          <p:nvPr>
            <p:ph type="body" idx="3"/>
          </p:nvPr>
        </p:nvSpPr>
        <p:spPr>
          <a:xfrm>
            <a:off x="3209901"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2" name="Google Shape;7022;p253"/>
          <p:cNvSpPr txBox="1">
            <a:spLocks noGrp="1"/>
          </p:cNvSpPr>
          <p:nvPr>
            <p:ph type="body" idx="4"/>
          </p:nvPr>
        </p:nvSpPr>
        <p:spPr>
          <a:xfrm>
            <a:off x="4608081"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3" name="Google Shape;7023;p253"/>
          <p:cNvSpPr txBox="1">
            <a:spLocks noGrp="1"/>
          </p:cNvSpPr>
          <p:nvPr>
            <p:ph type="body" idx="5"/>
          </p:nvPr>
        </p:nvSpPr>
        <p:spPr>
          <a:xfrm>
            <a:off x="6006260"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4" name="Google Shape;7024;p253"/>
          <p:cNvSpPr txBox="1">
            <a:spLocks noGrp="1"/>
          </p:cNvSpPr>
          <p:nvPr>
            <p:ph type="body" idx="6"/>
          </p:nvPr>
        </p:nvSpPr>
        <p:spPr>
          <a:xfrm>
            <a:off x="7404439"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25" name="Google Shape;7025;p253"/>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2 Content Squares">
  <p:cSld name="12 Content Squares">
    <p:spTree>
      <p:nvGrpSpPr>
        <p:cNvPr id="1" name="Shape 7026"/>
        <p:cNvGrpSpPr/>
        <p:nvPr/>
      </p:nvGrpSpPr>
      <p:grpSpPr>
        <a:xfrm>
          <a:off x="0" y="0"/>
          <a:ext cx="0" cy="0"/>
          <a:chOff x="0" y="0"/>
          <a:chExt cx="0" cy="0"/>
        </a:xfrm>
      </p:grpSpPr>
      <p:sp>
        <p:nvSpPr>
          <p:cNvPr id="7027" name="Google Shape;7027;p254"/>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28" name="Google Shape;7028;p25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29" name="Google Shape;7029;p254"/>
          <p:cNvSpPr txBox="1">
            <a:spLocks noGrp="1"/>
          </p:cNvSpPr>
          <p:nvPr>
            <p:ph type="body" idx="1"/>
          </p:nvPr>
        </p:nvSpPr>
        <p:spPr>
          <a:xfrm>
            <a:off x="413543" y="1366241"/>
            <a:ext cx="1326018" cy="1350169"/>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0" name="Google Shape;7030;p254"/>
          <p:cNvSpPr txBox="1">
            <a:spLocks noGrp="1"/>
          </p:cNvSpPr>
          <p:nvPr>
            <p:ph type="body" idx="2"/>
          </p:nvPr>
        </p:nvSpPr>
        <p:spPr>
          <a:xfrm>
            <a:off x="1811722"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1" name="Google Shape;7031;p254"/>
          <p:cNvSpPr txBox="1">
            <a:spLocks noGrp="1"/>
          </p:cNvSpPr>
          <p:nvPr>
            <p:ph type="body" idx="3"/>
          </p:nvPr>
        </p:nvSpPr>
        <p:spPr>
          <a:xfrm>
            <a:off x="3209901" y="1366242"/>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2" name="Google Shape;7032;p254"/>
          <p:cNvSpPr txBox="1">
            <a:spLocks noGrp="1"/>
          </p:cNvSpPr>
          <p:nvPr>
            <p:ph type="body" idx="4"/>
          </p:nvPr>
        </p:nvSpPr>
        <p:spPr>
          <a:xfrm>
            <a:off x="4608081" y="1366242"/>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3" name="Google Shape;7033;p254"/>
          <p:cNvSpPr txBox="1">
            <a:spLocks noGrp="1"/>
          </p:cNvSpPr>
          <p:nvPr>
            <p:ph type="body" idx="5"/>
          </p:nvPr>
        </p:nvSpPr>
        <p:spPr>
          <a:xfrm>
            <a:off x="6006260"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4" name="Google Shape;7034;p254"/>
          <p:cNvSpPr txBox="1">
            <a:spLocks noGrp="1"/>
          </p:cNvSpPr>
          <p:nvPr>
            <p:ph type="body" idx="6"/>
          </p:nvPr>
        </p:nvSpPr>
        <p:spPr>
          <a:xfrm>
            <a:off x="7404439"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5" name="Google Shape;7035;p254"/>
          <p:cNvSpPr txBox="1">
            <a:spLocks noGrp="1"/>
          </p:cNvSpPr>
          <p:nvPr>
            <p:ph type="body" idx="7"/>
          </p:nvPr>
        </p:nvSpPr>
        <p:spPr>
          <a:xfrm>
            <a:off x="413543" y="2768818"/>
            <a:ext cx="1326018" cy="1350169"/>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6" name="Google Shape;7036;p254"/>
          <p:cNvSpPr txBox="1">
            <a:spLocks noGrp="1"/>
          </p:cNvSpPr>
          <p:nvPr>
            <p:ph type="body" idx="8"/>
          </p:nvPr>
        </p:nvSpPr>
        <p:spPr>
          <a:xfrm>
            <a:off x="1811889"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7" name="Google Shape;7037;p254"/>
          <p:cNvSpPr txBox="1">
            <a:spLocks noGrp="1"/>
          </p:cNvSpPr>
          <p:nvPr>
            <p:ph type="body" idx="9"/>
          </p:nvPr>
        </p:nvSpPr>
        <p:spPr>
          <a:xfrm>
            <a:off x="3210236"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8" name="Google Shape;7038;p254"/>
          <p:cNvSpPr txBox="1">
            <a:spLocks noGrp="1"/>
          </p:cNvSpPr>
          <p:nvPr>
            <p:ph type="body" idx="13"/>
          </p:nvPr>
        </p:nvSpPr>
        <p:spPr>
          <a:xfrm>
            <a:off x="4608582"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39" name="Google Shape;7039;p254"/>
          <p:cNvSpPr txBox="1">
            <a:spLocks noGrp="1"/>
          </p:cNvSpPr>
          <p:nvPr>
            <p:ph type="body" idx="14"/>
          </p:nvPr>
        </p:nvSpPr>
        <p:spPr>
          <a:xfrm>
            <a:off x="6006928"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0" name="Google Shape;7040;p254"/>
          <p:cNvSpPr txBox="1">
            <a:spLocks noGrp="1"/>
          </p:cNvSpPr>
          <p:nvPr>
            <p:ph type="body" idx="15"/>
          </p:nvPr>
        </p:nvSpPr>
        <p:spPr>
          <a:xfrm>
            <a:off x="7405275"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1" name="Google Shape;7041;p254"/>
          <p:cNvSpPr txBox="1">
            <a:spLocks noGrp="1"/>
          </p:cNvSpPr>
          <p:nvPr>
            <p:ph type="body" idx="1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9 Content_Multiple Size Squares">
  <p:cSld name="9 Content_Multiple Size Squares">
    <p:spTree>
      <p:nvGrpSpPr>
        <p:cNvPr id="1" name="Shape 7042"/>
        <p:cNvGrpSpPr/>
        <p:nvPr/>
      </p:nvGrpSpPr>
      <p:grpSpPr>
        <a:xfrm>
          <a:off x="0" y="0"/>
          <a:ext cx="0" cy="0"/>
          <a:chOff x="0" y="0"/>
          <a:chExt cx="0" cy="0"/>
        </a:xfrm>
      </p:grpSpPr>
      <p:sp>
        <p:nvSpPr>
          <p:cNvPr id="7043" name="Google Shape;7043;p255"/>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44" name="Google Shape;7044;p25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45" name="Google Shape;7045;p255"/>
          <p:cNvSpPr txBox="1">
            <a:spLocks noGrp="1"/>
          </p:cNvSpPr>
          <p:nvPr>
            <p:ph type="body" idx="1"/>
          </p:nvPr>
        </p:nvSpPr>
        <p:spPr>
          <a:xfrm>
            <a:off x="320990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6" name="Google Shape;7046;p255"/>
          <p:cNvSpPr txBox="1">
            <a:spLocks noGrp="1"/>
          </p:cNvSpPr>
          <p:nvPr>
            <p:ph type="body" idx="2"/>
          </p:nvPr>
        </p:nvSpPr>
        <p:spPr>
          <a:xfrm>
            <a:off x="460808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7" name="Google Shape;7047;p255"/>
          <p:cNvSpPr txBox="1">
            <a:spLocks noGrp="1"/>
          </p:cNvSpPr>
          <p:nvPr>
            <p:ph type="body" idx="3"/>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8" name="Google Shape;7048;p255"/>
          <p:cNvSpPr txBox="1">
            <a:spLocks noGrp="1"/>
          </p:cNvSpPr>
          <p:nvPr>
            <p:ph type="body" idx="4"/>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49" name="Google Shape;7049;p255"/>
          <p:cNvSpPr txBox="1">
            <a:spLocks noGrp="1"/>
          </p:cNvSpPr>
          <p:nvPr>
            <p:ph type="body" idx="5"/>
          </p:nvPr>
        </p:nvSpPr>
        <p:spPr>
          <a:xfrm>
            <a:off x="3210236"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0" name="Google Shape;7050;p255"/>
          <p:cNvSpPr txBox="1">
            <a:spLocks noGrp="1"/>
          </p:cNvSpPr>
          <p:nvPr>
            <p:ph type="body" idx="6"/>
          </p:nvPr>
        </p:nvSpPr>
        <p:spPr>
          <a:xfrm>
            <a:off x="4608582"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1" name="Google Shape;7051;p255"/>
          <p:cNvSpPr txBox="1">
            <a:spLocks noGrp="1"/>
          </p:cNvSpPr>
          <p:nvPr>
            <p:ph type="body" idx="7"/>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2" name="Google Shape;7052;p255"/>
          <p:cNvSpPr txBox="1">
            <a:spLocks noGrp="1"/>
          </p:cNvSpPr>
          <p:nvPr>
            <p:ph type="body" idx="8"/>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3" name="Google Shape;7053;p255"/>
          <p:cNvSpPr txBox="1">
            <a:spLocks noGrp="1"/>
          </p:cNvSpPr>
          <p:nvPr>
            <p:ph type="body" idx="9"/>
          </p:nvPr>
        </p:nvSpPr>
        <p:spPr>
          <a:xfrm>
            <a:off x="413544" y="1366243"/>
            <a:ext cx="2724867"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4" name="Google Shape;7054;p255"/>
          <p:cNvSpPr txBox="1">
            <a:spLocks noGrp="1"/>
          </p:cNvSpPr>
          <p:nvPr>
            <p:ph type="body" idx="1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p15:clr>
            <a:srgbClr val="FBAE40"/>
          </p15:clr>
        </p15:guide>
        <p15:guide id="2" pos="135">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6 Content_Multiple Size Squares">
  <p:cSld name="6 Content_Multiple Size Squares">
    <p:spTree>
      <p:nvGrpSpPr>
        <p:cNvPr id="1" name="Shape 7055"/>
        <p:cNvGrpSpPr/>
        <p:nvPr/>
      </p:nvGrpSpPr>
      <p:grpSpPr>
        <a:xfrm>
          <a:off x="0" y="0"/>
          <a:ext cx="0" cy="0"/>
          <a:chOff x="0" y="0"/>
          <a:chExt cx="0" cy="0"/>
        </a:xfrm>
      </p:grpSpPr>
      <p:sp>
        <p:nvSpPr>
          <p:cNvPr id="7056" name="Google Shape;7056;p256"/>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57" name="Google Shape;7057;p25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58" name="Google Shape;7058;p256"/>
          <p:cNvSpPr txBox="1">
            <a:spLocks noGrp="1"/>
          </p:cNvSpPr>
          <p:nvPr>
            <p:ph type="body" idx="1"/>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59" name="Google Shape;7059;p256"/>
          <p:cNvSpPr txBox="1">
            <a:spLocks noGrp="1"/>
          </p:cNvSpPr>
          <p:nvPr>
            <p:ph type="body" idx="2"/>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0" name="Google Shape;7060;p256"/>
          <p:cNvSpPr txBox="1">
            <a:spLocks noGrp="1"/>
          </p:cNvSpPr>
          <p:nvPr>
            <p:ph type="body" idx="3"/>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1" name="Google Shape;7061;p256"/>
          <p:cNvSpPr txBox="1">
            <a:spLocks noGrp="1"/>
          </p:cNvSpPr>
          <p:nvPr>
            <p:ph type="body" idx="4"/>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2" name="Google Shape;7062;p256"/>
          <p:cNvSpPr txBox="1">
            <a:spLocks noGrp="1"/>
          </p:cNvSpPr>
          <p:nvPr>
            <p:ph type="body" idx="5"/>
          </p:nvPr>
        </p:nvSpPr>
        <p:spPr>
          <a:xfrm>
            <a:off x="413544" y="1366243"/>
            <a:ext cx="2724867"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3" name="Google Shape;7063;p256"/>
          <p:cNvSpPr txBox="1">
            <a:spLocks noGrp="1"/>
          </p:cNvSpPr>
          <p:nvPr>
            <p:ph type="body" idx="6"/>
          </p:nvPr>
        </p:nvSpPr>
        <p:spPr>
          <a:xfrm>
            <a:off x="3212313" y="1366242"/>
            <a:ext cx="2721619"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4" name="Google Shape;7064;p256"/>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7 Content_Multiple Size Squares">
  <p:cSld name="7 Content_Multiple Size Squares">
    <p:spTree>
      <p:nvGrpSpPr>
        <p:cNvPr id="1" name="Shape 7065"/>
        <p:cNvGrpSpPr/>
        <p:nvPr/>
      </p:nvGrpSpPr>
      <p:grpSpPr>
        <a:xfrm>
          <a:off x="0" y="0"/>
          <a:ext cx="0" cy="0"/>
          <a:chOff x="0" y="0"/>
          <a:chExt cx="0" cy="0"/>
        </a:xfrm>
      </p:grpSpPr>
      <p:sp>
        <p:nvSpPr>
          <p:cNvPr id="7066" name="Google Shape;7066;p257"/>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67" name="Google Shape;7067;p25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68" name="Google Shape;7068;p257"/>
          <p:cNvSpPr txBox="1">
            <a:spLocks noGrp="1"/>
          </p:cNvSpPr>
          <p:nvPr>
            <p:ph type="body" idx="1"/>
          </p:nvPr>
        </p:nvSpPr>
        <p:spPr>
          <a:xfrm>
            <a:off x="460808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69" name="Google Shape;7069;p257"/>
          <p:cNvSpPr txBox="1">
            <a:spLocks noGrp="1"/>
          </p:cNvSpPr>
          <p:nvPr>
            <p:ph type="body" idx="2"/>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0" name="Google Shape;7070;p257"/>
          <p:cNvSpPr txBox="1">
            <a:spLocks noGrp="1"/>
          </p:cNvSpPr>
          <p:nvPr>
            <p:ph type="body" idx="3"/>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1" name="Google Shape;7071;p257"/>
          <p:cNvSpPr txBox="1">
            <a:spLocks noGrp="1"/>
          </p:cNvSpPr>
          <p:nvPr>
            <p:ph type="body" idx="4"/>
          </p:nvPr>
        </p:nvSpPr>
        <p:spPr>
          <a:xfrm>
            <a:off x="4608582"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2" name="Google Shape;7072;p257"/>
          <p:cNvSpPr txBox="1">
            <a:spLocks noGrp="1"/>
          </p:cNvSpPr>
          <p:nvPr>
            <p:ph type="body" idx="5"/>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3" name="Google Shape;7073;p257"/>
          <p:cNvSpPr txBox="1">
            <a:spLocks noGrp="1"/>
          </p:cNvSpPr>
          <p:nvPr>
            <p:ph type="body" idx="6"/>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4" name="Google Shape;7074;p257"/>
          <p:cNvSpPr txBox="1">
            <a:spLocks noGrp="1"/>
          </p:cNvSpPr>
          <p:nvPr>
            <p:ph type="body" idx="7"/>
          </p:nvPr>
        </p:nvSpPr>
        <p:spPr>
          <a:xfrm>
            <a:off x="413543" y="1366243"/>
            <a:ext cx="4123716"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5" name="Google Shape;7075;p257"/>
          <p:cNvSpPr txBox="1">
            <a:spLocks noGrp="1"/>
          </p:cNvSpPr>
          <p:nvPr>
            <p:ph type="body" idx="8"/>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 Content Rectangles_Blue Left">
  <p:cSld name="2 Content Rectangles_Blue Left">
    <p:spTree>
      <p:nvGrpSpPr>
        <p:cNvPr id="1" name="Shape 7076"/>
        <p:cNvGrpSpPr/>
        <p:nvPr/>
      </p:nvGrpSpPr>
      <p:grpSpPr>
        <a:xfrm>
          <a:off x="0" y="0"/>
          <a:ext cx="0" cy="0"/>
          <a:chOff x="0" y="0"/>
          <a:chExt cx="0" cy="0"/>
        </a:xfrm>
      </p:grpSpPr>
      <p:sp>
        <p:nvSpPr>
          <p:cNvPr id="7077" name="Google Shape;7077;p25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78" name="Google Shape;7078;p258"/>
          <p:cNvSpPr txBox="1">
            <a:spLocks noGrp="1"/>
          </p:cNvSpPr>
          <p:nvPr>
            <p:ph type="body" idx="1"/>
          </p:nvPr>
        </p:nvSpPr>
        <p:spPr>
          <a:xfrm>
            <a:off x="1" y="1366243"/>
            <a:ext cx="4110321" cy="2752576"/>
          </a:xfrm>
          <a:prstGeom prst="rect">
            <a:avLst/>
          </a:prstGeom>
          <a:solidFill>
            <a:schemeClr val="accent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79" name="Google Shape;7079;p258"/>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80" name="Google Shape;7080;p258"/>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81" name="Google Shape;7081;p258"/>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3 Content Rectangles_Blue Left">
  <p:cSld name="3 Content Rectangles_Blue Left">
    <p:spTree>
      <p:nvGrpSpPr>
        <p:cNvPr id="1" name="Shape 7082"/>
        <p:cNvGrpSpPr/>
        <p:nvPr/>
      </p:nvGrpSpPr>
      <p:grpSpPr>
        <a:xfrm>
          <a:off x="0" y="0"/>
          <a:ext cx="0" cy="0"/>
          <a:chOff x="0" y="0"/>
          <a:chExt cx="0" cy="0"/>
        </a:xfrm>
      </p:grpSpPr>
      <p:sp>
        <p:nvSpPr>
          <p:cNvPr id="7083" name="Google Shape;7083;p25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84" name="Google Shape;7084;p25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85" name="Google Shape;7085;p259"/>
          <p:cNvSpPr txBox="1">
            <a:spLocks noGrp="1"/>
          </p:cNvSpPr>
          <p:nvPr>
            <p:ph type="body" idx="1"/>
          </p:nvPr>
        </p:nvSpPr>
        <p:spPr>
          <a:xfrm>
            <a:off x="3199521" y="1366243"/>
            <a:ext cx="274244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86" name="Google Shape;7086;p259"/>
          <p:cNvSpPr txBox="1">
            <a:spLocks noGrp="1"/>
          </p:cNvSpPr>
          <p:nvPr>
            <p:ph type="body" idx="2"/>
          </p:nvPr>
        </p:nvSpPr>
        <p:spPr>
          <a:xfrm>
            <a:off x="5987174" y="1366243"/>
            <a:ext cx="2744121"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87" name="Google Shape;7087;p259"/>
          <p:cNvSpPr txBox="1">
            <a:spLocks noGrp="1"/>
          </p:cNvSpPr>
          <p:nvPr>
            <p:ph type="body" idx="3"/>
          </p:nvPr>
        </p:nvSpPr>
        <p:spPr>
          <a:xfrm>
            <a:off x="0" y="1366243"/>
            <a:ext cx="2742446"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88" name="Google Shape;7088;p259"/>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5 Content Rectangles_Blue Left">
  <p:cSld name="5 Content Rectangles_Blue Left">
    <p:spTree>
      <p:nvGrpSpPr>
        <p:cNvPr id="1" name="Shape 7089"/>
        <p:cNvGrpSpPr/>
        <p:nvPr/>
      </p:nvGrpSpPr>
      <p:grpSpPr>
        <a:xfrm>
          <a:off x="0" y="0"/>
          <a:ext cx="0" cy="0"/>
          <a:chOff x="0" y="0"/>
          <a:chExt cx="0" cy="0"/>
        </a:xfrm>
      </p:grpSpPr>
      <p:sp>
        <p:nvSpPr>
          <p:cNvPr id="7090" name="Google Shape;7090;p26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91" name="Google Shape;7091;p26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092" name="Google Shape;7092;p260"/>
          <p:cNvSpPr txBox="1">
            <a:spLocks noGrp="1"/>
          </p:cNvSpPr>
          <p:nvPr>
            <p:ph type="body" idx="1"/>
          </p:nvPr>
        </p:nvSpPr>
        <p:spPr>
          <a:xfrm>
            <a:off x="2092765"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93" name="Google Shape;7093;p260"/>
          <p:cNvSpPr txBox="1">
            <a:spLocks noGrp="1"/>
          </p:cNvSpPr>
          <p:nvPr>
            <p:ph type="body" idx="2"/>
          </p:nvPr>
        </p:nvSpPr>
        <p:spPr>
          <a:xfrm>
            <a:off x="3771986"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94" name="Google Shape;7094;p260"/>
          <p:cNvSpPr txBox="1">
            <a:spLocks noGrp="1"/>
          </p:cNvSpPr>
          <p:nvPr>
            <p:ph type="body" idx="3"/>
          </p:nvPr>
        </p:nvSpPr>
        <p:spPr>
          <a:xfrm>
            <a:off x="5451207"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95" name="Google Shape;7095;p260"/>
          <p:cNvSpPr txBox="1">
            <a:spLocks noGrp="1"/>
          </p:cNvSpPr>
          <p:nvPr>
            <p:ph type="body" idx="4"/>
          </p:nvPr>
        </p:nvSpPr>
        <p:spPr>
          <a:xfrm>
            <a:off x="7130429"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96" name="Google Shape;7096;p260"/>
          <p:cNvSpPr txBox="1">
            <a:spLocks noGrp="1"/>
          </p:cNvSpPr>
          <p:nvPr>
            <p:ph type="body" idx="5"/>
          </p:nvPr>
        </p:nvSpPr>
        <p:spPr>
          <a:xfrm>
            <a:off x="0" y="1366243"/>
            <a:ext cx="1600865" cy="2752576"/>
          </a:xfrm>
          <a:prstGeom prst="rect">
            <a:avLst/>
          </a:prstGeom>
          <a:solidFill>
            <a:schemeClr val="dk1"/>
          </a:solidFill>
          <a:ln>
            <a:noFill/>
          </a:ln>
        </p:spPr>
        <p:txBody>
          <a:bodyPr spcFirstLastPara="1" wrap="square" lIns="228600"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097" name="Google Shape;7097;p260"/>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5" name="Google Shape;1735;p103"/>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36" name="Google Shape;1736;p103"/>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1737" name="Google Shape;1737;p10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103"/>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1740" name="Google Shape;1740;p10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098"/>
        <p:cNvGrpSpPr/>
        <p:nvPr/>
      </p:nvGrpSpPr>
      <p:grpSpPr>
        <a:xfrm>
          <a:off x="0" y="0"/>
          <a:ext cx="0" cy="0"/>
          <a:chOff x="0" y="0"/>
          <a:chExt cx="0" cy="0"/>
        </a:xfrm>
      </p:grpSpPr>
      <p:sp>
        <p:nvSpPr>
          <p:cNvPr id="7099" name="Google Shape;7099;p26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00" name="Google Shape;7100;p26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01" name="Google Shape;7101;p261"/>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_White">
  <p:cSld name="Title Only_White">
    <p:bg>
      <p:bgPr>
        <a:solidFill>
          <a:srgbClr val="FFFFFF"/>
        </a:solidFill>
        <a:effectLst/>
      </p:bgPr>
    </p:bg>
    <p:spTree>
      <p:nvGrpSpPr>
        <p:cNvPr id="1" name="Shape 7102"/>
        <p:cNvGrpSpPr/>
        <p:nvPr/>
      </p:nvGrpSpPr>
      <p:grpSpPr>
        <a:xfrm>
          <a:off x="0" y="0"/>
          <a:ext cx="0" cy="0"/>
          <a:chOff x="0" y="0"/>
          <a:chExt cx="0" cy="0"/>
        </a:xfrm>
      </p:grpSpPr>
      <p:sp>
        <p:nvSpPr>
          <p:cNvPr id="7103" name="Google Shape;7103;p26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04" name="Google Shape;7104;p262"/>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05" name="Google Shape;7105;p262"/>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emo">
  <p:cSld name="Demo">
    <p:bg>
      <p:bgPr>
        <a:blipFill>
          <a:blip r:embed="rId2">
            <a:alphaModFix/>
          </a:blip>
          <a:stretch>
            <a:fillRect/>
          </a:stretch>
        </a:blipFill>
        <a:effectLst/>
      </p:bgPr>
    </p:bg>
    <p:spTree>
      <p:nvGrpSpPr>
        <p:cNvPr id="1" name="Shape 7106"/>
        <p:cNvGrpSpPr/>
        <p:nvPr/>
      </p:nvGrpSpPr>
      <p:grpSpPr>
        <a:xfrm>
          <a:off x="0" y="0"/>
          <a:ext cx="0" cy="0"/>
          <a:chOff x="0" y="0"/>
          <a:chExt cx="0" cy="0"/>
        </a:xfrm>
      </p:grpSpPr>
      <p:sp>
        <p:nvSpPr>
          <p:cNvPr id="7107" name="Google Shape;7107;p263"/>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08" name="Google Shape;7108;p26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09" name="Google Shape;7109;p263"/>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110" name="Google Shape;7110;p263"/>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DEMO</a:t>
            </a:r>
            <a:endParaRPr sz="1400" b="0" i="0" u="none" strike="noStrike" cap="none">
              <a:solidFill>
                <a:srgbClr val="000000"/>
              </a:solidFill>
              <a:latin typeface="Arial"/>
              <a:ea typeface="Arial"/>
              <a:cs typeface="Arial"/>
              <a:sym typeface="Arial"/>
            </a:endParaRPr>
          </a:p>
        </p:txBody>
      </p:sp>
      <p:grpSp>
        <p:nvGrpSpPr>
          <p:cNvPr id="7111" name="Google Shape;7111;p263"/>
          <p:cNvGrpSpPr/>
          <p:nvPr/>
        </p:nvGrpSpPr>
        <p:grpSpPr>
          <a:xfrm>
            <a:off x="4431688" y="1128144"/>
            <a:ext cx="280624" cy="244421"/>
            <a:chOff x="9439275" y="6796088"/>
            <a:chExt cx="639763" cy="557212"/>
          </a:xfrm>
        </p:grpSpPr>
        <p:sp>
          <p:nvSpPr>
            <p:cNvPr id="7112" name="Google Shape;7112;p263"/>
            <p:cNvSpPr/>
            <p:nvPr/>
          </p:nvSpPr>
          <p:spPr>
            <a:xfrm>
              <a:off x="9737725" y="7158038"/>
              <a:ext cx="150813" cy="195262"/>
            </a:xfrm>
            <a:custGeom>
              <a:avLst/>
              <a:gdLst/>
              <a:ahLst/>
              <a:cxnLst/>
              <a:rect l="l" t="t" r="r" b="b"/>
              <a:pathLst>
                <a:path w="52" h="67" extrusionOk="0">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7113" name="Google Shape;7113;p263"/>
            <p:cNvSpPr/>
            <p:nvPr/>
          </p:nvSpPr>
          <p:spPr>
            <a:xfrm>
              <a:off x="9439275" y="6796088"/>
              <a:ext cx="639763" cy="476250"/>
            </a:xfrm>
            <a:custGeom>
              <a:avLst/>
              <a:gdLst/>
              <a:ahLst/>
              <a:cxnLst/>
              <a:rect l="l" t="t" r="r" b="b"/>
              <a:pathLst>
                <a:path w="221" h="164" extrusionOk="0">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7114" name="Google Shape;7114;p263"/>
          <p:cNvSpPr txBox="1"/>
          <p:nvPr/>
        </p:nvSpPr>
        <p:spPr>
          <a:xfrm>
            <a:off x="1824594" y="770029"/>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Announcing">
  <p:cSld name="Announcing">
    <p:bg>
      <p:bgPr>
        <a:blipFill>
          <a:blip r:embed="rId2">
            <a:alphaModFix/>
          </a:blip>
          <a:stretch>
            <a:fillRect/>
          </a:stretch>
        </a:blipFill>
        <a:effectLst/>
      </p:bgPr>
    </p:bg>
    <p:spTree>
      <p:nvGrpSpPr>
        <p:cNvPr id="1" name="Shape 7115"/>
        <p:cNvGrpSpPr/>
        <p:nvPr/>
      </p:nvGrpSpPr>
      <p:grpSpPr>
        <a:xfrm>
          <a:off x="0" y="0"/>
          <a:ext cx="0" cy="0"/>
          <a:chOff x="0" y="0"/>
          <a:chExt cx="0" cy="0"/>
        </a:xfrm>
      </p:grpSpPr>
      <p:sp>
        <p:nvSpPr>
          <p:cNvPr id="7116" name="Google Shape;7116;p264"/>
          <p:cNvSpPr txBox="1">
            <a:spLocks noGrp="1"/>
          </p:cNvSpPr>
          <p:nvPr>
            <p:ph type="title"/>
          </p:nvPr>
        </p:nvSpPr>
        <p:spPr>
          <a:xfrm>
            <a:off x="413100" y="2189157"/>
            <a:ext cx="8317801"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17" name="Google Shape;7117;p26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grpSp>
        <p:nvGrpSpPr>
          <p:cNvPr id="7118" name="Google Shape;7118;p264"/>
          <p:cNvGrpSpPr/>
          <p:nvPr/>
        </p:nvGrpSpPr>
        <p:grpSpPr>
          <a:xfrm>
            <a:off x="4430992" y="1128143"/>
            <a:ext cx="282016" cy="205426"/>
            <a:chOff x="12003088" y="6784975"/>
            <a:chExt cx="642937" cy="468313"/>
          </a:xfrm>
        </p:grpSpPr>
        <p:sp>
          <p:nvSpPr>
            <p:cNvPr id="7119" name="Google Shape;7119;p264"/>
            <p:cNvSpPr/>
            <p:nvPr/>
          </p:nvSpPr>
          <p:spPr>
            <a:xfrm>
              <a:off x="12058650" y="6784975"/>
              <a:ext cx="587375" cy="442913"/>
            </a:xfrm>
            <a:custGeom>
              <a:avLst/>
              <a:gdLst/>
              <a:ahLst/>
              <a:cxnLst/>
              <a:rect l="l" t="t" r="r" b="b"/>
              <a:pathLst>
                <a:path w="203" h="152" extrusionOk="0">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7120" name="Google Shape;7120;p264"/>
            <p:cNvSpPr/>
            <p:nvPr/>
          </p:nvSpPr>
          <p:spPr>
            <a:xfrm>
              <a:off x="12003088" y="6869113"/>
              <a:ext cx="87312" cy="276225"/>
            </a:xfrm>
            <a:custGeom>
              <a:avLst/>
              <a:gdLst/>
              <a:ahLst/>
              <a:cxnLst/>
              <a:rect l="l" t="t" r="r" b="b"/>
              <a:pathLst>
                <a:path w="30" h="95" extrusionOk="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7121" name="Google Shape;7121;p264"/>
            <p:cNvSpPr/>
            <p:nvPr/>
          </p:nvSpPr>
          <p:spPr>
            <a:xfrm>
              <a:off x="12084050" y="7096125"/>
              <a:ext cx="252412" cy="157163"/>
            </a:xfrm>
            <a:custGeom>
              <a:avLst/>
              <a:gdLst/>
              <a:ahLst/>
              <a:cxnLst/>
              <a:rect l="l" t="t" r="r" b="b"/>
              <a:pathLst>
                <a:path w="87" h="54" extrusionOk="0">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7122" name="Google Shape;7122;p264"/>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ANNOUNCING</a:t>
            </a:r>
            <a:endParaRPr sz="1400" b="0" i="0" u="none" strike="noStrike" cap="none">
              <a:solidFill>
                <a:srgbClr val="000000"/>
              </a:solidFill>
              <a:latin typeface="Arial"/>
              <a:ea typeface="Arial"/>
              <a:cs typeface="Arial"/>
              <a:sym typeface="Arial"/>
            </a:endParaRPr>
          </a:p>
        </p:txBody>
      </p:sp>
      <p:sp>
        <p:nvSpPr>
          <p:cNvPr id="7123" name="Google Shape;7123;p264"/>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Video">
  <p:cSld name="Video">
    <p:bg>
      <p:bgPr>
        <a:blipFill>
          <a:blip r:embed="rId2">
            <a:alphaModFix/>
          </a:blip>
          <a:stretch>
            <a:fillRect/>
          </a:stretch>
        </a:blipFill>
        <a:effectLst/>
      </p:bgPr>
    </p:bg>
    <p:spTree>
      <p:nvGrpSpPr>
        <p:cNvPr id="1" name="Shape 7124"/>
        <p:cNvGrpSpPr/>
        <p:nvPr/>
      </p:nvGrpSpPr>
      <p:grpSpPr>
        <a:xfrm>
          <a:off x="0" y="0"/>
          <a:ext cx="0" cy="0"/>
          <a:chOff x="0" y="0"/>
          <a:chExt cx="0" cy="0"/>
        </a:xfrm>
      </p:grpSpPr>
      <p:sp>
        <p:nvSpPr>
          <p:cNvPr id="7125" name="Google Shape;7125;p265"/>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26" name="Google Shape;7126;p26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27" name="Google Shape;7127;p265"/>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VIDEO</a:t>
            </a:r>
            <a:endParaRPr sz="1400" b="0" i="0" u="none" strike="noStrike" cap="none">
              <a:solidFill>
                <a:srgbClr val="000000"/>
              </a:solidFill>
              <a:latin typeface="Arial"/>
              <a:ea typeface="Arial"/>
              <a:cs typeface="Arial"/>
              <a:sym typeface="Arial"/>
            </a:endParaRPr>
          </a:p>
        </p:txBody>
      </p:sp>
      <p:grpSp>
        <p:nvGrpSpPr>
          <p:cNvPr id="7128" name="Google Shape;7128;p265"/>
          <p:cNvGrpSpPr/>
          <p:nvPr/>
        </p:nvGrpSpPr>
        <p:grpSpPr>
          <a:xfrm>
            <a:off x="4409714" y="1126654"/>
            <a:ext cx="324571" cy="198462"/>
            <a:chOff x="7391400" y="6900863"/>
            <a:chExt cx="804863" cy="492125"/>
          </a:xfrm>
        </p:grpSpPr>
        <p:sp>
          <p:nvSpPr>
            <p:cNvPr id="7129" name="Google Shape;7129;p265"/>
            <p:cNvSpPr/>
            <p:nvPr/>
          </p:nvSpPr>
          <p:spPr>
            <a:xfrm>
              <a:off x="7391400" y="6900863"/>
              <a:ext cx="617538" cy="492125"/>
            </a:xfrm>
            <a:custGeom>
              <a:avLst/>
              <a:gdLst/>
              <a:ahLst/>
              <a:cxnLst/>
              <a:rect l="l" t="t" r="r" b="b"/>
              <a:pathLst>
                <a:path w="214" h="170" extrusionOk="0">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7130" name="Google Shape;7130;p265"/>
            <p:cNvSpPr/>
            <p:nvPr/>
          </p:nvSpPr>
          <p:spPr>
            <a:xfrm>
              <a:off x="7977188" y="6943726"/>
              <a:ext cx="219075" cy="406400"/>
            </a:xfrm>
            <a:custGeom>
              <a:avLst/>
              <a:gdLst/>
              <a:ahLst/>
              <a:cxnLst/>
              <a:rect l="l" t="t" r="r" b="b"/>
              <a:pathLst>
                <a:path w="76" h="140" extrusionOk="0">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7131" name="Google Shape;7131;p265"/>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Q&amp;A">
  <p:cSld name="Q&amp;A">
    <p:bg>
      <p:bgPr>
        <a:blipFill>
          <a:blip r:embed="rId2">
            <a:alphaModFix/>
          </a:blip>
          <a:stretch>
            <a:fillRect/>
          </a:stretch>
        </a:blipFill>
        <a:effectLst/>
      </p:bgPr>
    </p:bg>
    <p:spTree>
      <p:nvGrpSpPr>
        <p:cNvPr id="1" name="Shape 7132"/>
        <p:cNvGrpSpPr/>
        <p:nvPr/>
      </p:nvGrpSpPr>
      <p:grpSpPr>
        <a:xfrm>
          <a:off x="0" y="0"/>
          <a:ext cx="0" cy="0"/>
          <a:chOff x="0" y="0"/>
          <a:chExt cx="0" cy="0"/>
        </a:xfrm>
      </p:grpSpPr>
      <p:sp>
        <p:nvSpPr>
          <p:cNvPr id="7133" name="Google Shape;7133;p266"/>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34" name="Google Shape;7134;p26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35" name="Google Shape;7135;p266"/>
          <p:cNvSpPr txBox="1"/>
          <p:nvPr/>
        </p:nvSpPr>
        <p:spPr>
          <a:xfrm>
            <a:off x="1015723" y="1356373"/>
            <a:ext cx="7112556" cy="313710"/>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687"/>
              <a:buFont typeface="Arial"/>
              <a:buNone/>
            </a:pPr>
            <a:r>
              <a:rPr lang="en" sz="1687" b="0" i="0" u="none" strike="noStrike" cap="none">
                <a:solidFill>
                  <a:schemeClr val="accent5"/>
                </a:solidFill>
                <a:latin typeface="Calibri"/>
                <a:ea typeface="Calibri"/>
                <a:cs typeface="Calibri"/>
                <a:sym typeface="Calibri"/>
              </a:rPr>
              <a:t>Q&amp;A</a:t>
            </a:r>
            <a:endParaRPr sz="1400" b="0" i="0" u="none" strike="noStrike" cap="none">
              <a:solidFill>
                <a:srgbClr val="000000"/>
              </a:solidFill>
              <a:latin typeface="Arial"/>
              <a:ea typeface="Arial"/>
              <a:cs typeface="Arial"/>
              <a:sym typeface="Arial"/>
            </a:endParaRPr>
          </a:p>
        </p:txBody>
      </p:sp>
      <p:grpSp>
        <p:nvGrpSpPr>
          <p:cNvPr id="7136" name="Google Shape;7136;p266"/>
          <p:cNvGrpSpPr/>
          <p:nvPr/>
        </p:nvGrpSpPr>
        <p:grpSpPr>
          <a:xfrm>
            <a:off x="4409714" y="1108134"/>
            <a:ext cx="324571" cy="261821"/>
            <a:chOff x="3017838" y="2587625"/>
            <a:chExt cx="812801" cy="655638"/>
          </a:xfrm>
        </p:grpSpPr>
        <p:sp>
          <p:nvSpPr>
            <p:cNvPr id="7137" name="Google Shape;7137;p266"/>
            <p:cNvSpPr/>
            <p:nvPr/>
          </p:nvSpPr>
          <p:spPr>
            <a:xfrm>
              <a:off x="3292476" y="2728913"/>
              <a:ext cx="538163" cy="514350"/>
            </a:xfrm>
            <a:custGeom>
              <a:avLst/>
              <a:gdLst/>
              <a:ahLst/>
              <a:cxnLst/>
              <a:rect l="l" t="t" r="r" b="b"/>
              <a:pathLst>
                <a:path w="186" h="178" extrusionOk="0">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7138" name="Google Shape;7138;p266"/>
            <p:cNvSpPr/>
            <p:nvPr/>
          </p:nvSpPr>
          <p:spPr>
            <a:xfrm>
              <a:off x="3017838" y="2587625"/>
              <a:ext cx="450850" cy="433388"/>
            </a:xfrm>
            <a:custGeom>
              <a:avLst/>
              <a:gdLst/>
              <a:ahLst/>
              <a:cxnLst/>
              <a:rect l="l" t="t" r="r" b="b"/>
              <a:pathLst>
                <a:path w="156" h="150" extrusionOk="0">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chemeClr val="accent5"/>
                </a:solidFill>
                <a:latin typeface="Arial"/>
                <a:ea typeface="Arial"/>
                <a:cs typeface="Arial"/>
                <a:sym typeface="Arial"/>
              </a:endParaRPr>
            </a:p>
          </p:txBody>
        </p:sp>
      </p:grpSp>
      <p:sp>
        <p:nvSpPr>
          <p:cNvPr id="7139" name="Google Shape;7139;p266"/>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pecial Custom">
  <p:cSld name="Special Custom">
    <p:bg>
      <p:bgPr>
        <a:blipFill>
          <a:blip r:embed="rId2">
            <a:alphaModFix/>
          </a:blip>
          <a:stretch>
            <a:fillRect/>
          </a:stretch>
        </a:blipFill>
        <a:effectLst/>
      </p:bgPr>
    </p:bg>
    <p:spTree>
      <p:nvGrpSpPr>
        <p:cNvPr id="1" name="Shape 7140"/>
        <p:cNvGrpSpPr/>
        <p:nvPr/>
      </p:nvGrpSpPr>
      <p:grpSpPr>
        <a:xfrm>
          <a:off x="0" y="0"/>
          <a:ext cx="0" cy="0"/>
          <a:chOff x="0" y="0"/>
          <a:chExt cx="0" cy="0"/>
        </a:xfrm>
      </p:grpSpPr>
      <p:sp>
        <p:nvSpPr>
          <p:cNvPr id="7141" name="Google Shape;7141;p267"/>
          <p:cNvSpPr txBox="1">
            <a:spLocks noGrp="1"/>
          </p:cNvSpPr>
          <p:nvPr>
            <p:ph type="title"/>
          </p:nvPr>
        </p:nvSpPr>
        <p:spPr>
          <a:xfrm>
            <a:off x="413099" y="2189157"/>
            <a:ext cx="8317802" cy="503052"/>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42" name="Google Shape;7142;p26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43" name="Google Shape;7143;p267"/>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144" name="Google Shape;7144;p267"/>
          <p:cNvSpPr txBox="1">
            <a:spLocks noGrp="1"/>
          </p:cNvSpPr>
          <p:nvPr>
            <p:ph type="body" idx="2"/>
          </p:nvPr>
        </p:nvSpPr>
        <p:spPr>
          <a:xfrm>
            <a:off x="413099" y="1366243"/>
            <a:ext cx="8317802" cy="27591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accent5"/>
              </a:buClr>
              <a:buSzPts val="1406"/>
              <a:buFont typeface="Inter"/>
              <a:buNone/>
              <a:defRPr sz="1406" b="0" cap="none">
                <a:solidFill>
                  <a:schemeClr val="accent5"/>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7145" name="Google Shape;7145;p267"/>
          <p:cNvSpPr>
            <a:spLocks noGrp="1"/>
          </p:cNvSpPr>
          <p:nvPr>
            <p:ph type="pic" idx="3"/>
          </p:nvPr>
        </p:nvSpPr>
        <p:spPr>
          <a:xfrm>
            <a:off x="4365998" y="1090325"/>
            <a:ext cx="404428" cy="275917"/>
          </a:xfrm>
          <a:prstGeom prst="rect">
            <a:avLst/>
          </a:prstGeom>
          <a:no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7146"/>
        <p:cNvGrpSpPr/>
        <p:nvPr/>
      </p:nvGrpSpPr>
      <p:grpSpPr>
        <a:xfrm>
          <a:off x="0" y="0"/>
          <a:ext cx="0" cy="0"/>
          <a:chOff x="0" y="0"/>
          <a:chExt cx="0" cy="0"/>
        </a:xfrm>
      </p:grpSpPr>
      <p:sp>
        <p:nvSpPr>
          <p:cNvPr id="7147" name="Google Shape;7147;p26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7148" name="Google Shape;7148;p268"/>
          <p:cNvSpPr/>
          <p:nvPr/>
        </p:nvSpPr>
        <p:spPr>
          <a:xfrm>
            <a:off x="294410" y="4856522"/>
            <a:ext cx="1013419" cy="211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73"/>
              <a:buFont typeface="Arial"/>
              <a:buNone/>
            </a:pPr>
            <a:r>
              <a:rPr lang="en" sz="773" b="0" i="0" u="none" strike="noStrike" cap="none">
                <a:solidFill>
                  <a:schemeClr val="lt1"/>
                </a:solidFill>
                <a:latin typeface="Inter Black"/>
                <a:ea typeface="Inter Black"/>
                <a:cs typeface="Inter Black"/>
                <a:sym typeface="Inter Black"/>
              </a:rPr>
              <a:t>© 2021 WEX Inc.</a:t>
            </a:r>
            <a:endParaRPr sz="773" b="0" i="0" u="none" strike="noStrike" cap="none">
              <a:solidFill>
                <a:schemeClr val="lt1"/>
              </a:solidFill>
              <a:latin typeface="Arial"/>
              <a:ea typeface="Arial"/>
              <a:cs typeface="Arial"/>
              <a:sym typeface="Arial"/>
            </a:endParaRPr>
          </a:p>
        </p:txBody>
      </p:sp>
      <p:sp>
        <p:nvSpPr>
          <p:cNvPr id="7149" name="Google Shape;7149;p268"/>
          <p:cNvSpPr txBox="1">
            <a:spLocks noGrp="1"/>
          </p:cNvSpPr>
          <p:nvPr>
            <p:ph type="ctrTitle"/>
          </p:nvPr>
        </p:nvSpPr>
        <p:spPr>
          <a:xfrm>
            <a:off x="2493386" y="1166259"/>
            <a:ext cx="4157228" cy="195871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8" name="Google Shape;1748;p104"/>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9" name="Google Shape;1749;p104"/>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1750" name="Google Shape;1750;p10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104"/>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1753" name="Google Shape;1753;p104"/>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5"/>
        <p:cNvGrpSpPr/>
        <p:nvPr/>
      </p:nvGrpSpPr>
      <p:grpSpPr>
        <a:xfrm>
          <a:off x="0" y="0"/>
          <a:ext cx="0" cy="0"/>
          <a:chOff x="0" y="0"/>
          <a:chExt cx="0" cy="0"/>
        </a:xfrm>
      </p:grpSpPr>
      <p:sp>
        <p:nvSpPr>
          <p:cNvPr id="1756" name="Google Shape;1756;p10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57" name="Google Shape;1757;p10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1758" name="Google Shape;1758;p10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1759" name="Google Shape;1759;p10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10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72" name="Google Shape;1772;p10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74"/>
        <p:cNvGrpSpPr/>
        <p:nvPr/>
      </p:nvGrpSpPr>
      <p:grpSpPr>
        <a:xfrm>
          <a:off x="0" y="0"/>
          <a:ext cx="0" cy="0"/>
          <a:chOff x="0" y="0"/>
          <a:chExt cx="0" cy="0"/>
        </a:xfrm>
      </p:grpSpPr>
      <p:sp>
        <p:nvSpPr>
          <p:cNvPr id="1775" name="Google Shape;1775;p107"/>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76" name="Google Shape;1776;p10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77" name="Google Shape;1777;p107"/>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87"/>
        <p:cNvGrpSpPr/>
        <p:nvPr/>
      </p:nvGrpSpPr>
      <p:grpSpPr>
        <a:xfrm>
          <a:off x="0" y="0"/>
          <a:ext cx="0" cy="0"/>
          <a:chOff x="0" y="0"/>
          <a:chExt cx="0" cy="0"/>
        </a:xfrm>
      </p:grpSpPr>
      <p:sp>
        <p:nvSpPr>
          <p:cNvPr id="1788" name="Google Shape;1788;p10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89" name="Google Shape;1789;p10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11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2941"/>
              </a:srgbClr>
            </a:outerShdw>
          </a:effectLst>
        </p:spPr>
        <p:txBody>
          <a:bodyPr/>
          <a:lstStyle/>
          <a:p>
            <a:endParaRPr lang="en-US"/>
          </a:p>
        </p:txBody>
      </p:sp>
      <p:sp>
        <p:nvSpPr>
          <p:cNvPr id="1855" name="Google Shape;1855;p11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11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2941"/>
              </a:srgbClr>
            </a:outerShdw>
          </a:effectLst>
        </p:spPr>
        <p:txBody>
          <a:bodyPr/>
          <a:lstStyle/>
          <a:p>
            <a:endParaRPr lang="en-US"/>
          </a:p>
        </p:txBody>
      </p:sp>
      <p:sp>
        <p:nvSpPr>
          <p:cNvPr id="1869" name="Google Shape;1869;p11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2" name="Google Shape;592;p74"/>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93" name="Google Shape;593;p7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_3">
    <p:spTree>
      <p:nvGrpSpPr>
        <p:cNvPr id="1" name="Shape 1870"/>
        <p:cNvGrpSpPr/>
        <p:nvPr/>
      </p:nvGrpSpPr>
      <p:grpSpPr>
        <a:xfrm>
          <a:off x="0" y="0"/>
          <a:ext cx="0" cy="0"/>
          <a:chOff x="0" y="0"/>
          <a:chExt cx="0" cy="0"/>
        </a:xfrm>
      </p:grpSpPr>
      <p:sp>
        <p:nvSpPr>
          <p:cNvPr id="1871" name="Google Shape;1871;g24c326ba8f2_0_337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76"/>
        <p:cNvGrpSpPr/>
        <p:nvPr/>
      </p:nvGrpSpPr>
      <p:grpSpPr>
        <a:xfrm>
          <a:off x="0" y="0"/>
          <a:ext cx="0" cy="0"/>
          <a:chOff x="0" y="0"/>
          <a:chExt cx="0" cy="0"/>
        </a:xfrm>
      </p:grpSpPr>
      <p:sp>
        <p:nvSpPr>
          <p:cNvPr id="1877" name="Google Shape;1877;p7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878"/>
        <p:cNvGrpSpPr/>
        <p:nvPr/>
      </p:nvGrpSpPr>
      <p:grpSpPr>
        <a:xfrm>
          <a:off x="0" y="0"/>
          <a:ext cx="0" cy="0"/>
          <a:chOff x="0" y="0"/>
          <a:chExt cx="0" cy="0"/>
        </a:xfrm>
      </p:grpSpPr>
      <p:sp>
        <p:nvSpPr>
          <p:cNvPr id="1879" name="Google Shape;1879;p112"/>
          <p:cNvSpPr txBox="1">
            <a:spLocks noGrp="1"/>
          </p:cNvSpPr>
          <p:nvPr>
            <p:ph type="ctrTitle"/>
          </p:nvPr>
        </p:nvSpPr>
        <p:spPr>
          <a:xfrm>
            <a:off x="311700" y="726875"/>
            <a:ext cx="47166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880" name="Google Shape;1880;p112"/>
          <p:cNvSpPr txBox="1">
            <a:spLocks noGrp="1"/>
          </p:cNvSpPr>
          <p:nvPr>
            <p:ph type="subTitle" idx="1"/>
          </p:nvPr>
        </p:nvSpPr>
        <p:spPr>
          <a:xfrm>
            <a:off x="311700" y="2816425"/>
            <a:ext cx="47166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881" name="Google Shape;1881;p112"/>
          <p:cNvGrpSpPr/>
          <p:nvPr/>
        </p:nvGrpSpPr>
        <p:grpSpPr>
          <a:xfrm>
            <a:off x="7833120" y="4564515"/>
            <a:ext cx="1026629" cy="292418"/>
            <a:chOff x="238125" y="1822850"/>
            <a:chExt cx="7080200" cy="2016675"/>
          </a:xfrm>
        </p:grpSpPr>
        <p:sp>
          <p:nvSpPr>
            <p:cNvPr id="1882" name="Google Shape;1882;p11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3" name="Google Shape;1883;p11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4" name="Google Shape;1884;p11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5" name="Google Shape;1885;p11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6" name="Google Shape;1886;p11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7" name="Google Shape;1887;p11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88" name="Google Shape;1888;p11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w/chevron text container">
  <p:cSld name="Title w/chevron text container">
    <p:bg>
      <p:bgPr>
        <a:solidFill>
          <a:schemeClr val="dk1"/>
        </a:solidFill>
        <a:effectLst/>
      </p:bgPr>
    </p:bg>
    <p:spTree>
      <p:nvGrpSpPr>
        <p:cNvPr id="1" name="Shape 1889"/>
        <p:cNvGrpSpPr/>
        <p:nvPr/>
      </p:nvGrpSpPr>
      <p:grpSpPr>
        <a:xfrm>
          <a:off x="0" y="0"/>
          <a:ext cx="0" cy="0"/>
          <a:chOff x="0" y="0"/>
          <a:chExt cx="0" cy="0"/>
        </a:xfrm>
      </p:grpSpPr>
      <p:sp>
        <p:nvSpPr>
          <p:cNvPr id="1890" name="Google Shape;1890;p113"/>
          <p:cNvSpPr/>
          <p:nvPr/>
        </p:nvSpPr>
        <p:spPr>
          <a:xfrm>
            <a:off x="0" y="0"/>
            <a:ext cx="6410100" cy="5143500"/>
          </a:xfrm>
          <a:prstGeom prst="homePlate">
            <a:avLst>
              <a:gd name="adj" fmla="val 39813"/>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1" name="Google Shape;1891;p113"/>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892" name="Google Shape;1892;p113"/>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893" name="Google Shape;1893;p113"/>
          <p:cNvGrpSpPr/>
          <p:nvPr/>
        </p:nvGrpSpPr>
        <p:grpSpPr>
          <a:xfrm>
            <a:off x="7833120" y="4564515"/>
            <a:ext cx="1026629" cy="292418"/>
            <a:chOff x="238125" y="1822850"/>
            <a:chExt cx="7080200" cy="2016675"/>
          </a:xfrm>
        </p:grpSpPr>
        <p:sp>
          <p:nvSpPr>
            <p:cNvPr id="1894" name="Google Shape;1894;p11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5" name="Google Shape;1895;p11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6" name="Google Shape;1896;p11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7" name="Google Shape;1897;p11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8" name="Google Shape;1898;p11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899" name="Google Shape;1899;p11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0" name="Google Shape;1900;p11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lt title w/custom img">
  <p:cSld name="Alt title w/custom img">
    <p:bg>
      <p:bgPr>
        <a:solidFill>
          <a:schemeClr val="lt1"/>
        </a:solidFill>
        <a:effectLst/>
      </p:bgPr>
    </p:bg>
    <p:spTree>
      <p:nvGrpSpPr>
        <p:cNvPr id="1" name="Shape 1901"/>
        <p:cNvGrpSpPr/>
        <p:nvPr/>
      </p:nvGrpSpPr>
      <p:grpSpPr>
        <a:xfrm>
          <a:off x="0" y="0"/>
          <a:ext cx="0" cy="0"/>
          <a:chOff x="0" y="0"/>
          <a:chExt cx="0" cy="0"/>
        </a:xfrm>
      </p:grpSpPr>
      <p:sp>
        <p:nvSpPr>
          <p:cNvPr id="1902" name="Google Shape;1902;p114"/>
          <p:cNvSpPr txBox="1">
            <a:spLocks noGrp="1"/>
          </p:cNvSpPr>
          <p:nvPr>
            <p:ph type="ctrTitle"/>
          </p:nvPr>
        </p:nvSpPr>
        <p:spPr>
          <a:xfrm>
            <a:off x="311700" y="1979276"/>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903" name="Google Shape;1903;p114"/>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904" name="Google Shape;1904;p114"/>
          <p:cNvGrpSpPr/>
          <p:nvPr/>
        </p:nvGrpSpPr>
        <p:grpSpPr>
          <a:xfrm>
            <a:off x="455002" y="401910"/>
            <a:ext cx="908390" cy="258739"/>
            <a:chOff x="238125" y="1822850"/>
            <a:chExt cx="7080200" cy="2016675"/>
          </a:xfrm>
        </p:grpSpPr>
        <p:sp>
          <p:nvSpPr>
            <p:cNvPr id="1905" name="Google Shape;1905;p11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6" name="Google Shape;1906;p11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7" name="Google Shape;1907;p11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8" name="Google Shape;1908;p11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09" name="Google Shape;1909;p11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0" name="Google Shape;1910;p11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1" name="Google Shape;1911;p11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1912" name="Google Shape;1912;p114"/>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lt title w/custom img, no chevron">
  <p:cSld name="Alt title w/custom img, no chevron">
    <p:bg>
      <p:bgPr>
        <a:solidFill>
          <a:schemeClr val="lt1"/>
        </a:solidFill>
        <a:effectLst/>
      </p:bgPr>
    </p:bg>
    <p:spTree>
      <p:nvGrpSpPr>
        <p:cNvPr id="1" name="Shape 1913"/>
        <p:cNvGrpSpPr/>
        <p:nvPr/>
      </p:nvGrpSpPr>
      <p:grpSpPr>
        <a:xfrm>
          <a:off x="0" y="0"/>
          <a:ext cx="0" cy="0"/>
          <a:chOff x="0" y="0"/>
          <a:chExt cx="0" cy="0"/>
        </a:xfrm>
      </p:grpSpPr>
      <p:sp>
        <p:nvSpPr>
          <p:cNvPr id="1914" name="Google Shape;1914;p115"/>
          <p:cNvSpPr txBox="1">
            <a:spLocks noGrp="1"/>
          </p:cNvSpPr>
          <p:nvPr>
            <p:ph type="ctrTitle"/>
          </p:nvPr>
        </p:nvSpPr>
        <p:spPr>
          <a:xfrm>
            <a:off x="311700" y="1979276"/>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1915" name="Google Shape;1915;p115"/>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916" name="Google Shape;1916;p115"/>
          <p:cNvGrpSpPr/>
          <p:nvPr/>
        </p:nvGrpSpPr>
        <p:grpSpPr>
          <a:xfrm>
            <a:off x="455002" y="401910"/>
            <a:ext cx="908390" cy="258739"/>
            <a:chOff x="238125" y="1822850"/>
            <a:chExt cx="7080200" cy="2016675"/>
          </a:xfrm>
        </p:grpSpPr>
        <p:sp>
          <p:nvSpPr>
            <p:cNvPr id="1917" name="Google Shape;1917;p11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8" name="Google Shape;1918;p11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19" name="Google Shape;1919;p11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0" name="Google Shape;1920;p11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1" name="Google Shape;1921;p11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2" name="Google Shape;1922;p11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23" name="Google Shape;1923;p11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1924" name="Google Shape;1924;p115"/>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lt title w/custom img, bg color">
  <p:cSld name="Alt title w/custom img, bg color">
    <p:bg>
      <p:bgPr>
        <a:solidFill>
          <a:srgbClr val="E4F5FD"/>
        </a:solidFill>
        <a:effectLst/>
      </p:bgPr>
    </p:bg>
    <p:spTree>
      <p:nvGrpSpPr>
        <p:cNvPr id="1" name="Shape 1925"/>
        <p:cNvGrpSpPr/>
        <p:nvPr/>
      </p:nvGrpSpPr>
      <p:grpSpPr>
        <a:xfrm>
          <a:off x="0" y="0"/>
          <a:ext cx="0" cy="0"/>
          <a:chOff x="0" y="0"/>
          <a:chExt cx="0" cy="0"/>
        </a:xfrm>
      </p:grpSpPr>
      <p:sp>
        <p:nvSpPr>
          <p:cNvPr id="1926" name="Google Shape;1926;p116"/>
          <p:cNvSpPr/>
          <p:nvPr/>
        </p:nvSpPr>
        <p:spPr>
          <a:xfrm>
            <a:off x="0" y="0"/>
            <a:ext cx="9144000" cy="10794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1927" name="Google Shape;1927;p116"/>
          <p:cNvGrpSpPr/>
          <p:nvPr/>
        </p:nvGrpSpPr>
        <p:grpSpPr>
          <a:xfrm>
            <a:off x="2622652" y="3587454"/>
            <a:ext cx="2377550" cy="653782"/>
            <a:chOff x="2159414" y="3486447"/>
            <a:chExt cx="2606105" cy="720500"/>
          </a:xfrm>
        </p:grpSpPr>
        <p:grpSp>
          <p:nvGrpSpPr>
            <p:cNvPr id="1928" name="Google Shape;1928;p116"/>
            <p:cNvGrpSpPr/>
            <p:nvPr/>
          </p:nvGrpSpPr>
          <p:grpSpPr>
            <a:xfrm>
              <a:off x="2159414" y="3486447"/>
              <a:ext cx="2606105" cy="49200"/>
              <a:chOff x="2159414" y="3486447"/>
              <a:chExt cx="2606105" cy="49200"/>
            </a:xfrm>
          </p:grpSpPr>
          <p:sp>
            <p:nvSpPr>
              <p:cNvPr id="1929" name="Google Shape;1929;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0" name="Google Shape;1930;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1" name="Google Shape;1931;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2" name="Google Shape;1932;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3" name="Google Shape;1933;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4" name="Google Shape;1934;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5" name="Google Shape;1935;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6" name="Google Shape;1936;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7" name="Google Shape;1937;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8" name="Google Shape;1938;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39" name="Google Shape;1939;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0" name="Google Shape;1940;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1" name="Google Shape;1941;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2" name="Google Shape;1942;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3" name="Google Shape;1943;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4" name="Google Shape;1944;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45" name="Google Shape;1945;p116"/>
            <p:cNvGrpSpPr/>
            <p:nvPr/>
          </p:nvGrpSpPr>
          <p:grpSpPr>
            <a:xfrm>
              <a:off x="2159414" y="3652838"/>
              <a:ext cx="2606105" cy="49200"/>
              <a:chOff x="2159414" y="3486447"/>
              <a:chExt cx="2606105" cy="49200"/>
            </a:xfrm>
          </p:grpSpPr>
          <p:sp>
            <p:nvSpPr>
              <p:cNvPr id="1946" name="Google Shape;1946;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7" name="Google Shape;1947;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8" name="Google Shape;1948;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49" name="Google Shape;1949;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0" name="Google Shape;1950;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1" name="Google Shape;1951;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2" name="Google Shape;1952;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3" name="Google Shape;1953;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4" name="Google Shape;1954;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5" name="Google Shape;1955;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6" name="Google Shape;1956;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7" name="Google Shape;1957;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8" name="Google Shape;1958;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59" name="Google Shape;1959;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0" name="Google Shape;1960;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1" name="Google Shape;1961;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62" name="Google Shape;1962;p116"/>
            <p:cNvGrpSpPr/>
            <p:nvPr/>
          </p:nvGrpSpPr>
          <p:grpSpPr>
            <a:xfrm>
              <a:off x="2159414" y="3819188"/>
              <a:ext cx="2606105" cy="49200"/>
              <a:chOff x="2159414" y="3486447"/>
              <a:chExt cx="2606105" cy="49200"/>
            </a:xfrm>
          </p:grpSpPr>
          <p:sp>
            <p:nvSpPr>
              <p:cNvPr id="1963" name="Google Shape;1963;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4" name="Google Shape;1964;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5" name="Google Shape;1965;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6" name="Google Shape;1966;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7" name="Google Shape;1967;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8" name="Google Shape;1968;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69" name="Google Shape;1969;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0" name="Google Shape;1970;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1" name="Google Shape;1971;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2" name="Google Shape;1972;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3" name="Google Shape;1973;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4" name="Google Shape;1974;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5" name="Google Shape;1975;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6" name="Google Shape;1976;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7" name="Google Shape;1977;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78" name="Google Shape;1978;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79" name="Google Shape;1979;p116"/>
            <p:cNvGrpSpPr/>
            <p:nvPr/>
          </p:nvGrpSpPr>
          <p:grpSpPr>
            <a:xfrm>
              <a:off x="2159414" y="3983540"/>
              <a:ext cx="2606105" cy="49200"/>
              <a:chOff x="2159414" y="3486447"/>
              <a:chExt cx="2606105" cy="49200"/>
            </a:xfrm>
          </p:grpSpPr>
          <p:sp>
            <p:nvSpPr>
              <p:cNvPr id="1980" name="Google Shape;1980;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1" name="Google Shape;1981;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2" name="Google Shape;1982;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3" name="Google Shape;1983;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4" name="Google Shape;1984;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5" name="Google Shape;1985;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6" name="Google Shape;1986;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7" name="Google Shape;1987;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8" name="Google Shape;1988;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89" name="Google Shape;1989;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0" name="Google Shape;1990;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1" name="Google Shape;1991;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2" name="Google Shape;1992;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3" name="Google Shape;1993;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4" name="Google Shape;1994;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5" name="Google Shape;1995;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1996" name="Google Shape;1996;p116"/>
            <p:cNvGrpSpPr/>
            <p:nvPr/>
          </p:nvGrpSpPr>
          <p:grpSpPr>
            <a:xfrm>
              <a:off x="2159414" y="4157747"/>
              <a:ext cx="2606105" cy="49200"/>
              <a:chOff x="2159414" y="3486447"/>
              <a:chExt cx="2606105" cy="49200"/>
            </a:xfrm>
          </p:grpSpPr>
          <p:sp>
            <p:nvSpPr>
              <p:cNvPr id="1997" name="Google Shape;1997;p116"/>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8" name="Google Shape;1998;p116"/>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1999" name="Google Shape;1999;p116"/>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0" name="Google Shape;2000;p116"/>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1" name="Google Shape;2001;p116"/>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2" name="Google Shape;2002;p116"/>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3" name="Google Shape;2003;p116"/>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4" name="Google Shape;2004;p116"/>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5" name="Google Shape;2005;p116"/>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6" name="Google Shape;2006;p116"/>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7" name="Google Shape;2007;p116"/>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8" name="Google Shape;2008;p116"/>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09" name="Google Shape;2009;p116"/>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0" name="Google Shape;2010;p116"/>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1" name="Google Shape;2011;p116"/>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2" name="Google Shape;2012;p116"/>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sp>
        <p:nvSpPr>
          <p:cNvPr id="2013" name="Google Shape;2013;p116"/>
          <p:cNvSpPr txBox="1">
            <a:spLocks noGrp="1"/>
          </p:cNvSpPr>
          <p:nvPr>
            <p:ph type="ctrTitle"/>
          </p:nvPr>
        </p:nvSpPr>
        <p:spPr>
          <a:xfrm>
            <a:off x="311700" y="1979276"/>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199"/>
            </a:lvl1pPr>
            <a:lvl2pPr lvl="1" algn="ctr">
              <a:lnSpc>
                <a:spcPct val="95000"/>
              </a:lnSpc>
              <a:spcBef>
                <a:spcPts val="0"/>
              </a:spcBef>
              <a:spcAft>
                <a:spcPts val="0"/>
              </a:spcAft>
              <a:buSzPts val="5200"/>
              <a:buNone/>
              <a:defRPr sz="5199"/>
            </a:lvl2pPr>
            <a:lvl3pPr lvl="2" algn="ctr">
              <a:lnSpc>
                <a:spcPct val="95000"/>
              </a:lnSpc>
              <a:spcBef>
                <a:spcPts val="0"/>
              </a:spcBef>
              <a:spcAft>
                <a:spcPts val="0"/>
              </a:spcAft>
              <a:buSzPts val="5200"/>
              <a:buNone/>
              <a:defRPr sz="5199"/>
            </a:lvl3pPr>
            <a:lvl4pPr lvl="3" algn="ctr">
              <a:lnSpc>
                <a:spcPct val="95000"/>
              </a:lnSpc>
              <a:spcBef>
                <a:spcPts val="0"/>
              </a:spcBef>
              <a:spcAft>
                <a:spcPts val="0"/>
              </a:spcAft>
              <a:buSzPts val="5200"/>
              <a:buNone/>
              <a:defRPr sz="5199"/>
            </a:lvl4pPr>
            <a:lvl5pPr lvl="4" algn="ctr">
              <a:lnSpc>
                <a:spcPct val="95000"/>
              </a:lnSpc>
              <a:spcBef>
                <a:spcPts val="0"/>
              </a:spcBef>
              <a:spcAft>
                <a:spcPts val="0"/>
              </a:spcAft>
              <a:buSzPts val="5200"/>
              <a:buNone/>
              <a:defRPr sz="5199"/>
            </a:lvl5pPr>
            <a:lvl6pPr lvl="5" algn="ctr">
              <a:lnSpc>
                <a:spcPct val="95000"/>
              </a:lnSpc>
              <a:spcBef>
                <a:spcPts val="0"/>
              </a:spcBef>
              <a:spcAft>
                <a:spcPts val="0"/>
              </a:spcAft>
              <a:buSzPts val="5200"/>
              <a:buNone/>
              <a:defRPr sz="5199"/>
            </a:lvl6pPr>
            <a:lvl7pPr lvl="6" algn="ctr">
              <a:lnSpc>
                <a:spcPct val="95000"/>
              </a:lnSpc>
              <a:spcBef>
                <a:spcPts val="0"/>
              </a:spcBef>
              <a:spcAft>
                <a:spcPts val="0"/>
              </a:spcAft>
              <a:buSzPts val="5200"/>
              <a:buNone/>
              <a:defRPr sz="5199"/>
            </a:lvl7pPr>
            <a:lvl8pPr lvl="7" algn="ctr">
              <a:lnSpc>
                <a:spcPct val="95000"/>
              </a:lnSpc>
              <a:spcBef>
                <a:spcPts val="0"/>
              </a:spcBef>
              <a:spcAft>
                <a:spcPts val="0"/>
              </a:spcAft>
              <a:buSzPts val="5200"/>
              <a:buNone/>
              <a:defRPr sz="5199"/>
            </a:lvl8pPr>
            <a:lvl9pPr lvl="8" algn="ctr">
              <a:lnSpc>
                <a:spcPct val="95000"/>
              </a:lnSpc>
              <a:spcBef>
                <a:spcPts val="0"/>
              </a:spcBef>
              <a:spcAft>
                <a:spcPts val="0"/>
              </a:spcAft>
              <a:buSzPts val="5200"/>
              <a:buNone/>
              <a:defRPr sz="5199"/>
            </a:lvl9pPr>
          </a:lstStyle>
          <a:p>
            <a:endParaRPr/>
          </a:p>
        </p:txBody>
      </p:sp>
      <p:sp>
        <p:nvSpPr>
          <p:cNvPr id="2014" name="Google Shape;2014;p116"/>
          <p:cNvSpPr txBox="1">
            <a:spLocks noGrp="1"/>
          </p:cNvSpPr>
          <p:nvPr>
            <p:ph type="subTitle" idx="1"/>
          </p:nvPr>
        </p:nvSpPr>
        <p:spPr>
          <a:xfrm>
            <a:off x="311700" y="1502250"/>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2015" name="Google Shape;2015;p116"/>
          <p:cNvGrpSpPr/>
          <p:nvPr/>
        </p:nvGrpSpPr>
        <p:grpSpPr>
          <a:xfrm>
            <a:off x="455002" y="401910"/>
            <a:ext cx="908390" cy="258739"/>
            <a:chOff x="238125" y="1822850"/>
            <a:chExt cx="7080200" cy="2016675"/>
          </a:xfrm>
        </p:grpSpPr>
        <p:sp>
          <p:nvSpPr>
            <p:cNvPr id="2016" name="Google Shape;2016;p11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7" name="Google Shape;2017;p11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8" name="Google Shape;2018;p11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19" name="Google Shape;2019;p11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0" name="Google Shape;2020;p11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1" name="Google Shape;2021;p11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22" name="Google Shape;2022;p11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cxnSp>
        <p:nvCxnSpPr>
          <p:cNvPr id="2023" name="Google Shape;2023;p116"/>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
        <p:nvSpPr>
          <p:cNvPr id="2024" name="Google Shape;2024;p116"/>
          <p:cNvSpPr/>
          <p:nvPr/>
        </p:nvSpPr>
        <p:spPr>
          <a:xfrm>
            <a:off x="6884051" y="1502251"/>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25"/>
        <p:cNvGrpSpPr/>
        <p:nvPr/>
      </p:nvGrpSpPr>
      <p:grpSpPr>
        <a:xfrm>
          <a:off x="0" y="0"/>
          <a:ext cx="0" cy="0"/>
          <a:chOff x="0" y="0"/>
          <a:chExt cx="0" cy="0"/>
        </a:xfrm>
      </p:grpSpPr>
      <p:sp>
        <p:nvSpPr>
          <p:cNvPr id="2026" name="Google Shape;2026;p117"/>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a:p>
        </p:txBody>
      </p:sp>
      <p:sp>
        <p:nvSpPr>
          <p:cNvPr id="2027" name="Google Shape;2027;p11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028" name="Google Shape;2028;p117"/>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w/chevron">
  <p:cSld name="Section header w/chevron">
    <p:spTree>
      <p:nvGrpSpPr>
        <p:cNvPr id="1" name="Shape 2029"/>
        <p:cNvGrpSpPr/>
        <p:nvPr/>
      </p:nvGrpSpPr>
      <p:grpSpPr>
        <a:xfrm>
          <a:off x="0" y="0"/>
          <a:ext cx="0" cy="0"/>
          <a:chOff x="0" y="0"/>
          <a:chExt cx="0" cy="0"/>
        </a:xfrm>
      </p:grpSpPr>
      <p:grpSp>
        <p:nvGrpSpPr>
          <p:cNvPr id="2030" name="Google Shape;2030;p118"/>
          <p:cNvGrpSpPr/>
          <p:nvPr/>
        </p:nvGrpSpPr>
        <p:grpSpPr>
          <a:xfrm>
            <a:off x="2693441" y="10"/>
            <a:ext cx="3757132" cy="5143716"/>
            <a:chOff x="1895100" y="238125"/>
            <a:chExt cx="3826000" cy="5238000"/>
          </a:xfrm>
        </p:grpSpPr>
        <p:sp>
          <p:nvSpPr>
            <p:cNvPr id="2031" name="Google Shape;2031;p118"/>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32" name="Google Shape;2032;p118"/>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033" name="Google Shape;2033;p118"/>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599"/>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a:p>
        </p:txBody>
      </p:sp>
      <p:sp>
        <p:nvSpPr>
          <p:cNvPr id="2034" name="Google Shape;2034;p11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035" name="Google Shape;2035;p118"/>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36"/>
        <p:cNvGrpSpPr/>
        <p:nvPr/>
      </p:nvGrpSpPr>
      <p:grpSpPr>
        <a:xfrm>
          <a:off x="0" y="0"/>
          <a:ext cx="0" cy="0"/>
          <a:chOff x="0" y="0"/>
          <a:chExt cx="0" cy="0"/>
        </a:xfrm>
      </p:grpSpPr>
      <p:sp>
        <p:nvSpPr>
          <p:cNvPr id="2037" name="Google Shape;2037;p11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038" name="Google Shape;2038;p119"/>
          <p:cNvGrpSpPr/>
          <p:nvPr/>
        </p:nvGrpSpPr>
        <p:grpSpPr>
          <a:xfrm>
            <a:off x="8041174" y="4778597"/>
            <a:ext cx="598277" cy="170409"/>
            <a:chOff x="238125" y="1822850"/>
            <a:chExt cx="7080200" cy="2016675"/>
          </a:xfrm>
        </p:grpSpPr>
        <p:sp>
          <p:nvSpPr>
            <p:cNvPr id="2039" name="Google Shape;2039;p11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0" name="Google Shape;2040;p11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1" name="Google Shape;2041;p11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2" name="Google Shape;2042;p11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3" name="Google Shape;2043;p11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4" name="Google Shape;2044;p11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5" name="Google Shape;2045;p11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046" name="Google Shape;2046;p119"/>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47" name="Google Shape;2047;p119"/>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2048" name="Google Shape;2048;p119"/>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49" name="Google Shape;2049;p119"/>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2050" name="Google Shape;2050;p119"/>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6078"/>
          </a:srgbClr>
        </a:solidFill>
        <a:effectLst/>
      </p:bgPr>
    </p:bg>
    <p:spTree>
      <p:nvGrpSpPr>
        <p:cNvPr id="1"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872" name="Google Shape;872;p7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3" name="Google Shape;873;p7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74" name="Google Shape;874;p7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75" name="Google Shape;875;p7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w/chevron bkgrnd">
  <p:cSld name="Title and body w/chevron bkgrnd">
    <p:spTree>
      <p:nvGrpSpPr>
        <p:cNvPr id="1" name="Shape 2051"/>
        <p:cNvGrpSpPr/>
        <p:nvPr/>
      </p:nvGrpSpPr>
      <p:grpSpPr>
        <a:xfrm>
          <a:off x="0" y="0"/>
          <a:ext cx="0" cy="0"/>
          <a:chOff x="0" y="0"/>
          <a:chExt cx="0" cy="0"/>
        </a:xfrm>
      </p:grpSpPr>
      <p:grpSp>
        <p:nvGrpSpPr>
          <p:cNvPr id="2052" name="Google Shape;2052;p120"/>
          <p:cNvGrpSpPr/>
          <p:nvPr/>
        </p:nvGrpSpPr>
        <p:grpSpPr>
          <a:xfrm>
            <a:off x="1936603" y="6"/>
            <a:ext cx="3697033" cy="5143642"/>
            <a:chOff x="1926275" y="238125"/>
            <a:chExt cx="3765950" cy="5239525"/>
          </a:xfrm>
        </p:grpSpPr>
        <p:sp>
          <p:nvSpPr>
            <p:cNvPr id="2053" name="Google Shape;2053;p12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4" name="Google Shape;2054;p12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5" name="Google Shape;2055;p12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6" name="Google Shape;2056;p12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7" name="Google Shape;2057;p12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8" name="Google Shape;2058;p12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59" name="Google Shape;2059;p12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0" name="Google Shape;2060;p12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1" name="Google Shape;2061;p12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2" name="Google Shape;2062;p12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3" name="Google Shape;2063;p12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4" name="Google Shape;2064;p12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5" name="Google Shape;2065;p12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6" name="Google Shape;2066;p12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7" name="Google Shape;2067;p12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8" name="Google Shape;2068;p12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69" name="Google Shape;2069;p12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0" name="Google Shape;2070;p12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1" name="Google Shape;2071;p12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2" name="Google Shape;2072;p12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3" name="Google Shape;2073;p12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4" name="Google Shape;2074;p12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5" name="Google Shape;2075;p12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6" name="Google Shape;2076;p12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7" name="Google Shape;2077;p12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8" name="Google Shape;2078;p12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79" name="Google Shape;2079;p12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0" name="Google Shape;2080;p12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1" name="Google Shape;2081;p12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2" name="Google Shape;2082;p12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3" name="Google Shape;2083;p12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4" name="Google Shape;2084;p12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5" name="Google Shape;2085;p12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6" name="Google Shape;2086;p12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7" name="Google Shape;2087;p12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8" name="Google Shape;2088;p12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89" name="Google Shape;2089;p12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0" name="Google Shape;2090;p12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1" name="Google Shape;2091;p12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2" name="Google Shape;2092;p12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3" name="Google Shape;2093;p12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4" name="Google Shape;2094;p12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5" name="Google Shape;2095;p12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6" name="Google Shape;2096;p12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7" name="Google Shape;2097;p12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8" name="Google Shape;2098;p12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099" name="Google Shape;2099;p12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0" name="Google Shape;2100;p12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1" name="Google Shape;2101;p12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2" name="Google Shape;2102;p12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3" name="Google Shape;2103;p12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4" name="Google Shape;2104;p12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5" name="Google Shape;2105;p12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6" name="Google Shape;2106;p12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7" name="Google Shape;2107;p12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8" name="Google Shape;2108;p12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09" name="Google Shape;2109;p12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0" name="Google Shape;2110;p12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1" name="Google Shape;2111;p12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2" name="Google Shape;2112;p12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13" name="Google Shape;2113;p120"/>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2114" name="Google Shape;2114;p12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115" name="Google Shape;2115;p120"/>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2116" name="Google Shape;2116;p120"/>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2117" name="Google Shape;2117;p120"/>
          <p:cNvGrpSpPr/>
          <p:nvPr/>
        </p:nvGrpSpPr>
        <p:grpSpPr>
          <a:xfrm>
            <a:off x="8041174" y="4778597"/>
            <a:ext cx="598277" cy="170409"/>
            <a:chOff x="238125" y="1822850"/>
            <a:chExt cx="7080200" cy="2016675"/>
          </a:xfrm>
        </p:grpSpPr>
        <p:sp>
          <p:nvSpPr>
            <p:cNvPr id="2118" name="Google Shape;2118;p12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19" name="Google Shape;2119;p12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0" name="Google Shape;2120;p12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1" name="Google Shape;2121;p12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2" name="Google Shape;2122;p12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3" name="Google Shape;2123;p12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24" name="Google Shape;2124;p12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25" name="Google Shape;2125;p120"/>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2126" name="Google Shape;2126;p120"/>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blank bkgrnd">
  <p:cSld name="Title and body blank bkgrnd">
    <p:spTree>
      <p:nvGrpSpPr>
        <p:cNvPr id="1" name="Shape 2127"/>
        <p:cNvGrpSpPr/>
        <p:nvPr/>
      </p:nvGrpSpPr>
      <p:grpSpPr>
        <a:xfrm>
          <a:off x="0" y="0"/>
          <a:ext cx="0" cy="0"/>
          <a:chOff x="0" y="0"/>
          <a:chExt cx="0" cy="0"/>
        </a:xfrm>
      </p:grpSpPr>
      <p:sp>
        <p:nvSpPr>
          <p:cNvPr id="2128" name="Google Shape;2128;p121"/>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799"/>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2129" name="Google Shape;2129;p12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130" name="Google Shape;2130;p121"/>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2131" name="Google Shape;2131;p121"/>
          <p:cNvSpPr/>
          <p:nvPr/>
        </p:nvSpPr>
        <p:spPr>
          <a:xfrm>
            <a:off x="278209" y="272369"/>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2132" name="Google Shape;2132;p121"/>
          <p:cNvGrpSpPr/>
          <p:nvPr/>
        </p:nvGrpSpPr>
        <p:grpSpPr>
          <a:xfrm>
            <a:off x="8041174" y="4778597"/>
            <a:ext cx="598277" cy="170409"/>
            <a:chOff x="238125" y="1822850"/>
            <a:chExt cx="7080200" cy="2016675"/>
          </a:xfrm>
        </p:grpSpPr>
        <p:sp>
          <p:nvSpPr>
            <p:cNvPr id="2133" name="Google Shape;2133;p12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4" name="Google Shape;2134;p12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5" name="Google Shape;2135;p12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6" name="Google Shape;2136;p12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7" name="Google Shape;2137;p12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8" name="Google Shape;2138;p12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39" name="Google Shape;2139;p12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40" name="Google Shape;2140;p121"/>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199">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2141" name="Google Shape;2141;p121"/>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right justified">
  <p:cSld name="Title and body, right justified">
    <p:spTree>
      <p:nvGrpSpPr>
        <p:cNvPr id="1" name="Shape 2142"/>
        <p:cNvGrpSpPr/>
        <p:nvPr/>
      </p:nvGrpSpPr>
      <p:grpSpPr>
        <a:xfrm>
          <a:off x="0" y="0"/>
          <a:ext cx="0" cy="0"/>
          <a:chOff x="0" y="0"/>
          <a:chExt cx="0" cy="0"/>
        </a:xfrm>
      </p:grpSpPr>
      <p:sp>
        <p:nvSpPr>
          <p:cNvPr id="2143" name="Google Shape;2143;p122"/>
          <p:cNvSpPr txBox="1">
            <a:spLocks noGrp="1"/>
          </p:cNvSpPr>
          <p:nvPr>
            <p:ph type="title"/>
          </p:nvPr>
        </p:nvSpPr>
        <p:spPr>
          <a:xfrm>
            <a:off x="4564776"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44" name="Google Shape;2144;p122"/>
          <p:cNvSpPr txBox="1">
            <a:spLocks noGrp="1"/>
          </p:cNvSpPr>
          <p:nvPr>
            <p:ph type="body" idx="1"/>
          </p:nvPr>
        </p:nvSpPr>
        <p:spPr>
          <a:xfrm>
            <a:off x="4564776" y="1944151"/>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2145" name="Google Shape;2145;p12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146" name="Google Shape;2146;p122"/>
          <p:cNvSpPr/>
          <p:nvPr/>
        </p:nvSpPr>
        <p:spPr>
          <a:xfrm>
            <a:off x="4715515" y="518675"/>
            <a:ext cx="87600" cy="1227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47" name="Google Shape;2147;p122"/>
          <p:cNvSpPr txBox="1">
            <a:spLocks noGrp="1"/>
          </p:cNvSpPr>
          <p:nvPr>
            <p:ph type="subTitle" idx="2"/>
          </p:nvPr>
        </p:nvSpPr>
        <p:spPr>
          <a:xfrm>
            <a:off x="4807550"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2148" name="Google Shape;2148;p122"/>
          <p:cNvGrpSpPr/>
          <p:nvPr/>
        </p:nvGrpSpPr>
        <p:grpSpPr>
          <a:xfrm>
            <a:off x="8041174" y="4778597"/>
            <a:ext cx="598277" cy="170409"/>
            <a:chOff x="238125" y="1822850"/>
            <a:chExt cx="7080200" cy="2016675"/>
          </a:xfrm>
        </p:grpSpPr>
        <p:sp>
          <p:nvSpPr>
            <p:cNvPr id="2149" name="Google Shape;2149;p12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0" name="Google Shape;2150;p12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1" name="Google Shape;2151;p12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2" name="Google Shape;2152;p12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3" name="Google Shape;2153;p12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4" name="Google Shape;2154;p12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55" name="Google Shape;2155;p12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hapes &amp; Imgs, title and lead-in right">
  <p:cSld name="Shapes &amp; Imgs, title and lead-in right">
    <p:spTree>
      <p:nvGrpSpPr>
        <p:cNvPr id="1" name="Shape 2156"/>
        <p:cNvGrpSpPr/>
        <p:nvPr/>
      </p:nvGrpSpPr>
      <p:grpSpPr>
        <a:xfrm>
          <a:off x="0" y="0"/>
          <a:ext cx="0" cy="0"/>
          <a:chOff x="0" y="0"/>
          <a:chExt cx="0" cy="0"/>
        </a:xfrm>
      </p:grpSpPr>
      <p:sp>
        <p:nvSpPr>
          <p:cNvPr id="2157" name="Google Shape;2157;p123"/>
          <p:cNvSpPr txBox="1">
            <a:spLocks noGrp="1"/>
          </p:cNvSpPr>
          <p:nvPr>
            <p:ph type="title"/>
          </p:nvPr>
        </p:nvSpPr>
        <p:spPr>
          <a:xfrm>
            <a:off x="4094275"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58" name="Google Shape;2158;p12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159" name="Google Shape;2159;p123"/>
          <p:cNvGrpSpPr/>
          <p:nvPr/>
        </p:nvGrpSpPr>
        <p:grpSpPr>
          <a:xfrm>
            <a:off x="8041174" y="4778597"/>
            <a:ext cx="598277" cy="170409"/>
            <a:chOff x="238125" y="1822850"/>
            <a:chExt cx="7080200" cy="2016675"/>
          </a:xfrm>
        </p:grpSpPr>
        <p:sp>
          <p:nvSpPr>
            <p:cNvPr id="2160" name="Google Shape;2160;p12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1" name="Google Shape;2161;p12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2" name="Google Shape;2162;p12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3" name="Google Shape;2163;p12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4" name="Google Shape;2164;p12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5" name="Google Shape;2165;p12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6" name="Google Shape;2166;p12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167" name="Google Shape;2167;p123"/>
          <p:cNvSpPr/>
          <p:nvPr/>
        </p:nvSpPr>
        <p:spPr>
          <a:xfrm>
            <a:off x="0" y="0"/>
            <a:ext cx="1714500" cy="1714500"/>
          </a:xfrm>
          <a:prstGeom prst="rect">
            <a:avLst/>
          </a:prstGeom>
          <a:solidFill>
            <a:schemeClr val="accent3"/>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8" name="Google Shape;2168;p123"/>
          <p:cNvSpPr/>
          <p:nvPr/>
        </p:nvSpPr>
        <p:spPr>
          <a:xfrm>
            <a:off x="1714501" y="0"/>
            <a:ext cx="1714500" cy="1714500"/>
          </a:xfrm>
          <a:prstGeom prst="rect">
            <a:avLst/>
          </a:prstGeom>
          <a:solidFill>
            <a:srgbClr val="E4F5FD"/>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69" name="Google Shape;2169;p123"/>
          <p:cNvSpPr/>
          <p:nvPr/>
        </p:nvSpPr>
        <p:spPr>
          <a:xfrm>
            <a:off x="1714501" y="1714500"/>
            <a:ext cx="1714500" cy="3429000"/>
          </a:xfrm>
          <a:prstGeom prst="rect">
            <a:avLst/>
          </a:pr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pic>
        <p:nvPicPr>
          <p:cNvPr id="2170" name="Google Shape;2170;p123"/>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2171" name="Google Shape;2171;p123"/>
          <p:cNvPicPr preferRelativeResize="0"/>
          <p:nvPr/>
        </p:nvPicPr>
        <p:blipFill rotWithShape="1">
          <a:blip r:embed="rId3">
            <a:alphaModFix/>
          </a:blip>
          <a:srcRect/>
          <a:stretch/>
        </p:blipFill>
        <p:spPr>
          <a:xfrm>
            <a:off x="1714497" y="1707186"/>
            <a:ext cx="1714499" cy="3436315"/>
          </a:xfrm>
          <a:prstGeom prst="rect">
            <a:avLst/>
          </a:prstGeom>
          <a:noFill/>
          <a:ln>
            <a:noFill/>
          </a:ln>
        </p:spPr>
      </p:pic>
      <p:sp>
        <p:nvSpPr>
          <p:cNvPr id="2172" name="Google Shape;2172;p123"/>
          <p:cNvSpPr txBox="1">
            <a:spLocks noGrp="1"/>
          </p:cNvSpPr>
          <p:nvPr>
            <p:ph type="subTitle" idx="1"/>
          </p:nvPr>
        </p:nvSpPr>
        <p:spPr>
          <a:xfrm>
            <a:off x="4094175"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2173" name="Google Shape;2173;p123"/>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2174" name="Google Shape;2174;p123"/>
          <p:cNvGrpSpPr/>
          <p:nvPr/>
        </p:nvGrpSpPr>
        <p:grpSpPr>
          <a:xfrm>
            <a:off x="-117" y="1714760"/>
            <a:ext cx="1714747" cy="1713968"/>
            <a:chOff x="1189450" y="238125"/>
            <a:chExt cx="5177375" cy="5175025"/>
          </a:xfrm>
        </p:grpSpPr>
        <p:sp>
          <p:nvSpPr>
            <p:cNvPr id="2175" name="Google Shape;2175;p123"/>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6" name="Google Shape;2176;p123"/>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7" name="Google Shape;2177;p123"/>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8" name="Google Shape;2178;p123"/>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79" name="Google Shape;2179;p123"/>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0" name="Google Shape;2180;p123"/>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1" name="Google Shape;2181;p123"/>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2" name="Google Shape;2182;p123"/>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3" name="Google Shape;2183;p123"/>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4" name="Google Shape;2184;p123"/>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5" name="Google Shape;2185;p123"/>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6" name="Google Shape;2186;p123"/>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7" name="Google Shape;2187;p123"/>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8" name="Google Shape;2188;p123"/>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89" name="Google Shape;2189;p123"/>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0" name="Google Shape;2190;p123"/>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1" name="Google Shape;2191;p123"/>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2" name="Google Shape;2192;p123"/>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3" name="Google Shape;2193;p123"/>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4" name="Google Shape;2194;p123"/>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5" name="Google Shape;2195;p123"/>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6" name="Google Shape;2196;p123"/>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7" name="Google Shape;2197;p123"/>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8" name="Google Shape;2198;p123"/>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199" name="Google Shape;2199;p123"/>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0" name="Google Shape;2200;p123"/>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1" name="Google Shape;2201;p123"/>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2" name="Google Shape;2202;p123"/>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3" name="Google Shape;2203;p123"/>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4" name="Google Shape;2204;p123"/>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5" name="Google Shape;2205;p123"/>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6" name="Google Shape;2206;p123"/>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7" name="Google Shape;2207;p123"/>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8" name="Google Shape;2208;p123"/>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09" name="Google Shape;2209;p123"/>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0" name="Google Shape;2210;p123"/>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1" name="Google Shape;2211;p123"/>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2" name="Google Shape;2212;p123"/>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3" name="Google Shape;2213;p123"/>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4" name="Google Shape;2214;p123"/>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5" name="Google Shape;2215;p123"/>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6" name="Google Shape;2216;p123"/>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7" name="Google Shape;2217;p123"/>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8" name="Google Shape;2218;p123"/>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19" name="Google Shape;2219;p123"/>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0" name="Google Shape;2220;p123"/>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1" name="Google Shape;2221;p123"/>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2" name="Google Shape;2222;p123"/>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3" name="Google Shape;2223;p123"/>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4" name="Google Shape;2224;p123"/>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5" name="Google Shape;2225;p123"/>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6" name="Google Shape;2226;p123"/>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7" name="Google Shape;2227;p123"/>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8" name="Google Shape;2228;p123"/>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29" name="Google Shape;2229;p123"/>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0" name="Google Shape;2230;p123"/>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1" name="Google Shape;2231;p123"/>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2" name="Google Shape;2232;p123"/>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3" name="Google Shape;2233;p123"/>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4" name="Google Shape;2234;p123"/>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5" name="Google Shape;2235;p123"/>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6" name="Google Shape;2236;p123"/>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7" name="Google Shape;2237;p123"/>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8" name="Google Shape;2238;p123"/>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39" name="Google Shape;2239;p123"/>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0" name="Google Shape;2240;p123"/>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1" name="Google Shape;2241;p123"/>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2" name="Google Shape;2242;p123"/>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3" name="Google Shape;2243;p123"/>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4" name="Google Shape;2244;p123"/>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5" name="Google Shape;2245;p123"/>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6" name="Google Shape;2246;p123"/>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7" name="Google Shape;2247;p123"/>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8" name="Google Shape;2248;p123"/>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49" name="Google Shape;2249;p123"/>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0" name="Google Shape;2250;p123"/>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1" name="Google Shape;2251;p123"/>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2" name="Google Shape;2252;p123"/>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3" name="Google Shape;2253;p123"/>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4" name="Google Shape;2254;p123"/>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5" name="Google Shape;2255;p123"/>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6" name="Google Shape;2256;p123"/>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7" name="Google Shape;2257;p123"/>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8" name="Google Shape;2258;p123"/>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59" name="Google Shape;2259;p123"/>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0" name="Google Shape;2260;p123"/>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1" name="Google Shape;2261;p123"/>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2" name="Google Shape;2262;p123"/>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3" name="Google Shape;2263;p123"/>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4" name="Google Shape;2264;p123"/>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5" name="Google Shape;2265;p123"/>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6" name="Google Shape;2266;p123"/>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7" name="Google Shape;2267;p123"/>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8" name="Google Shape;2268;p123"/>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69" name="Google Shape;2269;p123"/>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0" name="Google Shape;2270;p123"/>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1" name="Google Shape;2271;p123"/>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2" name="Google Shape;2272;p123"/>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3" name="Google Shape;2273;p123"/>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4" name="Google Shape;2274;p123"/>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5" name="Google Shape;2275;p123"/>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6" name="Google Shape;2276;p123"/>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7" name="Google Shape;2277;p123"/>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8" name="Google Shape;2278;p123"/>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79" name="Google Shape;2279;p123"/>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0" name="Google Shape;2280;p123"/>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1" name="Google Shape;2281;p123"/>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2" name="Google Shape;2282;p123"/>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3" name="Google Shape;2283;p123"/>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4" name="Google Shape;2284;p123"/>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5" name="Google Shape;2285;p123"/>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6" name="Google Shape;2286;p123"/>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7" name="Google Shape;2287;p123"/>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8" name="Google Shape;2288;p123"/>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89" name="Google Shape;2289;p123"/>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0" name="Google Shape;2290;p123"/>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1" name="Google Shape;2291;p123"/>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2" name="Google Shape;2292;p123"/>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3" name="Google Shape;2293;p123"/>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4" name="Google Shape;2294;p123"/>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5" name="Google Shape;2295;p123"/>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6" name="Google Shape;2296;p123"/>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7" name="Google Shape;2297;p123"/>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8" name="Google Shape;2298;p123"/>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299" name="Google Shape;2299;p123"/>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0" name="Google Shape;2300;p123"/>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1" name="Google Shape;2301;p123"/>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2" name="Google Shape;2302;p123"/>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3" name="Google Shape;2303;p123"/>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4" name="Google Shape;2304;p123"/>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5" name="Google Shape;2305;p123"/>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6" name="Google Shape;2306;p123"/>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7" name="Google Shape;2307;p123"/>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8" name="Google Shape;2308;p123"/>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09" name="Google Shape;2309;p123"/>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0" name="Google Shape;2310;p123"/>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1" name="Google Shape;2311;p123"/>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2" name="Google Shape;2312;p123"/>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3" name="Google Shape;2313;p123"/>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4" name="Google Shape;2314;p123"/>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5" name="Google Shape;2315;p123"/>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6" name="Google Shape;2316;p123"/>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7" name="Google Shape;2317;p123"/>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8" name="Google Shape;2318;p123"/>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19" name="Google Shape;2319;p123"/>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0" name="Google Shape;2320;p123"/>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1" name="Google Shape;2321;p123"/>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2" name="Google Shape;2322;p123"/>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3" name="Google Shape;2323;p123"/>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4" name="Google Shape;2324;p123"/>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5" name="Google Shape;2325;p123"/>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6" name="Google Shape;2326;p123"/>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7" name="Google Shape;2327;p123"/>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8" name="Google Shape;2328;p123"/>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29" name="Google Shape;2329;p123"/>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0" name="Google Shape;2330;p123"/>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1" name="Google Shape;2331;p123"/>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2" name="Google Shape;2332;p123"/>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3" name="Google Shape;2333;p123"/>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4" name="Google Shape;2334;p123"/>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5" name="Google Shape;2335;p123"/>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6" name="Google Shape;2336;p123"/>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7" name="Google Shape;2337;p123"/>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8" name="Google Shape;2338;p123"/>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39" name="Google Shape;2339;p123"/>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0" name="Google Shape;2340;p123"/>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1" name="Google Shape;2341;p123"/>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2" name="Google Shape;2342;p123"/>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3" name="Google Shape;2343;p123"/>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4" name="Google Shape;2344;p123"/>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5" name="Google Shape;2345;p123"/>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6" name="Google Shape;2346;p123"/>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7" name="Google Shape;2347;p123"/>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8" name="Google Shape;2348;p123"/>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49" name="Google Shape;2349;p123"/>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0" name="Google Shape;2350;p123"/>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1" name="Google Shape;2351;p123"/>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2" name="Google Shape;2352;p123"/>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3" name="Google Shape;2353;p123"/>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4" name="Google Shape;2354;p123"/>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5" name="Google Shape;2355;p123"/>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6" name="Google Shape;2356;p123"/>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7" name="Google Shape;2357;p123"/>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8" name="Google Shape;2358;p123"/>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59" name="Google Shape;2359;p123"/>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0" name="Google Shape;2360;p123"/>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1" name="Google Shape;2361;p123"/>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2" name="Google Shape;2362;p123"/>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3" name="Google Shape;2363;p123"/>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4" name="Google Shape;2364;p123"/>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5" name="Google Shape;2365;p123"/>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6" name="Google Shape;2366;p123"/>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7" name="Google Shape;2367;p123"/>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8" name="Google Shape;2368;p123"/>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69" name="Google Shape;2369;p123"/>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0" name="Google Shape;2370;p123"/>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1" name="Google Shape;2371;p123"/>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2" name="Google Shape;2372;p123"/>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3" name="Google Shape;2373;p123"/>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4" name="Google Shape;2374;p123"/>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5" name="Google Shape;2375;p123"/>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6" name="Google Shape;2376;p123"/>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7" name="Google Shape;2377;p123"/>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8" name="Google Shape;2378;p123"/>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79" name="Google Shape;2379;p123"/>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0" name="Google Shape;2380;p123"/>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1" name="Google Shape;2381;p123"/>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2" name="Google Shape;2382;p123"/>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3" name="Google Shape;2383;p123"/>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4" name="Google Shape;2384;p123"/>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5" name="Google Shape;2385;p123"/>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6" name="Google Shape;2386;p123"/>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7" name="Google Shape;2387;p123"/>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8" name="Google Shape;2388;p123"/>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89" name="Google Shape;2389;p123"/>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0" name="Google Shape;2390;p123"/>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1" name="Google Shape;2391;p123"/>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2" name="Google Shape;2392;p123"/>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3" name="Google Shape;2393;p123"/>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4" name="Google Shape;2394;p123"/>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5" name="Google Shape;2395;p123"/>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6" name="Google Shape;2396;p123"/>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7" name="Google Shape;2397;p123"/>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8" name="Google Shape;2398;p123"/>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399" name="Google Shape;2399;p123"/>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0" name="Google Shape;2400;p123"/>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1" name="Google Shape;2401;p123"/>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2" name="Google Shape;2402;p123"/>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3" name="Google Shape;2403;p123"/>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4" name="Google Shape;2404;p123"/>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5" name="Google Shape;2405;p123"/>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6" name="Google Shape;2406;p123"/>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7" name="Google Shape;2407;p123"/>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8" name="Google Shape;2408;p123"/>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09" name="Google Shape;2409;p123"/>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0" name="Google Shape;2410;p123"/>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1" name="Google Shape;2411;p123"/>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2" name="Google Shape;2412;p123"/>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3" name="Google Shape;2413;p123"/>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4" name="Google Shape;2414;p123"/>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5" name="Google Shape;2415;p123"/>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6" name="Google Shape;2416;p123"/>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7" name="Google Shape;2417;p123"/>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8" name="Google Shape;2418;p123"/>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19" name="Google Shape;2419;p123"/>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0" name="Google Shape;2420;p123"/>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1" name="Google Shape;2421;p123"/>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2" name="Google Shape;2422;p123"/>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3" name="Google Shape;2423;p123"/>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4" name="Google Shape;2424;p123"/>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5" name="Google Shape;2425;p123"/>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6" name="Google Shape;2426;p123"/>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7" name="Google Shape;2427;p123"/>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8" name="Google Shape;2428;p123"/>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29" name="Google Shape;2429;p123"/>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0" name="Google Shape;2430;p123"/>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1" name="Google Shape;2431;p123"/>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2" name="Google Shape;2432;p123"/>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3" name="Google Shape;2433;p123"/>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4" name="Google Shape;2434;p123"/>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5" name="Google Shape;2435;p123"/>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6" name="Google Shape;2436;p123"/>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7" name="Google Shape;2437;p123"/>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8" name="Google Shape;2438;p123"/>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39" name="Google Shape;2439;p123"/>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0" name="Google Shape;2440;p123"/>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1" name="Google Shape;2441;p123"/>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2" name="Google Shape;2442;p123"/>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3" name="Google Shape;2443;p123"/>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4" name="Google Shape;2444;p123"/>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5" name="Google Shape;2445;p123"/>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6" name="Google Shape;2446;p123"/>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7" name="Google Shape;2447;p123"/>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8" name="Google Shape;2448;p123"/>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49" name="Google Shape;2449;p123"/>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0" name="Google Shape;2450;p123"/>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1" name="Google Shape;2451;p123"/>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2" name="Google Shape;2452;p123"/>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3" name="Google Shape;2453;p123"/>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4" name="Google Shape;2454;p123"/>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5" name="Google Shape;2455;p123"/>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6" name="Google Shape;2456;p123"/>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7" name="Google Shape;2457;p123"/>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8" name="Google Shape;2458;p123"/>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59" name="Google Shape;2459;p123"/>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0" name="Google Shape;2460;p123"/>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1" name="Google Shape;2461;p123"/>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2" name="Google Shape;2462;p123"/>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3" name="Google Shape;2463;p123"/>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4" name="Google Shape;2464;p123"/>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5" name="Google Shape;2465;p123"/>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6" name="Google Shape;2466;p123"/>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7" name="Google Shape;2467;p123"/>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8" name="Google Shape;2468;p123"/>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69" name="Google Shape;2469;p123"/>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0" name="Google Shape;2470;p123"/>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1" name="Google Shape;2471;p123"/>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2" name="Google Shape;2472;p123"/>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3" name="Google Shape;2473;p123"/>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4" name="Google Shape;2474;p123"/>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5" name="Google Shape;2475;p123"/>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6" name="Google Shape;2476;p123"/>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7" name="Google Shape;2477;p123"/>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8" name="Google Shape;2478;p123"/>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79" name="Google Shape;2479;p123"/>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0" name="Google Shape;2480;p123"/>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1" name="Google Shape;2481;p123"/>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2" name="Google Shape;2482;p123"/>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3" name="Google Shape;2483;p123"/>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4" name="Google Shape;2484;p123"/>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5" name="Google Shape;2485;p123"/>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6" name="Google Shape;2486;p123"/>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7" name="Google Shape;2487;p123"/>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8" name="Google Shape;2488;p123"/>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89" name="Google Shape;2489;p123"/>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0" name="Google Shape;2490;p123"/>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1" name="Google Shape;2491;p123"/>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2" name="Google Shape;2492;p123"/>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3" name="Google Shape;2493;p123"/>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4" name="Google Shape;2494;p123"/>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5" name="Google Shape;2495;p123"/>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6" name="Google Shape;2496;p123"/>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7" name="Google Shape;2497;p123"/>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8" name="Google Shape;2498;p123"/>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499" name="Google Shape;2499;p123"/>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0" name="Google Shape;2500;p123"/>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1" name="Google Shape;2501;p123"/>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2" name="Google Shape;2502;p123"/>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3" name="Google Shape;2503;p123"/>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4" name="Google Shape;2504;p123"/>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5" name="Google Shape;2505;p123"/>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6" name="Google Shape;2506;p123"/>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7" name="Google Shape;2507;p123"/>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8" name="Google Shape;2508;p123"/>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09" name="Google Shape;2509;p123"/>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0" name="Google Shape;2510;p123"/>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1" name="Google Shape;2511;p123"/>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2" name="Google Shape;2512;p123"/>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3" name="Google Shape;2513;p123"/>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4" name="Google Shape;2514;p123"/>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5" name="Google Shape;2515;p123"/>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6" name="Google Shape;2516;p123"/>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7" name="Google Shape;2517;p123"/>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8" name="Google Shape;2518;p123"/>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19" name="Google Shape;2519;p123"/>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0" name="Google Shape;2520;p123"/>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1" name="Google Shape;2521;p123"/>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2" name="Google Shape;2522;p123"/>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3" name="Google Shape;2523;p123"/>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4" name="Google Shape;2524;p123"/>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5" name="Google Shape;2525;p123"/>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6" name="Google Shape;2526;p123"/>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7" name="Google Shape;2527;p123"/>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8" name="Google Shape;2528;p123"/>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29" name="Google Shape;2529;p123"/>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0" name="Google Shape;2530;p123"/>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1" name="Google Shape;2531;p123"/>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2" name="Google Shape;2532;p123"/>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3" name="Google Shape;2533;p123"/>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4" name="Google Shape;2534;p123"/>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5" name="Google Shape;2535;p123"/>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6" name="Google Shape;2536;p123"/>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7" name="Google Shape;2537;p123"/>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8" name="Google Shape;2538;p123"/>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39" name="Google Shape;2539;p123"/>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0" name="Google Shape;2540;p123"/>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1" name="Google Shape;2541;p123"/>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2" name="Google Shape;2542;p123"/>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3" name="Google Shape;2543;p123"/>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4" name="Google Shape;2544;p123"/>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5" name="Google Shape;2545;p123"/>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6" name="Google Shape;2546;p123"/>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7" name="Google Shape;2547;p123"/>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8" name="Google Shape;2548;p123"/>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49" name="Google Shape;2549;p123"/>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0" name="Google Shape;2550;p123"/>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1" name="Google Shape;2551;p123"/>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2" name="Google Shape;2552;p123"/>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3" name="Google Shape;2553;p123"/>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4" name="Google Shape;2554;p123"/>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5" name="Google Shape;2555;p123"/>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6" name="Google Shape;2556;p123"/>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7" name="Google Shape;2557;p123"/>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8" name="Google Shape;2558;p123"/>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59" name="Google Shape;2559;p123"/>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0" name="Google Shape;2560;p123"/>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1" name="Google Shape;2561;p123"/>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2" name="Google Shape;2562;p123"/>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3" name="Google Shape;2563;p123"/>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4" name="Google Shape;2564;p123"/>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5" name="Google Shape;2565;p123"/>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6" name="Google Shape;2566;p123"/>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7" name="Google Shape;2567;p123"/>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8" name="Google Shape;2568;p123"/>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69" name="Google Shape;2569;p123"/>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0" name="Google Shape;2570;p123"/>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1" name="Google Shape;2571;p123"/>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2" name="Google Shape;2572;p123"/>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3" name="Google Shape;2573;p123"/>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4" name="Google Shape;2574;p123"/>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5" name="Google Shape;2575;p123"/>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6" name="Google Shape;2576;p123"/>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7" name="Google Shape;2577;p123"/>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8" name="Google Shape;2578;p123"/>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79" name="Google Shape;2579;p123"/>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0" name="Google Shape;2580;p123"/>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1" name="Google Shape;2581;p123"/>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2" name="Google Shape;2582;p123"/>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3" name="Google Shape;2583;p123"/>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4" name="Google Shape;2584;p123"/>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5" name="Google Shape;2585;p123"/>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6" name="Google Shape;2586;p123"/>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7" name="Google Shape;2587;p123"/>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8" name="Google Shape;2588;p123"/>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89" name="Google Shape;2589;p123"/>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0" name="Google Shape;2590;p123"/>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1" name="Google Shape;2591;p123"/>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2" name="Google Shape;2592;p123"/>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3" name="Google Shape;2593;p123"/>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4" name="Google Shape;2594;p123"/>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5" name="Google Shape;2595;p123"/>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6" name="Google Shape;2596;p123"/>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7" name="Google Shape;2597;p123"/>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8" name="Google Shape;2598;p123"/>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599" name="Google Shape;2599;p123"/>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0" name="Google Shape;2600;p123"/>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1" name="Google Shape;2601;p123"/>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2" name="Google Shape;2602;p123"/>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3" name="Google Shape;2603;p123"/>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4" name="Google Shape;2604;p123"/>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5" name="Google Shape;2605;p123"/>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6" name="Google Shape;2606;p123"/>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7" name="Google Shape;2607;p123"/>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8" name="Google Shape;2608;p123"/>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09" name="Google Shape;2609;p123"/>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0" name="Google Shape;2610;p123"/>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1" name="Google Shape;2611;p123"/>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2" name="Google Shape;2612;p123"/>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3" name="Google Shape;2613;p123"/>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4" name="Google Shape;2614;p123"/>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5" name="Google Shape;2615;p123"/>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6" name="Google Shape;2616;p123"/>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7" name="Google Shape;2617;p123"/>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8" name="Google Shape;2618;p123"/>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19" name="Google Shape;2619;p123"/>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0" name="Google Shape;2620;p123"/>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1" name="Google Shape;2621;p123"/>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2" name="Google Shape;2622;p123"/>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3" name="Google Shape;2623;p123"/>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4" name="Google Shape;2624;p123"/>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5" name="Google Shape;2625;p123"/>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6" name="Google Shape;2626;p123"/>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7" name="Google Shape;2627;p123"/>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8" name="Google Shape;2628;p123"/>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29" name="Google Shape;2629;p123"/>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0" name="Google Shape;2630;p123"/>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1" name="Google Shape;2631;p123"/>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2" name="Google Shape;2632;p123"/>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3" name="Google Shape;2633;p123"/>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4" name="Google Shape;2634;p123"/>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5" name="Google Shape;2635;p123"/>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6" name="Google Shape;2636;p123"/>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7" name="Google Shape;2637;p123"/>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8" name="Google Shape;2638;p123"/>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39" name="Google Shape;2639;p123"/>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0" name="Google Shape;2640;p123"/>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1" name="Google Shape;2641;p123"/>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2" name="Google Shape;2642;p123"/>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3" name="Google Shape;2643;p123"/>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4" name="Google Shape;2644;p123"/>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5" name="Google Shape;2645;p123"/>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6" name="Google Shape;2646;p123"/>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7" name="Google Shape;2647;p123"/>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8" name="Google Shape;2648;p123"/>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49" name="Google Shape;2649;p123"/>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0" name="Google Shape;2650;p123"/>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1" name="Google Shape;2651;p123"/>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2" name="Google Shape;2652;p123"/>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3" name="Google Shape;2653;p123"/>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4" name="Google Shape;2654;p123"/>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5" name="Google Shape;2655;p123"/>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6" name="Google Shape;2656;p123"/>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7" name="Google Shape;2657;p123"/>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8" name="Google Shape;2658;p123"/>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59" name="Google Shape;2659;p123"/>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0" name="Google Shape;2660;p123"/>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1" name="Google Shape;2661;p123"/>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2" name="Google Shape;2662;p123"/>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3" name="Google Shape;2663;p123"/>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4" name="Google Shape;2664;p123"/>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5" name="Google Shape;2665;p123"/>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6" name="Google Shape;2666;p123"/>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7" name="Google Shape;2667;p123"/>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8" name="Google Shape;2668;p123"/>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69" name="Google Shape;2669;p123"/>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0" name="Google Shape;2670;p123"/>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1" name="Google Shape;2671;p123"/>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2" name="Google Shape;2672;p123"/>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3" name="Google Shape;2673;p123"/>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4" name="Google Shape;2674;p123"/>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5" name="Google Shape;2675;p123"/>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6" name="Google Shape;2676;p123"/>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7" name="Google Shape;2677;p123"/>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8" name="Google Shape;2678;p123"/>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79" name="Google Shape;2679;p123"/>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0" name="Google Shape;2680;p123"/>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1" name="Google Shape;2681;p123"/>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2" name="Google Shape;2682;p123"/>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3" name="Google Shape;2683;p123"/>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4" name="Google Shape;2684;p123"/>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5" name="Google Shape;2685;p123"/>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6" name="Google Shape;2686;p123"/>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7" name="Google Shape;2687;p123"/>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8" name="Google Shape;2688;p123"/>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89" name="Google Shape;2689;p123"/>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0" name="Google Shape;2690;p123"/>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1" name="Google Shape;2691;p123"/>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2" name="Google Shape;2692;p123"/>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3" name="Google Shape;2693;p123"/>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4" name="Google Shape;2694;p123"/>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5" name="Google Shape;2695;p123"/>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6" name="Google Shape;2696;p123"/>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7" name="Google Shape;2697;p123"/>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8" name="Google Shape;2698;p123"/>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699" name="Google Shape;2699;p123"/>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0" name="Google Shape;2700;p123"/>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1" name="Google Shape;2701;p123"/>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2" name="Google Shape;2702;p123"/>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3" name="Google Shape;2703;p123"/>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4" name="Google Shape;2704;p123"/>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5" name="Google Shape;2705;p123"/>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6" name="Google Shape;2706;p123"/>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7" name="Google Shape;2707;p123"/>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8" name="Google Shape;2708;p123"/>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09" name="Google Shape;2709;p123"/>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0" name="Google Shape;2710;p123"/>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1" name="Google Shape;2711;p123"/>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2" name="Google Shape;2712;p123"/>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3" name="Google Shape;2713;p123"/>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4" name="Google Shape;2714;p123"/>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5" name="Google Shape;2715;p123"/>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6" name="Google Shape;2716;p123"/>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7" name="Google Shape;2717;p123"/>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8" name="Google Shape;2718;p123"/>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19" name="Google Shape;2719;p123"/>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0" name="Google Shape;2720;p123"/>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1" name="Google Shape;2721;p123"/>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2" name="Google Shape;2722;p123"/>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3" name="Google Shape;2723;p123"/>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4" name="Google Shape;2724;p123"/>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5" name="Google Shape;2725;p123"/>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6" name="Google Shape;2726;p123"/>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7" name="Google Shape;2727;p123"/>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8" name="Google Shape;2728;p123"/>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29" name="Google Shape;2729;p123"/>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0" name="Google Shape;2730;p123"/>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1" name="Google Shape;2731;p123"/>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2" name="Google Shape;2732;p123"/>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3" name="Google Shape;2733;p123"/>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4" name="Google Shape;2734;p123"/>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5" name="Google Shape;2735;p123"/>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6" name="Google Shape;2736;p123"/>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7" name="Google Shape;2737;p123"/>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8" name="Google Shape;2738;p123"/>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39" name="Google Shape;2739;p123"/>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0" name="Google Shape;2740;p123"/>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1" name="Google Shape;2741;p123"/>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2" name="Google Shape;2742;p123"/>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2743" name="Google Shape;2743;p123"/>
          <p:cNvSpPr txBox="1"/>
          <p:nvPr/>
        </p:nvSpPr>
        <p:spPr>
          <a:xfrm>
            <a:off x="4094275"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hapes &amp; Imgs, title and lead-in left">
  <p:cSld name="Shapes &amp; Imgs, title and lead-in left">
    <p:spTree>
      <p:nvGrpSpPr>
        <p:cNvPr id="1" name="Shape 2744"/>
        <p:cNvGrpSpPr/>
        <p:nvPr/>
      </p:nvGrpSpPr>
      <p:grpSpPr>
        <a:xfrm>
          <a:off x="0" y="0"/>
          <a:ext cx="0" cy="0"/>
          <a:chOff x="0" y="0"/>
          <a:chExt cx="0" cy="0"/>
        </a:xfrm>
      </p:grpSpPr>
      <p:sp>
        <p:nvSpPr>
          <p:cNvPr id="2745" name="Google Shape;2745;p124"/>
          <p:cNvSpPr/>
          <p:nvPr/>
        </p:nvSpPr>
        <p:spPr>
          <a:xfrm>
            <a:off x="5715000" y="0"/>
            <a:ext cx="1714500" cy="3429000"/>
          </a:xfrm>
          <a:prstGeom prst="rect">
            <a:avLst/>
          </a:prstGeom>
          <a:solidFill>
            <a:schemeClr val="dk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6" name="Google Shape;2746;p124"/>
          <p:cNvSpPr/>
          <p:nvPr/>
        </p:nvSpPr>
        <p:spPr>
          <a:xfrm>
            <a:off x="5715000" y="3429000"/>
            <a:ext cx="1714500" cy="1714500"/>
          </a:xfrm>
          <a:prstGeom prst="rect">
            <a:avLst/>
          </a:prstGeom>
          <a:solidFill>
            <a:schemeClr val="accent3"/>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7" name="Google Shape;2747;p124"/>
          <p:cNvSpPr/>
          <p:nvPr/>
        </p:nvSpPr>
        <p:spPr>
          <a:xfrm>
            <a:off x="7429500" y="3429000"/>
            <a:ext cx="1714500" cy="1714500"/>
          </a:xfrm>
          <a:prstGeom prst="rect">
            <a:avLst/>
          </a:prstGeom>
          <a:solidFill>
            <a:schemeClr val="accent6"/>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48" name="Google Shape;2748;p124"/>
          <p:cNvSpPr txBox="1">
            <a:spLocks noGrp="1"/>
          </p:cNvSpPr>
          <p:nvPr>
            <p:ph type="title"/>
          </p:nvPr>
        </p:nvSpPr>
        <p:spPr>
          <a:xfrm>
            <a:off x="609453"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49" name="Google Shape;2749;p12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750" name="Google Shape;2750;p124"/>
          <p:cNvSpPr/>
          <p:nvPr/>
        </p:nvSpPr>
        <p:spPr>
          <a:xfrm>
            <a:off x="7429500" y="0"/>
            <a:ext cx="1714500" cy="1714500"/>
          </a:xfrm>
          <a:prstGeom prst="rect">
            <a:avLst/>
          </a:pr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1" name="Google Shape;2751;p124"/>
          <p:cNvSpPr txBox="1">
            <a:spLocks noGrp="1"/>
          </p:cNvSpPr>
          <p:nvPr>
            <p:ph type="subTitle" idx="1"/>
          </p:nvPr>
        </p:nvSpPr>
        <p:spPr>
          <a:xfrm>
            <a:off x="609352"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2752" name="Google Shape;2752;p124"/>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2753" name="Google Shape;2753;p124"/>
          <p:cNvPicPr preferRelativeResize="0"/>
          <p:nvPr/>
        </p:nvPicPr>
        <p:blipFill rotWithShape="1">
          <a:blip r:embed="rId3">
            <a:alphaModFix/>
          </a:blip>
          <a:srcRect/>
          <a:stretch/>
        </p:blipFill>
        <p:spPr>
          <a:xfrm>
            <a:off x="5714925" y="-7953"/>
            <a:ext cx="1714650" cy="3436618"/>
          </a:xfrm>
          <a:prstGeom prst="rect">
            <a:avLst/>
          </a:prstGeom>
          <a:noFill/>
          <a:ln>
            <a:noFill/>
          </a:ln>
        </p:spPr>
      </p:pic>
      <p:pic>
        <p:nvPicPr>
          <p:cNvPr id="2754" name="Google Shape;2754;p124"/>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2755" name="Google Shape;2755;p124"/>
          <p:cNvGrpSpPr/>
          <p:nvPr/>
        </p:nvGrpSpPr>
        <p:grpSpPr>
          <a:xfrm>
            <a:off x="8041174" y="4778597"/>
            <a:ext cx="598277" cy="170409"/>
            <a:chOff x="238125" y="1822850"/>
            <a:chExt cx="7080200" cy="2016675"/>
          </a:xfrm>
        </p:grpSpPr>
        <p:sp>
          <p:nvSpPr>
            <p:cNvPr id="2756" name="Google Shape;2756;p12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7" name="Google Shape;2757;p12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8" name="Google Shape;2758;p12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59" name="Google Shape;2759;p12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0" name="Google Shape;2760;p12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1" name="Google Shape;2761;p12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2" name="Google Shape;2762;p12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grpSp>
        <p:nvGrpSpPr>
          <p:cNvPr id="2763" name="Google Shape;2763;p124"/>
          <p:cNvGrpSpPr/>
          <p:nvPr/>
        </p:nvGrpSpPr>
        <p:grpSpPr>
          <a:xfrm>
            <a:off x="7429557" y="273"/>
            <a:ext cx="1714747" cy="1713968"/>
            <a:chOff x="1189450" y="238125"/>
            <a:chExt cx="5177375" cy="5175025"/>
          </a:xfrm>
        </p:grpSpPr>
        <p:sp>
          <p:nvSpPr>
            <p:cNvPr id="2764" name="Google Shape;2764;p124"/>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5" name="Google Shape;2765;p124"/>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6" name="Google Shape;2766;p124"/>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7" name="Google Shape;2767;p124"/>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8" name="Google Shape;2768;p124"/>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69" name="Google Shape;2769;p124"/>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0" name="Google Shape;2770;p124"/>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1" name="Google Shape;2771;p124"/>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2" name="Google Shape;2772;p124"/>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3" name="Google Shape;2773;p124"/>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4" name="Google Shape;2774;p124"/>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5" name="Google Shape;2775;p124"/>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6" name="Google Shape;2776;p124"/>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7" name="Google Shape;2777;p124"/>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8" name="Google Shape;2778;p124"/>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79" name="Google Shape;2779;p124"/>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0" name="Google Shape;2780;p124"/>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1" name="Google Shape;2781;p124"/>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2" name="Google Shape;2782;p124"/>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3" name="Google Shape;2783;p124"/>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4" name="Google Shape;2784;p124"/>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5" name="Google Shape;2785;p124"/>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6" name="Google Shape;2786;p124"/>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7" name="Google Shape;2787;p124"/>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8" name="Google Shape;2788;p124"/>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89" name="Google Shape;2789;p124"/>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0" name="Google Shape;2790;p124"/>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1" name="Google Shape;2791;p124"/>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2" name="Google Shape;2792;p124"/>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3" name="Google Shape;2793;p124"/>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4" name="Google Shape;2794;p124"/>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5" name="Google Shape;2795;p124"/>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6" name="Google Shape;2796;p124"/>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7" name="Google Shape;2797;p124"/>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8" name="Google Shape;2798;p124"/>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799" name="Google Shape;2799;p124"/>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0" name="Google Shape;2800;p124"/>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1" name="Google Shape;2801;p124"/>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2" name="Google Shape;2802;p124"/>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3" name="Google Shape;2803;p124"/>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4" name="Google Shape;2804;p124"/>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5" name="Google Shape;2805;p124"/>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6" name="Google Shape;2806;p124"/>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7" name="Google Shape;2807;p124"/>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8" name="Google Shape;2808;p124"/>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09" name="Google Shape;2809;p124"/>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0" name="Google Shape;2810;p124"/>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1" name="Google Shape;2811;p124"/>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2" name="Google Shape;2812;p124"/>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3" name="Google Shape;2813;p124"/>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4" name="Google Shape;2814;p124"/>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5" name="Google Shape;2815;p124"/>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6" name="Google Shape;2816;p124"/>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7" name="Google Shape;2817;p124"/>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8" name="Google Shape;2818;p124"/>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19" name="Google Shape;2819;p124"/>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0" name="Google Shape;2820;p124"/>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1" name="Google Shape;2821;p124"/>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2" name="Google Shape;2822;p124"/>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3" name="Google Shape;2823;p124"/>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4" name="Google Shape;2824;p124"/>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5" name="Google Shape;2825;p124"/>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6" name="Google Shape;2826;p124"/>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7" name="Google Shape;2827;p124"/>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8" name="Google Shape;2828;p124"/>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29" name="Google Shape;2829;p124"/>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0" name="Google Shape;2830;p124"/>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1" name="Google Shape;2831;p124"/>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2" name="Google Shape;2832;p124"/>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3" name="Google Shape;2833;p124"/>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4" name="Google Shape;2834;p124"/>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5" name="Google Shape;2835;p124"/>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6" name="Google Shape;2836;p124"/>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7" name="Google Shape;2837;p124"/>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8" name="Google Shape;2838;p124"/>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39" name="Google Shape;2839;p124"/>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0" name="Google Shape;2840;p124"/>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1" name="Google Shape;2841;p124"/>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2" name="Google Shape;2842;p124"/>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3" name="Google Shape;2843;p124"/>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4" name="Google Shape;2844;p124"/>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5" name="Google Shape;2845;p124"/>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6" name="Google Shape;2846;p124"/>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7" name="Google Shape;2847;p124"/>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8" name="Google Shape;2848;p124"/>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49" name="Google Shape;2849;p124"/>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0" name="Google Shape;2850;p124"/>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1" name="Google Shape;2851;p124"/>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2" name="Google Shape;2852;p124"/>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3" name="Google Shape;2853;p124"/>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4" name="Google Shape;2854;p124"/>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5" name="Google Shape;2855;p124"/>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6" name="Google Shape;2856;p124"/>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7" name="Google Shape;2857;p124"/>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8" name="Google Shape;2858;p124"/>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59" name="Google Shape;2859;p124"/>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0" name="Google Shape;2860;p124"/>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1" name="Google Shape;2861;p124"/>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2" name="Google Shape;2862;p124"/>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3" name="Google Shape;2863;p124"/>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4" name="Google Shape;2864;p124"/>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5" name="Google Shape;2865;p124"/>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6" name="Google Shape;2866;p124"/>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7" name="Google Shape;2867;p124"/>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8" name="Google Shape;2868;p124"/>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69" name="Google Shape;2869;p124"/>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0" name="Google Shape;2870;p124"/>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1" name="Google Shape;2871;p124"/>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2" name="Google Shape;2872;p124"/>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3" name="Google Shape;2873;p124"/>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4" name="Google Shape;2874;p124"/>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5" name="Google Shape;2875;p124"/>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6" name="Google Shape;2876;p124"/>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7" name="Google Shape;2877;p124"/>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8" name="Google Shape;2878;p124"/>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79" name="Google Shape;2879;p124"/>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0" name="Google Shape;2880;p124"/>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1" name="Google Shape;2881;p124"/>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2" name="Google Shape;2882;p124"/>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3" name="Google Shape;2883;p124"/>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4" name="Google Shape;2884;p124"/>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5" name="Google Shape;2885;p124"/>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6" name="Google Shape;2886;p124"/>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7" name="Google Shape;2887;p124"/>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8" name="Google Shape;2888;p124"/>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89" name="Google Shape;2889;p124"/>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0" name="Google Shape;2890;p124"/>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1" name="Google Shape;2891;p124"/>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2" name="Google Shape;2892;p124"/>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3" name="Google Shape;2893;p124"/>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4" name="Google Shape;2894;p124"/>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5" name="Google Shape;2895;p124"/>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6" name="Google Shape;2896;p124"/>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7" name="Google Shape;2897;p124"/>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8" name="Google Shape;2898;p124"/>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899" name="Google Shape;2899;p124"/>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0" name="Google Shape;2900;p124"/>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1" name="Google Shape;2901;p124"/>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2" name="Google Shape;2902;p124"/>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3" name="Google Shape;2903;p124"/>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4" name="Google Shape;2904;p124"/>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5" name="Google Shape;2905;p124"/>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6" name="Google Shape;2906;p124"/>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7" name="Google Shape;2907;p124"/>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8" name="Google Shape;2908;p124"/>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09" name="Google Shape;2909;p124"/>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0" name="Google Shape;2910;p124"/>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1" name="Google Shape;2911;p124"/>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2" name="Google Shape;2912;p124"/>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3" name="Google Shape;2913;p124"/>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4" name="Google Shape;2914;p124"/>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5" name="Google Shape;2915;p124"/>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6" name="Google Shape;2916;p124"/>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7" name="Google Shape;2917;p124"/>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8" name="Google Shape;2918;p124"/>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19" name="Google Shape;2919;p124"/>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0" name="Google Shape;2920;p124"/>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1" name="Google Shape;2921;p124"/>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2" name="Google Shape;2922;p124"/>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3" name="Google Shape;2923;p124"/>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4" name="Google Shape;2924;p124"/>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5" name="Google Shape;2925;p124"/>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6" name="Google Shape;2926;p124"/>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7" name="Google Shape;2927;p124"/>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8" name="Google Shape;2928;p124"/>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29" name="Google Shape;2929;p124"/>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0" name="Google Shape;2930;p124"/>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1" name="Google Shape;2931;p124"/>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2" name="Google Shape;2932;p124"/>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3" name="Google Shape;2933;p124"/>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4" name="Google Shape;2934;p124"/>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5" name="Google Shape;2935;p124"/>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6" name="Google Shape;2936;p124"/>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7" name="Google Shape;2937;p124"/>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8" name="Google Shape;2938;p124"/>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39" name="Google Shape;2939;p124"/>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0" name="Google Shape;2940;p124"/>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1" name="Google Shape;2941;p124"/>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2" name="Google Shape;2942;p124"/>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3" name="Google Shape;2943;p124"/>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4" name="Google Shape;2944;p124"/>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5" name="Google Shape;2945;p124"/>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6" name="Google Shape;2946;p124"/>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7" name="Google Shape;2947;p124"/>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8" name="Google Shape;2948;p124"/>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49" name="Google Shape;2949;p124"/>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0" name="Google Shape;2950;p124"/>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1" name="Google Shape;2951;p124"/>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2" name="Google Shape;2952;p124"/>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3" name="Google Shape;2953;p124"/>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4" name="Google Shape;2954;p124"/>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5" name="Google Shape;2955;p124"/>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6" name="Google Shape;2956;p124"/>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7" name="Google Shape;2957;p124"/>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8" name="Google Shape;2958;p124"/>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59" name="Google Shape;2959;p124"/>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0" name="Google Shape;2960;p124"/>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1" name="Google Shape;2961;p124"/>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2" name="Google Shape;2962;p124"/>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3" name="Google Shape;2963;p124"/>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4" name="Google Shape;2964;p124"/>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5" name="Google Shape;2965;p124"/>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6" name="Google Shape;2966;p124"/>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7" name="Google Shape;2967;p124"/>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8" name="Google Shape;2968;p124"/>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69" name="Google Shape;2969;p124"/>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0" name="Google Shape;2970;p124"/>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1" name="Google Shape;2971;p124"/>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2" name="Google Shape;2972;p124"/>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3" name="Google Shape;2973;p124"/>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4" name="Google Shape;2974;p124"/>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5" name="Google Shape;2975;p124"/>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6" name="Google Shape;2976;p124"/>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7" name="Google Shape;2977;p124"/>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8" name="Google Shape;2978;p124"/>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79" name="Google Shape;2979;p124"/>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0" name="Google Shape;2980;p124"/>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1" name="Google Shape;2981;p124"/>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2" name="Google Shape;2982;p124"/>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3" name="Google Shape;2983;p124"/>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4" name="Google Shape;2984;p124"/>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5" name="Google Shape;2985;p124"/>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6" name="Google Shape;2986;p124"/>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7" name="Google Shape;2987;p124"/>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8" name="Google Shape;2988;p124"/>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89" name="Google Shape;2989;p124"/>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0" name="Google Shape;2990;p124"/>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1" name="Google Shape;2991;p124"/>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2" name="Google Shape;2992;p124"/>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3" name="Google Shape;2993;p124"/>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4" name="Google Shape;2994;p124"/>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5" name="Google Shape;2995;p124"/>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6" name="Google Shape;2996;p124"/>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7" name="Google Shape;2997;p124"/>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8" name="Google Shape;2998;p124"/>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2999" name="Google Shape;2999;p124"/>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0" name="Google Shape;3000;p124"/>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1" name="Google Shape;3001;p124"/>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2" name="Google Shape;3002;p124"/>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3" name="Google Shape;3003;p124"/>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4" name="Google Shape;3004;p124"/>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5" name="Google Shape;3005;p124"/>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6" name="Google Shape;3006;p124"/>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7" name="Google Shape;3007;p124"/>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8" name="Google Shape;3008;p124"/>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09" name="Google Shape;3009;p124"/>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0" name="Google Shape;3010;p124"/>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1" name="Google Shape;3011;p124"/>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2" name="Google Shape;3012;p124"/>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3" name="Google Shape;3013;p124"/>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4" name="Google Shape;3014;p124"/>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5" name="Google Shape;3015;p124"/>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6" name="Google Shape;3016;p124"/>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7" name="Google Shape;3017;p124"/>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8" name="Google Shape;3018;p124"/>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19" name="Google Shape;3019;p124"/>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0" name="Google Shape;3020;p124"/>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1" name="Google Shape;3021;p124"/>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2" name="Google Shape;3022;p124"/>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3" name="Google Shape;3023;p124"/>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4" name="Google Shape;3024;p124"/>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5" name="Google Shape;3025;p124"/>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6" name="Google Shape;3026;p124"/>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7" name="Google Shape;3027;p124"/>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8" name="Google Shape;3028;p124"/>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29" name="Google Shape;3029;p124"/>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0" name="Google Shape;3030;p124"/>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1" name="Google Shape;3031;p124"/>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2" name="Google Shape;3032;p124"/>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3" name="Google Shape;3033;p124"/>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4" name="Google Shape;3034;p124"/>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5" name="Google Shape;3035;p124"/>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6" name="Google Shape;3036;p124"/>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7" name="Google Shape;3037;p124"/>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8" name="Google Shape;3038;p124"/>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39" name="Google Shape;3039;p124"/>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0" name="Google Shape;3040;p124"/>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1" name="Google Shape;3041;p124"/>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2" name="Google Shape;3042;p124"/>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3" name="Google Shape;3043;p124"/>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4" name="Google Shape;3044;p124"/>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5" name="Google Shape;3045;p124"/>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6" name="Google Shape;3046;p124"/>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7" name="Google Shape;3047;p124"/>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8" name="Google Shape;3048;p124"/>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49" name="Google Shape;3049;p124"/>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0" name="Google Shape;3050;p124"/>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1" name="Google Shape;3051;p124"/>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2" name="Google Shape;3052;p124"/>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3" name="Google Shape;3053;p124"/>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4" name="Google Shape;3054;p124"/>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5" name="Google Shape;3055;p124"/>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6" name="Google Shape;3056;p124"/>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7" name="Google Shape;3057;p124"/>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8" name="Google Shape;3058;p124"/>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59" name="Google Shape;3059;p124"/>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0" name="Google Shape;3060;p124"/>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1" name="Google Shape;3061;p124"/>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2" name="Google Shape;3062;p124"/>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3" name="Google Shape;3063;p124"/>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4" name="Google Shape;3064;p124"/>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5" name="Google Shape;3065;p124"/>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6" name="Google Shape;3066;p124"/>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7" name="Google Shape;3067;p124"/>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8" name="Google Shape;3068;p124"/>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69" name="Google Shape;3069;p124"/>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0" name="Google Shape;3070;p124"/>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1" name="Google Shape;3071;p124"/>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2" name="Google Shape;3072;p124"/>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3" name="Google Shape;3073;p124"/>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4" name="Google Shape;3074;p124"/>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5" name="Google Shape;3075;p124"/>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6" name="Google Shape;3076;p124"/>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7" name="Google Shape;3077;p124"/>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8" name="Google Shape;3078;p124"/>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79" name="Google Shape;3079;p124"/>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0" name="Google Shape;3080;p124"/>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1" name="Google Shape;3081;p124"/>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2" name="Google Shape;3082;p124"/>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3" name="Google Shape;3083;p124"/>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4" name="Google Shape;3084;p124"/>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5" name="Google Shape;3085;p124"/>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6" name="Google Shape;3086;p124"/>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7" name="Google Shape;3087;p124"/>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8" name="Google Shape;3088;p124"/>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89" name="Google Shape;3089;p124"/>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0" name="Google Shape;3090;p124"/>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1" name="Google Shape;3091;p124"/>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2" name="Google Shape;3092;p124"/>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3" name="Google Shape;3093;p124"/>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4" name="Google Shape;3094;p124"/>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5" name="Google Shape;3095;p124"/>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6" name="Google Shape;3096;p124"/>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7" name="Google Shape;3097;p124"/>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8" name="Google Shape;3098;p124"/>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099" name="Google Shape;3099;p124"/>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0" name="Google Shape;3100;p124"/>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1" name="Google Shape;3101;p124"/>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2" name="Google Shape;3102;p124"/>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3" name="Google Shape;3103;p124"/>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4" name="Google Shape;3104;p124"/>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5" name="Google Shape;3105;p124"/>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6" name="Google Shape;3106;p124"/>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7" name="Google Shape;3107;p124"/>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8" name="Google Shape;3108;p124"/>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09" name="Google Shape;3109;p124"/>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0" name="Google Shape;3110;p124"/>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1" name="Google Shape;3111;p124"/>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2" name="Google Shape;3112;p124"/>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3" name="Google Shape;3113;p124"/>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4" name="Google Shape;3114;p124"/>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5" name="Google Shape;3115;p124"/>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6" name="Google Shape;3116;p124"/>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7" name="Google Shape;3117;p124"/>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8" name="Google Shape;3118;p124"/>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19" name="Google Shape;3119;p124"/>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0" name="Google Shape;3120;p124"/>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1" name="Google Shape;3121;p124"/>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2" name="Google Shape;3122;p124"/>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3" name="Google Shape;3123;p124"/>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4" name="Google Shape;3124;p124"/>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5" name="Google Shape;3125;p124"/>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6" name="Google Shape;3126;p124"/>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7" name="Google Shape;3127;p124"/>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8" name="Google Shape;3128;p124"/>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29" name="Google Shape;3129;p124"/>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0" name="Google Shape;3130;p124"/>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1" name="Google Shape;3131;p124"/>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2" name="Google Shape;3132;p124"/>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3" name="Google Shape;3133;p124"/>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4" name="Google Shape;3134;p124"/>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5" name="Google Shape;3135;p124"/>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6" name="Google Shape;3136;p124"/>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7" name="Google Shape;3137;p124"/>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8" name="Google Shape;3138;p124"/>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39" name="Google Shape;3139;p124"/>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0" name="Google Shape;3140;p124"/>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1" name="Google Shape;3141;p124"/>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2" name="Google Shape;3142;p124"/>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3" name="Google Shape;3143;p124"/>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4" name="Google Shape;3144;p124"/>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5" name="Google Shape;3145;p124"/>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6" name="Google Shape;3146;p124"/>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7" name="Google Shape;3147;p124"/>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8" name="Google Shape;3148;p124"/>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49" name="Google Shape;3149;p124"/>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0" name="Google Shape;3150;p124"/>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1" name="Google Shape;3151;p124"/>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2" name="Google Shape;3152;p124"/>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3" name="Google Shape;3153;p124"/>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4" name="Google Shape;3154;p124"/>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5" name="Google Shape;3155;p124"/>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6" name="Google Shape;3156;p124"/>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7" name="Google Shape;3157;p124"/>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8" name="Google Shape;3158;p124"/>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59" name="Google Shape;3159;p124"/>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0" name="Google Shape;3160;p124"/>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1" name="Google Shape;3161;p124"/>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2" name="Google Shape;3162;p124"/>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3" name="Google Shape;3163;p124"/>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4" name="Google Shape;3164;p124"/>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5" name="Google Shape;3165;p124"/>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6" name="Google Shape;3166;p124"/>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7" name="Google Shape;3167;p124"/>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8" name="Google Shape;3168;p124"/>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69" name="Google Shape;3169;p124"/>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0" name="Google Shape;3170;p124"/>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1" name="Google Shape;3171;p124"/>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2" name="Google Shape;3172;p124"/>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3" name="Google Shape;3173;p124"/>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4" name="Google Shape;3174;p124"/>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5" name="Google Shape;3175;p124"/>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6" name="Google Shape;3176;p124"/>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7" name="Google Shape;3177;p124"/>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8" name="Google Shape;3178;p124"/>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79" name="Google Shape;3179;p124"/>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0" name="Google Shape;3180;p124"/>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1" name="Google Shape;3181;p124"/>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2" name="Google Shape;3182;p124"/>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3" name="Google Shape;3183;p124"/>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4" name="Google Shape;3184;p124"/>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5" name="Google Shape;3185;p124"/>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6" name="Google Shape;3186;p124"/>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7" name="Google Shape;3187;p124"/>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8" name="Google Shape;3188;p124"/>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89" name="Google Shape;3189;p124"/>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0" name="Google Shape;3190;p124"/>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1" name="Google Shape;3191;p124"/>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2" name="Google Shape;3192;p124"/>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3" name="Google Shape;3193;p124"/>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4" name="Google Shape;3194;p124"/>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5" name="Google Shape;3195;p124"/>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6" name="Google Shape;3196;p124"/>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7" name="Google Shape;3197;p124"/>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8" name="Google Shape;3198;p124"/>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199" name="Google Shape;3199;p124"/>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0" name="Google Shape;3200;p124"/>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1" name="Google Shape;3201;p124"/>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2" name="Google Shape;3202;p124"/>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3" name="Google Shape;3203;p124"/>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4" name="Google Shape;3204;p124"/>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5" name="Google Shape;3205;p124"/>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6" name="Google Shape;3206;p124"/>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7" name="Google Shape;3207;p124"/>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8" name="Google Shape;3208;p124"/>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09" name="Google Shape;3209;p124"/>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0" name="Google Shape;3210;p124"/>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1" name="Google Shape;3211;p124"/>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2" name="Google Shape;3212;p124"/>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3" name="Google Shape;3213;p124"/>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4" name="Google Shape;3214;p124"/>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5" name="Google Shape;3215;p124"/>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6" name="Google Shape;3216;p124"/>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7" name="Google Shape;3217;p124"/>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8" name="Google Shape;3218;p124"/>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19" name="Google Shape;3219;p124"/>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0" name="Google Shape;3220;p124"/>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1" name="Google Shape;3221;p124"/>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2" name="Google Shape;3222;p124"/>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3" name="Google Shape;3223;p124"/>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4" name="Google Shape;3224;p124"/>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5" name="Google Shape;3225;p124"/>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6" name="Google Shape;3226;p124"/>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7" name="Google Shape;3227;p124"/>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8" name="Google Shape;3228;p124"/>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29" name="Google Shape;3229;p124"/>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0" name="Google Shape;3230;p124"/>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1" name="Google Shape;3231;p124"/>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2" name="Google Shape;3232;p124"/>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3" name="Google Shape;3233;p124"/>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4" name="Google Shape;3234;p124"/>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5" name="Google Shape;3235;p124"/>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6" name="Google Shape;3236;p124"/>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7" name="Google Shape;3237;p124"/>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8" name="Google Shape;3238;p124"/>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39" name="Google Shape;3239;p124"/>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0" name="Google Shape;3240;p124"/>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1" name="Google Shape;3241;p124"/>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2" name="Google Shape;3242;p124"/>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3" name="Google Shape;3243;p124"/>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4" name="Google Shape;3244;p124"/>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5" name="Google Shape;3245;p124"/>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6" name="Google Shape;3246;p124"/>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7" name="Google Shape;3247;p124"/>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8" name="Google Shape;3248;p124"/>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49" name="Google Shape;3249;p124"/>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0" name="Google Shape;3250;p124"/>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1" name="Google Shape;3251;p124"/>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2" name="Google Shape;3252;p124"/>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3" name="Google Shape;3253;p124"/>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4" name="Google Shape;3254;p124"/>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5" name="Google Shape;3255;p124"/>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6" name="Google Shape;3256;p124"/>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7" name="Google Shape;3257;p124"/>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8" name="Google Shape;3258;p124"/>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59" name="Google Shape;3259;p124"/>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0" name="Google Shape;3260;p124"/>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1" name="Google Shape;3261;p124"/>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2" name="Google Shape;3262;p124"/>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3" name="Google Shape;3263;p124"/>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4" name="Google Shape;3264;p124"/>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5" name="Google Shape;3265;p124"/>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6" name="Google Shape;3266;p124"/>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7" name="Google Shape;3267;p124"/>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8" name="Google Shape;3268;p124"/>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69" name="Google Shape;3269;p124"/>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0" name="Google Shape;3270;p124"/>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1" name="Google Shape;3271;p124"/>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2" name="Google Shape;3272;p124"/>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3" name="Google Shape;3273;p124"/>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4" name="Google Shape;3274;p124"/>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5" name="Google Shape;3275;p124"/>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6" name="Google Shape;3276;p124"/>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7" name="Google Shape;3277;p124"/>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8" name="Google Shape;3278;p124"/>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79" name="Google Shape;3279;p124"/>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0" name="Google Shape;3280;p124"/>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1" name="Google Shape;3281;p124"/>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2" name="Google Shape;3282;p124"/>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3" name="Google Shape;3283;p124"/>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4" name="Google Shape;3284;p124"/>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5" name="Google Shape;3285;p124"/>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6" name="Google Shape;3286;p124"/>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7" name="Google Shape;3287;p124"/>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8" name="Google Shape;3288;p124"/>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89" name="Google Shape;3289;p124"/>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0" name="Google Shape;3290;p124"/>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1" name="Google Shape;3291;p124"/>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2" name="Google Shape;3292;p124"/>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3" name="Google Shape;3293;p124"/>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4" name="Google Shape;3294;p124"/>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5" name="Google Shape;3295;p124"/>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6" name="Google Shape;3296;p124"/>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7" name="Google Shape;3297;p124"/>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8" name="Google Shape;3298;p124"/>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299" name="Google Shape;3299;p124"/>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0" name="Google Shape;3300;p124"/>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1" name="Google Shape;3301;p124"/>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2" name="Google Shape;3302;p124"/>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3" name="Google Shape;3303;p124"/>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4" name="Google Shape;3304;p124"/>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5" name="Google Shape;3305;p124"/>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6" name="Google Shape;3306;p124"/>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7" name="Google Shape;3307;p124"/>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8" name="Google Shape;3308;p124"/>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09" name="Google Shape;3309;p124"/>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0" name="Google Shape;3310;p124"/>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1" name="Google Shape;3311;p124"/>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2" name="Google Shape;3312;p124"/>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3" name="Google Shape;3313;p124"/>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4" name="Google Shape;3314;p124"/>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5" name="Google Shape;3315;p124"/>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6" name="Google Shape;3316;p124"/>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7" name="Google Shape;3317;p124"/>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8" name="Google Shape;3318;p124"/>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19" name="Google Shape;3319;p124"/>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0" name="Google Shape;3320;p124"/>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1" name="Google Shape;3321;p124"/>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2" name="Google Shape;3322;p124"/>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3" name="Google Shape;3323;p124"/>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4" name="Google Shape;3324;p124"/>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5" name="Google Shape;3325;p124"/>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6" name="Google Shape;3326;p124"/>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7" name="Google Shape;3327;p124"/>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8" name="Google Shape;3328;p124"/>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29" name="Google Shape;3329;p124"/>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0" name="Google Shape;3330;p124"/>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1" name="Google Shape;3331;p124"/>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332" name="Google Shape;3332;p124"/>
          <p:cNvSpPr txBox="1"/>
          <p:nvPr/>
        </p:nvSpPr>
        <p:spPr>
          <a:xfrm>
            <a:off x="609451"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split">
  <p:cSld name="Title and body split">
    <p:bg>
      <p:bgPr>
        <a:solidFill>
          <a:schemeClr val="dk1"/>
        </a:solidFill>
        <a:effectLst/>
      </p:bgPr>
    </p:bg>
    <p:spTree>
      <p:nvGrpSpPr>
        <p:cNvPr id="1" name="Shape 3333"/>
        <p:cNvGrpSpPr/>
        <p:nvPr/>
      </p:nvGrpSpPr>
      <p:grpSpPr>
        <a:xfrm>
          <a:off x="0" y="0"/>
          <a:ext cx="0" cy="0"/>
          <a:chOff x="0" y="0"/>
          <a:chExt cx="0" cy="0"/>
        </a:xfrm>
      </p:grpSpPr>
      <p:sp>
        <p:nvSpPr>
          <p:cNvPr id="3334" name="Google Shape;3334;p125"/>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5" name="Google Shape;3335;p125"/>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36" name="Google Shape;3336;p125"/>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337" name="Google Shape;3337;p12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338" name="Google Shape;3338;p125"/>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39" name="Google Shape;3339;p125"/>
          <p:cNvSpPr txBox="1">
            <a:spLocks noGrp="1"/>
          </p:cNvSpPr>
          <p:nvPr>
            <p:ph type="subTitle" idx="2"/>
          </p:nvPr>
        </p:nvSpPr>
        <p:spPr>
          <a:xfrm>
            <a:off x="581025" y="201937"/>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grpSp>
        <p:nvGrpSpPr>
          <p:cNvPr id="3340" name="Google Shape;3340;p125"/>
          <p:cNvGrpSpPr/>
          <p:nvPr/>
        </p:nvGrpSpPr>
        <p:grpSpPr>
          <a:xfrm>
            <a:off x="8041174" y="4778597"/>
            <a:ext cx="598277" cy="170409"/>
            <a:chOff x="238125" y="1822850"/>
            <a:chExt cx="7080200" cy="2016675"/>
          </a:xfrm>
        </p:grpSpPr>
        <p:sp>
          <p:nvSpPr>
            <p:cNvPr id="3341" name="Google Shape;3341;p12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2" name="Google Shape;3342;p12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3" name="Google Shape;3343;p12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4" name="Google Shape;3344;p12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5" name="Google Shape;3345;p12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6" name="Google Shape;3346;p12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47" name="Google Shape;3347;p12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348" name="Google Shape;3348;p125"/>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split w/chevrons">
  <p:cSld name="Title and body split w/chevrons">
    <p:bg>
      <p:bgPr>
        <a:solidFill>
          <a:schemeClr val="dk1"/>
        </a:solidFill>
        <a:effectLst/>
      </p:bgPr>
    </p:bg>
    <p:spTree>
      <p:nvGrpSpPr>
        <p:cNvPr id="1" name="Shape 3349"/>
        <p:cNvGrpSpPr/>
        <p:nvPr/>
      </p:nvGrpSpPr>
      <p:grpSpPr>
        <a:xfrm>
          <a:off x="0" y="0"/>
          <a:ext cx="0" cy="0"/>
          <a:chOff x="0" y="0"/>
          <a:chExt cx="0" cy="0"/>
        </a:xfrm>
      </p:grpSpPr>
      <p:grpSp>
        <p:nvGrpSpPr>
          <p:cNvPr id="3350" name="Google Shape;3350;p126"/>
          <p:cNvGrpSpPr/>
          <p:nvPr/>
        </p:nvGrpSpPr>
        <p:grpSpPr>
          <a:xfrm>
            <a:off x="2726704" y="6"/>
            <a:ext cx="3697033" cy="5143642"/>
            <a:chOff x="1926275" y="238125"/>
            <a:chExt cx="3765950" cy="5239525"/>
          </a:xfrm>
        </p:grpSpPr>
        <p:sp>
          <p:nvSpPr>
            <p:cNvPr id="3351" name="Google Shape;3351;p12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2" name="Google Shape;3352;p12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3" name="Google Shape;3353;p12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4" name="Google Shape;3354;p12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5" name="Google Shape;3355;p12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6" name="Google Shape;3356;p12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7" name="Google Shape;3357;p12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8" name="Google Shape;3358;p12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59" name="Google Shape;3359;p12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0" name="Google Shape;3360;p12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1" name="Google Shape;3361;p12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2" name="Google Shape;3362;p12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3" name="Google Shape;3363;p12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4" name="Google Shape;3364;p12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5" name="Google Shape;3365;p12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6" name="Google Shape;3366;p12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7" name="Google Shape;3367;p12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8" name="Google Shape;3368;p12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69" name="Google Shape;3369;p12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0" name="Google Shape;3370;p12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1" name="Google Shape;3371;p12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2" name="Google Shape;3372;p12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3" name="Google Shape;3373;p12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4" name="Google Shape;3374;p12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5" name="Google Shape;3375;p12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6" name="Google Shape;3376;p12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7" name="Google Shape;3377;p12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8" name="Google Shape;3378;p12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79" name="Google Shape;3379;p12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0" name="Google Shape;3380;p12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1" name="Google Shape;3381;p12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2" name="Google Shape;3382;p12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3" name="Google Shape;3383;p12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4" name="Google Shape;3384;p12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5" name="Google Shape;3385;p12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6" name="Google Shape;3386;p12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7" name="Google Shape;3387;p12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8" name="Google Shape;3388;p12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89" name="Google Shape;3389;p12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0" name="Google Shape;3390;p12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1" name="Google Shape;3391;p12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2" name="Google Shape;3392;p12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3" name="Google Shape;3393;p12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4" name="Google Shape;3394;p12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5" name="Google Shape;3395;p12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6" name="Google Shape;3396;p12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7" name="Google Shape;3397;p12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8" name="Google Shape;3398;p12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399" name="Google Shape;3399;p12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0" name="Google Shape;3400;p12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1" name="Google Shape;3401;p12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2" name="Google Shape;3402;p12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3" name="Google Shape;3403;p12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4" name="Google Shape;3404;p12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5" name="Google Shape;3405;p12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6" name="Google Shape;3406;p12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7" name="Google Shape;3407;p12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8" name="Google Shape;3408;p12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09" name="Google Shape;3409;p12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10" name="Google Shape;3410;p12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11" name="Google Shape;3411;p126"/>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412" name="Google Shape;3412;p126"/>
          <p:cNvGrpSpPr/>
          <p:nvPr/>
        </p:nvGrpSpPr>
        <p:grpSpPr>
          <a:xfrm>
            <a:off x="2686261" y="2"/>
            <a:ext cx="2103910" cy="5143716"/>
            <a:chOff x="2726150" y="238125"/>
            <a:chExt cx="2142475" cy="5238000"/>
          </a:xfrm>
        </p:grpSpPr>
        <p:sp>
          <p:nvSpPr>
            <p:cNvPr id="3413" name="Google Shape;3413;p126"/>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14" name="Google Shape;3414;p126"/>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15" name="Google Shape;3415;p126"/>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16" name="Google Shape;3416;p126"/>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17" name="Google Shape;3417;p126"/>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418" name="Google Shape;3418;p12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19" name="Google Shape;3419;p126"/>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0" name="Google Shape;3420;p126"/>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3421" name="Google Shape;3421;p126"/>
          <p:cNvGrpSpPr/>
          <p:nvPr/>
        </p:nvGrpSpPr>
        <p:grpSpPr>
          <a:xfrm>
            <a:off x="8041174" y="4778597"/>
            <a:ext cx="598277" cy="170409"/>
            <a:chOff x="238125" y="1822850"/>
            <a:chExt cx="7080200" cy="2016675"/>
          </a:xfrm>
        </p:grpSpPr>
        <p:sp>
          <p:nvSpPr>
            <p:cNvPr id="3422" name="Google Shape;3422;p12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3" name="Google Shape;3423;p12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4" name="Google Shape;3424;p12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5" name="Google Shape;3425;p12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6" name="Google Shape;3426;p12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7" name="Google Shape;3427;p12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28" name="Google Shape;3428;p12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29" name="Google Shape;3429;p126"/>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 and body split w/wireframe chevron">
    <p:bg>
      <p:bgPr>
        <a:solidFill>
          <a:schemeClr val="dk1"/>
        </a:solidFill>
        <a:effectLst/>
      </p:bgPr>
    </p:bg>
    <p:spTree>
      <p:nvGrpSpPr>
        <p:cNvPr id="1" name="Shape 3430"/>
        <p:cNvGrpSpPr/>
        <p:nvPr/>
      </p:nvGrpSpPr>
      <p:grpSpPr>
        <a:xfrm>
          <a:off x="0" y="0"/>
          <a:ext cx="0" cy="0"/>
          <a:chOff x="0" y="0"/>
          <a:chExt cx="0" cy="0"/>
        </a:xfrm>
      </p:grpSpPr>
      <p:sp>
        <p:nvSpPr>
          <p:cNvPr id="3431" name="Google Shape;3431;p127"/>
          <p:cNvSpPr/>
          <p:nvPr/>
        </p:nvSpPr>
        <p:spPr>
          <a:xfrm>
            <a:off x="0" y="0"/>
            <a:ext cx="47937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432" name="Google Shape;3432;p127"/>
          <p:cNvGrpSpPr/>
          <p:nvPr/>
        </p:nvGrpSpPr>
        <p:grpSpPr>
          <a:xfrm>
            <a:off x="2686261" y="2"/>
            <a:ext cx="2103910" cy="5143716"/>
            <a:chOff x="2726150" y="238125"/>
            <a:chExt cx="2142475" cy="5238000"/>
          </a:xfrm>
        </p:grpSpPr>
        <p:sp>
          <p:nvSpPr>
            <p:cNvPr id="3433" name="Google Shape;3433;p127"/>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34" name="Google Shape;3434;p127"/>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35" name="Google Shape;3435;p127"/>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36" name="Google Shape;3436;p127"/>
          <p:cNvSpPr txBox="1">
            <a:spLocks noGrp="1"/>
          </p:cNvSpPr>
          <p:nvPr>
            <p:ph type="title"/>
          </p:nvPr>
        </p:nvSpPr>
        <p:spPr>
          <a:xfrm>
            <a:off x="311700" y="569151"/>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799"/>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37" name="Google Shape;3437;p127"/>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438" name="Google Shape;3438;p12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39" name="Google Shape;3439;p127"/>
          <p:cNvSpPr/>
          <p:nvPr/>
        </p:nvSpPr>
        <p:spPr>
          <a:xfrm>
            <a:off x="434925" y="280400"/>
            <a:ext cx="109800" cy="153600"/>
          </a:xfrm>
          <a:prstGeom prst="chevron">
            <a:avLst>
              <a:gd name="adj" fmla="val 55512"/>
            </a:avLst>
          </a:pr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0" name="Google Shape;3440;p127"/>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199"/>
            </a:lvl2pPr>
            <a:lvl3pPr lvl="2" algn="l">
              <a:lnSpc>
                <a:spcPct val="115000"/>
              </a:lnSpc>
              <a:spcBef>
                <a:spcPts val="0"/>
              </a:spcBef>
              <a:spcAft>
                <a:spcPts val="0"/>
              </a:spcAft>
              <a:buSzPts val="1200"/>
              <a:buNone/>
              <a:defRPr sz="1199"/>
            </a:lvl3pPr>
            <a:lvl4pPr lvl="3" algn="l">
              <a:lnSpc>
                <a:spcPct val="115000"/>
              </a:lnSpc>
              <a:spcBef>
                <a:spcPts val="0"/>
              </a:spcBef>
              <a:spcAft>
                <a:spcPts val="0"/>
              </a:spcAft>
              <a:buSzPts val="1200"/>
              <a:buNone/>
              <a:defRPr sz="1199"/>
            </a:lvl4pPr>
            <a:lvl5pPr lvl="4" algn="l">
              <a:lnSpc>
                <a:spcPct val="115000"/>
              </a:lnSpc>
              <a:spcBef>
                <a:spcPts val="0"/>
              </a:spcBef>
              <a:spcAft>
                <a:spcPts val="0"/>
              </a:spcAft>
              <a:buSzPts val="1200"/>
              <a:buNone/>
              <a:defRPr sz="1199"/>
            </a:lvl5pPr>
            <a:lvl6pPr lvl="5" algn="l">
              <a:lnSpc>
                <a:spcPct val="115000"/>
              </a:lnSpc>
              <a:spcBef>
                <a:spcPts val="0"/>
              </a:spcBef>
              <a:spcAft>
                <a:spcPts val="0"/>
              </a:spcAft>
              <a:buSzPts val="1200"/>
              <a:buNone/>
              <a:defRPr sz="1199"/>
            </a:lvl6pPr>
            <a:lvl7pPr lvl="6" algn="l">
              <a:lnSpc>
                <a:spcPct val="115000"/>
              </a:lnSpc>
              <a:spcBef>
                <a:spcPts val="0"/>
              </a:spcBef>
              <a:spcAft>
                <a:spcPts val="0"/>
              </a:spcAft>
              <a:buSzPts val="1200"/>
              <a:buNone/>
              <a:defRPr sz="1199"/>
            </a:lvl7pPr>
            <a:lvl8pPr lvl="7" algn="l">
              <a:lnSpc>
                <a:spcPct val="115000"/>
              </a:lnSpc>
              <a:spcBef>
                <a:spcPts val="0"/>
              </a:spcBef>
              <a:spcAft>
                <a:spcPts val="0"/>
              </a:spcAft>
              <a:buSzPts val="1200"/>
              <a:buNone/>
              <a:defRPr sz="1199"/>
            </a:lvl8pPr>
            <a:lvl9pPr lvl="8" algn="l">
              <a:lnSpc>
                <a:spcPct val="115000"/>
              </a:lnSpc>
              <a:spcBef>
                <a:spcPts val="0"/>
              </a:spcBef>
              <a:spcAft>
                <a:spcPts val="0"/>
              </a:spcAft>
              <a:buSzPts val="1200"/>
              <a:buNone/>
              <a:defRPr sz="1199"/>
            </a:lvl9pPr>
          </a:lstStyle>
          <a:p>
            <a:endParaRPr/>
          </a:p>
        </p:txBody>
      </p:sp>
      <p:sp>
        <p:nvSpPr>
          <p:cNvPr id="3441" name="Google Shape;3441;p127"/>
          <p:cNvSpPr/>
          <p:nvPr/>
        </p:nvSpPr>
        <p:spPr>
          <a:xfrm>
            <a:off x="4790173" y="507329"/>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nvGrpSpPr>
          <p:cNvPr id="3442" name="Google Shape;3442;p127"/>
          <p:cNvGrpSpPr/>
          <p:nvPr/>
        </p:nvGrpSpPr>
        <p:grpSpPr>
          <a:xfrm>
            <a:off x="8041174" y="4778597"/>
            <a:ext cx="598277" cy="170409"/>
            <a:chOff x="238125" y="1822850"/>
            <a:chExt cx="7080200" cy="2016675"/>
          </a:xfrm>
        </p:grpSpPr>
        <p:sp>
          <p:nvSpPr>
            <p:cNvPr id="3443" name="Google Shape;3443;p12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4" name="Google Shape;3444;p12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5" name="Google Shape;3445;p12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6" name="Google Shape;3446;p12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7" name="Google Shape;3447;p12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8" name="Google Shape;3448;p12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49" name="Google Shape;3449;p12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50"/>
        <p:cNvGrpSpPr/>
        <p:nvPr/>
      </p:nvGrpSpPr>
      <p:grpSpPr>
        <a:xfrm>
          <a:off x="0" y="0"/>
          <a:ext cx="0" cy="0"/>
          <a:chOff x="0" y="0"/>
          <a:chExt cx="0" cy="0"/>
        </a:xfrm>
      </p:grpSpPr>
      <p:sp>
        <p:nvSpPr>
          <p:cNvPr id="3451" name="Google Shape;3451;p128"/>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52" name="Google Shape;3452;p1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3453" name="Google Shape;3453;p1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3454" name="Google Shape;3454;p12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455" name="Google Shape;3455;p128"/>
          <p:cNvGrpSpPr/>
          <p:nvPr/>
        </p:nvGrpSpPr>
        <p:grpSpPr>
          <a:xfrm>
            <a:off x="8041174" y="4778597"/>
            <a:ext cx="598277" cy="170409"/>
            <a:chOff x="238125" y="1822850"/>
            <a:chExt cx="7080200" cy="2016675"/>
          </a:xfrm>
        </p:grpSpPr>
        <p:sp>
          <p:nvSpPr>
            <p:cNvPr id="3456" name="Google Shape;3456;p12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57" name="Google Shape;3457;p12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58" name="Google Shape;3458;p12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59" name="Google Shape;3459;p12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0" name="Google Shape;3460;p12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1" name="Google Shape;3461;p12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2" name="Google Shape;3462;p12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63" name="Google Shape;3463;p128"/>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64"/>
        <p:cNvGrpSpPr/>
        <p:nvPr/>
      </p:nvGrpSpPr>
      <p:grpSpPr>
        <a:xfrm>
          <a:off x="0" y="0"/>
          <a:ext cx="0" cy="0"/>
          <a:chOff x="0" y="0"/>
          <a:chExt cx="0" cy="0"/>
        </a:xfrm>
      </p:grpSpPr>
      <p:sp>
        <p:nvSpPr>
          <p:cNvPr id="3465" name="Google Shape;3465;p129"/>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66" name="Google Shape;3466;p12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467" name="Google Shape;3467;p129"/>
          <p:cNvGrpSpPr/>
          <p:nvPr/>
        </p:nvGrpSpPr>
        <p:grpSpPr>
          <a:xfrm>
            <a:off x="8041174" y="4778597"/>
            <a:ext cx="598277" cy="170409"/>
            <a:chOff x="238125" y="1822850"/>
            <a:chExt cx="7080200" cy="2016675"/>
          </a:xfrm>
        </p:grpSpPr>
        <p:sp>
          <p:nvSpPr>
            <p:cNvPr id="3468" name="Google Shape;3468;p12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69" name="Google Shape;3469;p12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0" name="Google Shape;3470;p12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1" name="Google Shape;3471;p12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2" name="Google Shape;3472;p12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3" name="Google Shape;3473;p12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4" name="Google Shape;3474;p12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75" name="Google Shape;3475;p129"/>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5"/>
        <p:cNvGrpSpPr/>
        <p:nvPr/>
      </p:nvGrpSpPr>
      <p:grpSpPr>
        <a:xfrm>
          <a:off x="0" y="0"/>
          <a:ext cx="0" cy="0"/>
          <a:chOff x="0" y="0"/>
          <a:chExt cx="0" cy="0"/>
        </a:xfrm>
      </p:grpSpPr>
      <p:sp>
        <p:nvSpPr>
          <p:cNvPr id="886" name="Google Shape;886;p8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7" name="Google Shape;887;p8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888" name="Google Shape;888;p80"/>
          <p:cNvGrpSpPr/>
          <p:nvPr/>
        </p:nvGrpSpPr>
        <p:grpSpPr>
          <a:xfrm>
            <a:off x="8041173" y="4778596"/>
            <a:ext cx="598277" cy="170409"/>
            <a:chOff x="238125" y="1822850"/>
            <a:chExt cx="7080200" cy="2016675"/>
          </a:xfrm>
        </p:grpSpPr>
        <p:sp>
          <p:nvSpPr>
            <p:cNvPr id="889" name="Google Shape;889;p8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8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8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8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8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8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8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6" name="Google Shape;896;p8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w/sidebar">
  <p:cSld name="Title only w/sidebar">
    <p:spTree>
      <p:nvGrpSpPr>
        <p:cNvPr id="1" name="Shape 3476"/>
        <p:cNvGrpSpPr/>
        <p:nvPr/>
      </p:nvGrpSpPr>
      <p:grpSpPr>
        <a:xfrm>
          <a:off x="0" y="0"/>
          <a:ext cx="0" cy="0"/>
          <a:chOff x="0" y="0"/>
          <a:chExt cx="0" cy="0"/>
        </a:xfrm>
      </p:grpSpPr>
      <p:sp>
        <p:nvSpPr>
          <p:cNvPr id="3477" name="Google Shape;3477;p130"/>
          <p:cNvSpPr/>
          <p:nvPr/>
        </p:nvSpPr>
        <p:spPr>
          <a:xfrm>
            <a:off x="0" y="0"/>
            <a:ext cx="6399000" cy="5143500"/>
          </a:xfrm>
          <a:prstGeom prst="rect">
            <a:avLst/>
          </a:prstGeom>
          <a:solidFill>
            <a:schemeClr val="l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78" name="Google Shape;3478;p130"/>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79" name="Google Shape;3479;p13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80" name="Google Shape;3480;p130"/>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81"/>
        <p:cNvGrpSpPr/>
        <p:nvPr/>
      </p:nvGrpSpPr>
      <p:grpSpPr>
        <a:xfrm>
          <a:off x="0" y="0"/>
          <a:ext cx="0" cy="0"/>
          <a:chOff x="0" y="0"/>
          <a:chExt cx="0" cy="0"/>
        </a:xfrm>
      </p:grpSpPr>
      <p:sp>
        <p:nvSpPr>
          <p:cNvPr id="3482" name="Google Shape;3482;p131"/>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483" name="Google Shape;3483;p13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484" name="Google Shape;3484;p131"/>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3485" name="Google Shape;3485;p131"/>
          <p:cNvGrpSpPr/>
          <p:nvPr/>
        </p:nvGrpSpPr>
        <p:grpSpPr>
          <a:xfrm>
            <a:off x="8041174" y="4778597"/>
            <a:ext cx="598277" cy="170409"/>
            <a:chOff x="238125" y="1822850"/>
            <a:chExt cx="7080200" cy="2016675"/>
          </a:xfrm>
        </p:grpSpPr>
        <p:sp>
          <p:nvSpPr>
            <p:cNvPr id="3486" name="Google Shape;3486;p13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87" name="Google Shape;3487;p13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88" name="Google Shape;3488;p13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89" name="Google Shape;3489;p13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0" name="Google Shape;3490;p13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1" name="Google Shape;3491;p13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2" name="Google Shape;3492;p13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493" name="Google Shape;3493;p131"/>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94"/>
        <p:cNvGrpSpPr/>
        <p:nvPr/>
      </p:nvGrpSpPr>
      <p:grpSpPr>
        <a:xfrm>
          <a:off x="0" y="0"/>
          <a:ext cx="0" cy="0"/>
          <a:chOff x="0" y="0"/>
          <a:chExt cx="0" cy="0"/>
        </a:xfrm>
      </p:grpSpPr>
      <p:sp>
        <p:nvSpPr>
          <p:cNvPr id="3495" name="Google Shape;3495;p13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799"/>
            </a:lvl1pPr>
            <a:lvl2pPr lvl="1" algn="l">
              <a:lnSpc>
                <a:spcPct val="100000"/>
              </a:lnSpc>
              <a:spcBef>
                <a:spcPts val="0"/>
              </a:spcBef>
              <a:spcAft>
                <a:spcPts val="0"/>
              </a:spcAft>
              <a:buSzPts val="4800"/>
              <a:buNone/>
              <a:defRPr sz="4799"/>
            </a:lvl2pPr>
            <a:lvl3pPr lvl="2" algn="l">
              <a:lnSpc>
                <a:spcPct val="100000"/>
              </a:lnSpc>
              <a:spcBef>
                <a:spcPts val="0"/>
              </a:spcBef>
              <a:spcAft>
                <a:spcPts val="0"/>
              </a:spcAft>
              <a:buSzPts val="4800"/>
              <a:buNone/>
              <a:defRPr sz="4799"/>
            </a:lvl3pPr>
            <a:lvl4pPr lvl="3" algn="l">
              <a:lnSpc>
                <a:spcPct val="100000"/>
              </a:lnSpc>
              <a:spcBef>
                <a:spcPts val="0"/>
              </a:spcBef>
              <a:spcAft>
                <a:spcPts val="0"/>
              </a:spcAft>
              <a:buSzPts val="4800"/>
              <a:buNone/>
              <a:defRPr sz="4799"/>
            </a:lvl4pPr>
            <a:lvl5pPr lvl="4" algn="l">
              <a:lnSpc>
                <a:spcPct val="100000"/>
              </a:lnSpc>
              <a:spcBef>
                <a:spcPts val="0"/>
              </a:spcBef>
              <a:spcAft>
                <a:spcPts val="0"/>
              </a:spcAft>
              <a:buSzPts val="4800"/>
              <a:buNone/>
              <a:defRPr sz="4799"/>
            </a:lvl5pPr>
            <a:lvl6pPr lvl="5" algn="l">
              <a:lnSpc>
                <a:spcPct val="100000"/>
              </a:lnSpc>
              <a:spcBef>
                <a:spcPts val="0"/>
              </a:spcBef>
              <a:spcAft>
                <a:spcPts val="0"/>
              </a:spcAft>
              <a:buSzPts val="4800"/>
              <a:buNone/>
              <a:defRPr sz="4799"/>
            </a:lvl6pPr>
            <a:lvl7pPr lvl="6" algn="l">
              <a:lnSpc>
                <a:spcPct val="100000"/>
              </a:lnSpc>
              <a:spcBef>
                <a:spcPts val="0"/>
              </a:spcBef>
              <a:spcAft>
                <a:spcPts val="0"/>
              </a:spcAft>
              <a:buSzPts val="4800"/>
              <a:buNone/>
              <a:defRPr sz="4799"/>
            </a:lvl7pPr>
            <a:lvl8pPr lvl="7" algn="l">
              <a:lnSpc>
                <a:spcPct val="100000"/>
              </a:lnSpc>
              <a:spcBef>
                <a:spcPts val="0"/>
              </a:spcBef>
              <a:spcAft>
                <a:spcPts val="0"/>
              </a:spcAft>
              <a:buSzPts val="4800"/>
              <a:buNone/>
              <a:defRPr sz="4799"/>
            </a:lvl8pPr>
            <a:lvl9pPr lvl="8" algn="l">
              <a:lnSpc>
                <a:spcPct val="100000"/>
              </a:lnSpc>
              <a:spcBef>
                <a:spcPts val="0"/>
              </a:spcBef>
              <a:spcAft>
                <a:spcPts val="0"/>
              </a:spcAft>
              <a:buSzPts val="4800"/>
              <a:buNone/>
              <a:defRPr sz="4799"/>
            </a:lvl9pPr>
          </a:lstStyle>
          <a:p>
            <a:endParaRPr/>
          </a:p>
        </p:txBody>
      </p:sp>
      <p:sp>
        <p:nvSpPr>
          <p:cNvPr id="3496" name="Google Shape;3496;p132"/>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97"/>
        <p:cNvGrpSpPr/>
        <p:nvPr/>
      </p:nvGrpSpPr>
      <p:grpSpPr>
        <a:xfrm>
          <a:off x="0" y="0"/>
          <a:ext cx="0" cy="0"/>
          <a:chOff x="0" y="0"/>
          <a:chExt cx="0" cy="0"/>
        </a:xfrm>
      </p:grpSpPr>
      <p:sp>
        <p:nvSpPr>
          <p:cNvPr id="3498" name="Google Shape;3498;p133"/>
          <p:cNvSpPr/>
          <p:nvPr/>
        </p:nvSpPr>
        <p:spPr>
          <a:xfrm>
            <a:off x="4572000" y="-125"/>
            <a:ext cx="4572000" cy="5143500"/>
          </a:xfrm>
          <a:prstGeom prst="rect">
            <a:avLst/>
          </a:prstGeom>
          <a:solidFill>
            <a:schemeClr val="dk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499" name="Google Shape;3499;p133"/>
          <p:cNvSpPr txBox="1">
            <a:spLocks noGrp="1"/>
          </p:cNvSpPr>
          <p:nvPr>
            <p:ph type="title"/>
          </p:nvPr>
        </p:nvSpPr>
        <p:spPr>
          <a:xfrm>
            <a:off x="265501"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599"/>
            </a:lvl1pPr>
            <a:lvl2pPr lvl="1" algn="l">
              <a:lnSpc>
                <a:spcPct val="100000"/>
              </a:lnSpc>
              <a:spcBef>
                <a:spcPts val="0"/>
              </a:spcBef>
              <a:spcAft>
                <a:spcPts val="0"/>
              </a:spcAft>
              <a:buSzPts val="3600"/>
              <a:buNone/>
              <a:defRPr sz="3599"/>
            </a:lvl2pPr>
            <a:lvl3pPr lvl="2" algn="l">
              <a:lnSpc>
                <a:spcPct val="100000"/>
              </a:lnSpc>
              <a:spcBef>
                <a:spcPts val="0"/>
              </a:spcBef>
              <a:spcAft>
                <a:spcPts val="0"/>
              </a:spcAft>
              <a:buSzPts val="3600"/>
              <a:buNone/>
              <a:defRPr sz="3599"/>
            </a:lvl3pPr>
            <a:lvl4pPr lvl="3" algn="l">
              <a:lnSpc>
                <a:spcPct val="100000"/>
              </a:lnSpc>
              <a:spcBef>
                <a:spcPts val="0"/>
              </a:spcBef>
              <a:spcAft>
                <a:spcPts val="0"/>
              </a:spcAft>
              <a:buSzPts val="3600"/>
              <a:buNone/>
              <a:defRPr sz="3599"/>
            </a:lvl4pPr>
            <a:lvl5pPr lvl="4" algn="l">
              <a:lnSpc>
                <a:spcPct val="100000"/>
              </a:lnSpc>
              <a:spcBef>
                <a:spcPts val="0"/>
              </a:spcBef>
              <a:spcAft>
                <a:spcPts val="0"/>
              </a:spcAft>
              <a:buSzPts val="3600"/>
              <a:buNone/>
              <a:defRPr sz="3599"/>
            </a:lvl5pPr>
            <a:lvl6pPr lvl="5" algn="l">
              <a:lnSpc>
                <a:spcPct val="100000"/>
              </a:lnSpc>
              <a:spcBef>
                <a:spcPts val="0"/>
              </a:spcBef>
              <a:spcAft>
                <a:spcPts val="0"/>
              </a:spcAft>
              <a:buSzPts val="3600"/>
              <a:buNone/>
              <a:defRPr sz="3599"/>
            </a:lvl6pPr>
            <a:lvl7pPr lvl="6" algn="l">
              <a:lnSpc>
                <a:spcPct val="100000"/>
              </a:lnSpc>
              <a:spcBef>
                <a:spcPts val="0"/>
              </a:spcBef>
              <a:spcAft>
                <a:spcPts val="0"/>
              </a:spcAft>
              <a:buSzPts val="3600"/>
              <a:buNone/>
              <a:defRPr sz="3599"/>
            </a:lvl7pPr>
            <a:lvl8pPr lvl="7" algn="l">
              <a:lnSpc>
                <a:spcPct val="100000"/>
              </a:lnSpc>
              <a:spcBef>
                <a:spcPts val="0"/>
              </a:spcBef>
              <a:spcAft>
                <a:spcPts val="0"/>
              </a:spcAft>
              <a:buSzPts val="3600"/>
              <a:buNone/>
              <a:defRPr sz="3599"/>
            </a:lvl8pPr>
            <a:lvl9pPr lvl="8" algn="l">
              <a:lnSpc>
                <a:spcPct val="100000"/>
              </a:lnSpc>
              <a:spcBef>
                <a:spcPts val="0"/>
              </a:spcBef>
              <a:spcAft>
                <a:spcPts val="0"/>
              </a:spcAft>
              <a:buSzPts val="3600"/>
              <a:buNone/>
              <a:defRPr sz="3599"/>
            </a:lvl9pPr>
          </a:lstStyle>
          <a:p>
            <a:endParaRPr/>
          </a:p>
        </p:txBody>
      </p:sp>
      <p:sp>
        <p:nvSpPr>
          <p:cNvPr id="3500" name="Google Shape;3500;p133"/>
          <p:cNvSpPr txBox="1">
            <a:spLocks noGrp="1"/>
          </p:cNvSpPr>
          <p:nvPr>
            <p:ph type="subTitle" idx="1"/>
          </p:nvPr>
        </p:nvSpPr>
        <p:spPr>
          <a:xfrm>
            <a:off x="265501"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799">
                <a:solidFill>
                  <a:schemeClr val="dk2"/>
                </a:solidFill>
              </a:defRPr>
            </a:lvl2pPr>
            <a:lvl3pPr lvl="2" algn="l">
              <a:lnSpc>
                <a:spcPct val="100000"/>
              </a:lnSpc>
              <a:spcBef>
                <a:spcPts val="0"/>
              </a:spcBef>
              <a:spcAft>
                <a:spcPts val="0"/>
              </a:spcAft>
              <a:buClr>
                <a:schemeClr val="dk2"/>
              </a:buClr>
              <a:buSzPts val="1800"/>
              <a:buNone/>
              <a:defRPr sz="1799">
                <a:solidFill>
                  <a:schemeClr val="dk2"/>
                </a:solidFill>
              </a:defRPr>
            </a:lvl3pPr>
            <a:lvl4pPr lvl="3" algn="l">
              <a:lnSpc>
                <a:spcPct val="100000"/>
              </a:lnSpc>
              <a:spcBef>
                <a:spcPts val="0"/>
              </a:spcBef>
              <a:spcAft>
                <a:spcPts val="0"/>
              </a:spcAft>
              <a:buClr>
                <a:schemeClr val="dk2"/>
              </a:buClr>
              <a:buSzPts val="1800"/>
              <a:buNone/>
              <a:defRPr sz="1799">
                <a:solidFill>
                  <a:schemeClr val="dk2"/>
                </a:solidFill>
              </a:defRPr>
            </a:lvl4pPr>
            <a:lvl5pPr lvl="4" algn="l">
              <a:lnSpc>
                <a:spcPct val="100000"/>
              </a:lnSpc>
              <a:spcBef>
                <a:spcPts val="0"/>
              </a:spcBef>
              <a:spcAft>
                <a:spcPts val="0"/>
              </a:spcAft>
              <a:buClr>
                <a:schemeClr val="dk2"/>
              </a:buClr>
              <a:buSzPts val="1800"/>
              <a:buNone/>
              <a:defRPr sz="1799">
                <a:solidFill>
                  <a:schemeClr val="dk2"/>
                </a:solidFill>
              </a:defRPr>
            </a:lvl5pPr>
            <a:lvl6pPr lvl="5" algn="l">
              <a:lnSpc>
                <a:spcPct val="100000"/>
              </a:lnSpc>
              <a:spcBef>
                <a:spcPts val="0"/>
              </a:spcBef>
              <a:spcAft>
                <a:spcPts val="0"/>
              </a:spcAft>
              <a:buClr>
                <a:schemeClr val="dk2"/>
              </a:buClr>
              <a:buSzPts val="1800"/>
              <a:buNone/>
              <a:defRPr sz="1799">
                <a:solidFill>
                  <a:schemeClr val="dk2"/>
                </a:solidFill>
              </a:defRPr>
            </a:lvl6pPr>
            <a:lvl7pPr lvl="6" algn="l">
              <a:lnSpc>
                <a:spcPct val="100000"/>
              </a:lnSpc>
              <a:spcBef>
                <a:spcPts val="0"/>
              </a:spcBef>
              <a:spcAft>
                <a:spcPts val="0"/>
              </a:spcAft>
              <a:buClr>
                <a:schemeClr val="dk2"/>
              </a:buClr>
              <a:buSzPts val="1800"/>
              <a:buNone/>
              <a:defRPr sz="1799">
                <a:solidFill>
                  <a:schemeClr val="dk2"/>
                </a:solidFill>
              </a:defRPr>
            </a:lvl7pPr>
            <a:lvl8pPr lvl="7" algn="l">
              <a:lnSpc>
                <a:spcPct val="100000"/>
              </a:lnSpc>
              <a:spcBef>
                <a:spcPts val="0"/>
              </a:spcBef>
              <a:spcAft>
                <a:spcPts val="0"/>
              </a:spcAft>
              <a:buClr>
                <a:schemeClr val="dk2"/>
              </a:buClr>
              <a:buSzPts val="1800"/>
              <a:buNone/>
              <a:defRPr sz="1799">
                <a:solidFill>
                  <a:schemeClr val="dk2"/>
                </a:solidFill>
              </a:defRPr>
            </a:lvl8pPr>
            <a:lvl9pPr lvl="8" algn="l">
              <a:lnSpc>
                <a:spcPct val="100000"/>
              </a:lnSpc>
              <a:spcBef>
                <a:spcPts val="0"/>
              </a:spcBef>
              <a:spcAft>
                <a:spcPts val="0"/>
              </a:spcAft>
              <a:buClr>
                <a:schemeClr val="dk2"/>
              </a:buClr>
              <a:buSzPts val="1800"/>
              <a:buNone/>
              <a:defRPr sz="1799">
                <a:solidFill>
                  <a:schemeClr val="dk2"/>
                </a:solidFill>
              </a:defRPr>
            </a:lvl9pPr>
          </a:lstStyle>
          <a:p>
            <a:endParaRPr/>
          </a:p>
        </p:txBody>
      </p:sp>
      <p:sp>
        <p:nvSpPr>
          <p:cNvPr id="3501" name="Google Shape;3501;p133"/>
          <p:cNvSpPr txBox="1">
            <a:spLocks noGrp="1"/>
          </p:cNvSpPr>
          <p:nvPr>
            <p:ph type="body" idx="2"/>
          </p:nvPr>
        </p:nvSpPr>
        <p:spPr>
          <a:xfrm>
            <a:off x="4939500" y="724076"/>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3502" name="Google Shape;3502;p13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503" name="Google Shape;3503;p133"/>
          <p:cNvGrpSpPr/>
          <p:nvPr/>
        </p:nvGrpSpPr>
        <p:grpSpPr>
          <a:xfrm>
            <a:off x="8041174" y="4778597"/>
            <a:ext cx="598277" cy="170409"/>
            <a:chOff x="238125" y="1822850"/>
            <a:chExt cx="7080200" cy="2016675"/>
          </a:xfrm>
        </p:grpSpPr>
        <p:sp>
          <p:nvSpPr>
            <p:cNvPr id="3504" name="Google Shape;3504;p13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5" name="Google Shape;3505;p13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6" name="Google Shape;3506;p13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7" name="Google Shape;3507;p13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8" name="Google Shape;3508;p13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09" name="Google Shape;3509;p13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0" name="Google Shape;3510;p13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11" name="Google Shape;3511;p133"/>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3512"/>
        <p:cNvGrpSpPr/>
        <p:nvPr/>
      </p:nvGrpSpPr>
      <p:grpSpPr>
        <a:xfrm>
          <a:off x="0" y="0"/>
          <a:ext cx="0" cy="0"/>
          <a:chOff x="0" y="0"/>
          <a:chExt cx="0" cy="0"/>
        </a:xfrm>
      </p:grpSpPr>
      <p:sp>
        <p:nvSpPr>
          <p:cNvPr id="3513" name="Google Shape;3513;p13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514" name="Google Shape;3514;p134"/>
          <p:cNvSpPr txBox="1"/>
          <p:nvPr/>
        </p:nvSpPr>
        <p:spPr>
          <a:xfrm>
            <a:off x="475268" y="463837"/>
            <a:ext cx="7749300" cy="4172221"/>
          </a:xfrm>
          <a:prstGeom prst="rect">
            <a:avLst/>
          </a:prstGeom>
          <a:noFill/>
          <a:ln>
            <a:noFill/>
          </a:ln>
        </p:spPr>
        <p:txBody>
          <a:bodyPr spcFirstLastPara="1" wrap="square" lIns="91400" tIns="91400" rIns="91400" bIns="91400" anchor="t" anchorCtr="0">
            <a:spAutoFit/>
          </a:bodyPr>
          <a:lstStyle/>
          <a:p>
            <a:pPr marL="0" marR="0" lvl="0" indent="0" algn="l" rtl="0">
              <a:lnSpc>
                <a:spcPct val="90000"/>
              </a:lnSpc>
              <a:spcBef>
                <a:spcPts val="0"/>
              </a:spcBef>
              <a:spcAft>
                <a:spcPts val="0"/>
              </a:spcAft>
              <a:buClr>
                <a:srgbClr val="000000"/>
              </a:buClr>
              <a:buSzPts val="3199"/>
              <a:buFont typeface="Arial"/>
              <a:buNone/>
            </a:pPr>
            <a:r>
              <a:rPr lang="en" sz="3199" b="0" i="0" u="none" strike="noStrike" cap="none">
                <a:solidFill>
                  <a:schemeClr val="lt1"/>
                </a:solidFill>
                <a:latin typeface="Inter ExtraBold"/>
                <a:ea typeface="Inter ExtraBold"/>
                <a:cs typeface="Inter ExtraBold"/>
                <a:sym typeface="Inter ExtraBold"/>
              </a:rPr>
              <a:t>Simplify </a:t>
            </a:r>
            <a:r>
              <a:rPr lang="en" sz="3199" b="0" i="0" u="none" strike="noStrike" cap="none">
                <a:solidFill>
                  <a:schemeClr val="accent3"/>
                </a:solidFill>
                <a:latin typeface="Inter ExtraBold"/>
                <a:ea typeface="Inter ExtraBold"/>
                <a:cs typeface="Inter ExtraBold"/>
                <a:sym typeface="Inter ExtraBold"/>
              </a:rPr>
              <a:t>your headaches </a:t>
            </a:r>
            <a:r>
              <a:rPr lang="en" sz="3199"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199"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199" b="0" i="0" u="none" strike="noStrike" cap="none">
                <a:solidFill>
                  <a:schemeClr val="accent3"/>
                </a:solidFill>
                <a:latin typeface="Inter ExtraBold"/>
                <a:ea typeface="Inter ExtraBold"/>
                <a:cs typeface="Inter ExtraBold"/>
                <a:sym typeface="Inter ExtraBold"/>
              </a:rPr>
              <a:t> </a:t>
            </a:r>
            <a:r>
              <a:rPr lang="en" sz="3199"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199"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199" b="0" i="0" u="none" strike="noStrike" cap="none">
                <a:solidFill>
                  <a:schemeClr val="lt1"/>
                </a:solidFill>
                <a:latin typeface="Inter ExtraBold"/>
                <a:ea typeface="Inter ExtraBold"/>
                <a:cs typeface="Inter ExtraBold"/>
                <a:sym typeface="Inter ExtraBold"/>
              </a:rPr>
              <a:t>your business.</a:t>
            </a:r>
            <a:endParaRPr sz="3199" b="0" i="0" u="none" strike="noStrike" cap="none">
              <a:solidFill>
                <a:schemeClr val="lt1"/>
              </a:solidFill>
              <a:latin typeface="Inter ExtraBold"/>
              <a:ea typeface="Inter ExtraBold"/>
              <a:cs typeface="Inter ExtraBold"/>
              <a:sym typeface="Inter ExtraBold"/>
            </a:endParaRPr>
          </a:p>
        </p:txBody>
      </p:sp>
      <p:grpSp>
        <p:nvGrpSpPr>
          <p:cNvPr id="3515" name="Google Shape;3515;p134"/>
          <p:cNvGrpSpPr/>
          <p:nvPr/>
        </p:nvGrpSpPr>
        <p:grpSpPr>
          <a:xfrm>
            <a:off x="8041174" y="4778597"/>
            <a:ext cx="598277" cy="170409"/>
            <a:chOff x="238125" y="1822850"/>
            <a:chExt cx="7080200" cy="2016675"/>
          </a:xfrm>
        </p:grpSpPr>
        <p:sp>
          <p:nvSpPr>
            <p:cNvPr id="3516" name="Google Shape;3516;p13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7" name="Google Shape;3517;p13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8" name="Google Shape;3518;p13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19" name="Google Shape;3519;p13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0" name="Google Shape;3520;p13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1" name="Google Shape;3521;p13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2" name="Google Shape;3522;p13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23" name="Google Shape;3523;p134"/>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dk1"/>
        </a:solidFill>
        <a:effectLst/>
      </p:bgPr>
    </p:bg>
    <p:spTree>
      <p:nvGrpSpPr>
        <p:cNvPr id="1" name="Shape 3524"/>
        <p:cNvGrpSpPr/>
        <p:nvPr/>
      </p:nvGrpSpPr>
      <p:grpSpPr>
        <a:xfrm>
          <a:off x="0" y="0"/>
          <a:ext cx="0" cy="0"/>
          <a:chOff x="0" y="0"/>
          <a:chExt cx="0" cy="0"/>
        </a:xfrm>
      </p:grpSpPr>
      <p:grpSp>
        <p:nvGrpSpPr>
          <p:cNvPr id="3525" name="Google Shape;3525;p135"/>
          <p:cNvGrpSpPr/>
          <p:nvPr/>
        </p:nvGrpSpPr>
        <p:grpSpPr>
          <a:xfrm>
            <a:off x="3689203" y="6"/>
            <a:ext cx="3697033" cy="5143642"/>
            <a:chOff x="1926275" y="238125"/>
            <a:chExt cx="3765950" cy="5239525"/>
          </a:xfrm>
        </p:grpSpPr>
        <p:sp>
          <p:nvSpPr>
            <p:cNvPr id="3526" name="Google Shape;3526;p135"/>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7" name="Google Shape;3527;p135"/>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8" name="Google Shape;3528;p135"/>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29" name="Google Shape;3529;p135"/>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0" name="Google Shape;3530;p135"/>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1" name="Google Shape;3531;p135"/>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2" name="Google Shape;3532;p135"/>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3" name="Google Shape;3533;p135"/>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4" name="Google Shape;3534;p135"/>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5" name="Google Shape;3535;p135"/>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6" name="Google Shape;3536;p135"/>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7" name="Google Shape;3537;p135"/>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8" name="Google Shape;3538;p135"/>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39" name="Google Shape;3539;p135"/>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0" name="Google Shape;3540;p135"/>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1" name="Google Shape;3541;p135"/>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2" name="Google Shape;3542;p135"/>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3" name="Google Shape;3543;p135"/>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4" name="Google Shape;3544;p135"/>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5" name="Google Shape;3545;p135"/>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6" name="Google Shape;3546;p135"/>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7" name="Google Shape;3547;p135"/>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8" name="Google Shape;3548;p135"/>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49" name="Google Shape;3549;p135"/>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0" name="Google Shape;3550;p135"/>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1" name="Google Shape;3551;p135"/>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2" name="Google Shape;3552;p135"/>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3" name="Google Shape;3553;p135"/>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4" name="Google Shape;3554;p135"/>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5" name="Google Shape;3555;p135"/>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6" name="Google Shape;3556;p135"/>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7" name="Google Shape;3557;p135"/>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8" name="Google Shape;3558;p135"/>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59" name="Google Shape;3559;p135"/>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0" name="Google Shape;3560;p135"/>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1" name="Google Shape;3561;p135"/>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2" name="Google Shape;3562;p135"/>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3" name="Google Shape;3563;p135"/>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4" name="Google Shape;3564;p135"/>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5" name="Google Shape;3565;p135"/>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6" name="Google Shape;3566;p135"/>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7" name="Google Shape;3567;p135"/>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8" name="Google Shape;3568;p135"/>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69" name="Google Shape;3569;p135"/>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0" name="Google Shape;3570;p135"/>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1" name="Google Shape;3571;p135"/>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2" name="Google Shape;3572;p135"/>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3" name="Google Shape;3573;p135"/>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4" name="Google Shape;3574;p135"/>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5" name="Google Shape;3575;p135"/>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6" name="Google Shape;3576;p135"/>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7" name="Google Shape;3577;p135"/>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8" name="Google Shape;3578;p135"/>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79" name="Google Shape;3579;p135"/>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0" name="Google Shape;3580;p135"/>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1" name="Google Shape;3581;p135"/>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2" name="Google Shape;3582;p135"/>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3" name="Google Shape;3583;p135"/>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4" name="Google Shape;3584;p135"/>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5" name="Google Shape;3585;p135"/>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86" name="Google Shape;3586;p135"/>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87" name="Google Shape;3587;p135"/>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2941"/>
              </a:srgbClr>
            </a:outerShdw>
          </a:effectLst>
        </p:spPr>
        <p:txBody>
          <a:bodyPr/>
          <a:lstStyle/>
          <a:p>
            <a:endParaRPr lang="en-US"/>
          </a:p>
        </p:txBody>
      </p:sp>
      <p:sp>
        <p:nvSpPr>
          <p:cNvPr id="3588" name="Google Shape;3588;p135"/>
          <p:cNvSpPr txBox="1"/>
          <p:nvPr/>
        </p:nvSpPr>
        <p:spPr>
          <a:xfrm>
            <a:off x="340275" y="951651"/>
            <a:ext cx="3804900" cy="854400"/>
          </a:xfrm>
          <a:prstGeom prst="rect">
            <a:avLst/>
          </a:prstGeom>
          <a:noFill/>
          <a:ln>
            <a:noFill/>
          </a:ln>
        </p:spPr>
        <p:txBody>
          <a:bodyPr spcFirstLastPara="1" wrap="square" lIns="91400" tIns="91400" rIns="91400" bIns="91400" anchor="t" anchorCtr="0">
            <a:noAutofit/>
          </a:bodyPr>
          <a:lstStyle/>
          <a:p>
            <a:pPr marL="0" marR="0" lvl="0" indent="0" algn="l" rtl="0">
              <a:lnSpc>
                <a:spcPct val="100000"/>
              </a:lnSpc>
              <a:spcBef>
                <a:spcPts val="0"/>
              </a:spcBef>
              <a:spcAft>
                <a:spcPts val="0"/>
              </a:spcAft>
              <a:buClr>
                <a:srgbClr val="000000"/>
              </a:buClr>
              <a:buSzPts val="2199"/>
              <a:buFont typeface="Arial"/>
              <a:buNone/>
            </a:pPr>
            <a:r>
              <a:rPr lang="en" sz="2199" b="0" i="0" u="none" strike="noStrike" cap="none">
                <a:solidFill>
                  <a:srgbClr val="FFFFFF"/>
                </a:solidFill>
                <a:latin typeface="Inter ExtraBold"/>
                <a:ea typeface="Inter ExtraBold"/>
                <a:cs typeface="Inter ExtraBold"/>
                <a:sym typeface="Inter ExtraBold"/>
              </a:rPr>
              <a:t>Simplify the business </a:t>
            </a:r>
            <a:br>
              <a:rPr lang="en" sz="2199" b="0" i="0" u="none" strike="noStrike" cap="none">
                <a:solidFill>
                  <a:srgbClr val="FFFFFF"/>
                </a:solidFill>
                <a:latin typeface="Inter ExtraBold"/>
                <a:ea typeface="Inter ExtraBold"/>
                <a:cs typeface="Inter ExtraBold"/>
                <a:sym typeface="Inter ExtraBold"/>
              </a:rPr>
            </a:br>
            <a:r>
              <a:rPr lang="en" sz="2199" b="0" i="0" u="none" strike="noStrike" cap="none">
                <a:solidFill>
                  <a:srgbClr val="FFFFFF"/>
                </a:solidFill>
                <a:latin typeface="Inter ExtraBold"/>
                <a:ea typeface="Inter ExtraBold"/>
                <a:cs typeface="Inter ExtraBold"/>
                <a:sym typeface="Inter ExtraBold"/>
              </a:rPr>
              <a:t>of running your business.</a:t>
            </a:r>
            <a:endParaRPr sz="2199" b="0" i="0" u="none" strike="noStrike" cap="none">
              <a:solidFill>
                <a:srgbClr val="FFFFFF"/>
              </a:solidFill>
              <a:latin typeface="Inter ExtraBold"/>
              <a:ea typeface="Inter ExtraBold"/>
              <a:cs typeface="Inter ExtraBold"/>
              <a:sym typeface="Inter ExtraBold"/>
            </a:endParaRPr>
          </a:p>
        </p:txBody>
      </p:sp>
      <p:grpSp>
        <p:nvGrpSpPr>
          <p:cNvPr id="3589" name="Google Shape;3589;p135"/>
          <p:cNvGrpSpPr/>
          <p:nvPr/>
        </p:nvGrpSpPr>
        <p:grpSpPr>
          <a:xfrm>
            <a:off x="7612256" y="4190288"/>
            <a:ext cx="1219210" cy="347271"/>
            <a:chOff x="238125" y="1822850"/>
            <a:chExt cx="7080200" cy="2016675"/>
          </a:xfrm>
        </p:grpSpPr>
        <p:sp>
          <p:nvSpPr>
            <p:cNvPr id="3590" name="Google Shape;3590;p13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1" name="Google Shape;3591;p13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2" name="Google Shape;3592;p13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3" name="Google Shape;3593;p13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4" name="Google Shape;3594;p13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5" name="Google Shape;3595;p13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596" name="Google Shape;3596;p13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597" name="Google Shape;3597;p135"/>
          <p:cNvSpPr txBox="1"/>
          <p:nvPr/>
        </p:nvSpPr>
        <p:spPr>
          <a:xfrm>
            <a:off x="7653845" y="4665341"/>
            <a:ext cx="1257300" cy="292313"/>
          </a:xfrm>
          <a:prstGeom prst="rect">
            <a:avLst/>
          </a:prstGeom>
          <a:noFill/>
          <a:ln>
            <a:noFill/>
          </a:ln>
        </p:spPr>
        <p:txBody>
          <a:bodyPr spcFirstLastPara="1" wrap="square" lIns="91400" tIns="91400" rIns="91400" bIns="914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©2022, WEX Inc.</a:t>
            </a:r>
            <a:endParaRPr sz="700" b="0" i="0" u="none" strike="noStrike" cap="none">
              <a:solidFill>
                <a:schemeClr val="dk2"/>
              </a:solidFill>
              <a:latin typeface="Inter Medium"/>
              <a:ea typeface="Inter Medium"/>
              <a:cs typeface="Inter Medium"/>
              <a:sym typeface="Inter Medium"/>
            </a:endParaRPr>
          </a:p>
        </p:txBody>
      </p:sp>
      <p:sp>
        <p:nvSpPr>
          <p:cNvPr id="3598" name="Google Shape;3598;p135"/>
          <p:cNvSpPr txBox="1"/>
          <p:nvPr/>
        </p:nvSpPr>
        <p:spPr>
          <a:xfrm>
            <a:off x="340275"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losing slide w/logo_white">
  <p:cSld name="Closing slide w/logo_white">
    <p:bg>
      <p:bgPr>
        <a:solidFill>
          <a:schemeClr val="dk1"/>
        </a:solidFill>
        <a:effectLst/>
      </p:bgPr>
    </p:bg>
    <p:spTree>
      <p:nvGrpSpPr>
        <p:cNvPr id="1" name="Shape 3599"/>
        <p:cNvGrpSpPr/>
        <p:nvPr/>
      </p:nvGrpSpPr>
      <p:grpSpPr>
        <a:xfrm>
          <a:off x="0" y="0"/>
          <a:ext cx="0" cy="0"/>
          <a:chOff x="0" y="0"/>
          <a:chExt cx="0" cy="0"/>
        </a:xfrm>
      </p:grpSpPr>
      <p:grpSp>
        <p:nvGrpSpPr>
          <p:cNvPr id="3600" name="Google Shape;3600;p136"/>
          <p:cNvGrpSpPr/>
          <p:nvPr/>
        </p:nvGrpSpPr>
        <p:grpSpPr>
          <a:xfrm>
            <a:off x="3698728" y="6"/>
            <a:ext cx="3697033" cy="5143642"/>
            <a:chOff x="1926275" y="238125"/>
            <a:chExt cx="3765950" cy="5239525"/>
          </a:xfrm>
        </p:grpSpPr>
        <p:sp>
          <p:nvSpPr>
            <p:cNvPr id="3601" name="Google Shape;3601;p13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2" name="Google Shape;3602;p13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3" name="Google Shape;3603;p13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4" name="Google Shape;3604;p13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5" name="Google Shape;3605;p13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6" name="Google Shape;3606;p13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7" name="Google Shape;3607;p13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8" name="Google Shape;3608;p13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09" name="Google Shape;3609;p13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0" name="Google Shape;3610;p13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1" name="Google Shape;3611;p13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2" name="Google Shape;3612;p13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3" name="Google Shape;3613;p13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4" name="Google Shape;3614;p13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5" name="Google Shape;3615;p13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6" name="Google Shape;3616;p13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7" name="Google Shape;3617;p13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8" name="Google Shape;3618;p13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19" name="Google Shape;3619;p13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0" name="Google Shape;3620;p13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1" name="Google Shape;3621;p13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2" name="Google Shape;3622;p13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3" name="Google Shape;3623;p13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4" name="Google Shape;3624;p13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5" name="Google Shape;3625;p13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6" name="Google Shape;3626;p13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7" name="Google Shape;3627;p13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8" name="Google Shape;3628;p13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29" name="Google Shape;3629;p13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0" name="Google Shape;3630;p13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1" name="Google Shape;3631;p13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2" name="Google Shape;3632;p13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3" name="Google Shape;3633;p13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4" name="Google Shape;3634;p13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5" name="Google Shape;3635;p13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6" name="Google Shape;3636;p13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7" name="Google Shape;3637;p13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8" name="Google Shape;3638;p13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39" name="Google Shape;3639;p13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0" name="Google Shape;3640;p13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1" name="Google Shape;3641;p13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2" name="Google Shape;3642;p13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3" name="Google Shape;3643;p13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4" name="Google Shape;3644;p13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5" name="Google Shape;3645;p13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6" name="Google Shape;3646;p13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7" name="Google Shape;3647;p13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8" name="Google Shape;3648;p13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49" name="Google Shape;3649;p13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0" name="Google Shape;3650;p13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1" name="Google Shape;3651;p13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2" name="Google Shape;3652;p13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3" name="Google Shape;3653;p13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4" name="Google Shape;3654;p13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5" name="Google Shape;3655;p13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6" name="Google Shape;3656;p13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7" name="Google Shape;3657;p13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8" name="Google Shape;3658;p13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59" name="Google Shape;3659;p13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0" name="Google Shape;3660;p13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661" name="Google Shape;3661;p136"/>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2" name="Google Shape;3662;p13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663" name="Google Shape;3663;p136"/>
          <p:cNvGrpSpPr/>
          <p:nvPr/>
        </p:nvGrpSpPr>
        <p:grpSpPr>
          <a:xfrm>
            <a:off x="1285922" y="2144123"/>
            <a:ext cx="2868897" cy="817157"/>
            <a:chOff x="238125" y="1822850"/>
            <a:chExt cx="7080200" cy="2016675"/>
          </a:xfrm>
        </p:grpSpPr>
        <p:sp>
          <p:nvSpPr>
            <p:cNvPr id="3664" name="Google Shape;3664;p13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5" name="Google Shape;3665;p13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6" name="Google Shape;3666;p13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7" name="Google Shape;3667;p13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8" name="Google Shape;3668;p13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69" name="Google Shape;3669;p13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0" name="Google Shape;3670;p13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671" name="Google Shape;3671;p136"/>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2941"/>
              </a:srgbClr>
            </a:outerShdw>
          </a:effectLst>
        </p:spPr>
        <p:txBody>
          <a:bodyPr/>
          <a:lstStyle/>
          <a:p>
            <a:endParaRPr lang="en-US"/>
          </a:p>
        </p:txBody>
      </p:sp>
      <p:sp>
        <p:nvSpPr>
          <p:cNvPr id="3672" name="Google Shape;3672;p136"/>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losing slide w/logo_slate">
  <p:cSld name="Closing slide w/logo_slate">
    <p:spTree>
      <p:nvGrpSpPr>
        <p:cNvPr id="1" name="Shape 3673"/>
        <p:cNvGrpSpPr/>
        <p:nvPr/>
      </p:nvGrpSpPr>
      <p:grpSpPr>
        <a:xfrm>
          <a:off x="0" y="0"/>
          <a:ext cx="0" cy="0"/>
          <a:chOff x="0" y="0"/>
          <a:chExt cx="0" cy="0"/>
        </a:xfrm>
      </p:grpSpPr>
      <p:grpSp>
        <p:nvGrpSpPr>
          <p:cNvPr id="3674" name="Google Shape;3674;p137"/>
          <p:cNvGrpSpPr/>
          <p:nvPr/>
        </p:nvGrpSpPr>
        <p:grpSpPr>
          <a:xfrm>
            <a:off x="3698728" y="6"/>
            <a:ext cx="3697033" cy="5143642"/>
            <a:chOff x="1926275" y="238125"/>
            <a:chExt cx="3765950" cy="5239525"/>
          </a:xfrm>
        </p:grpSpPr>
        <p:sp>
          <p:nvSpPr>
            <p:cNvPr id="3675" name="Google Shape;3675;p137"/>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6" name="Google Shape;3676;p137"/>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7" name="Google Shape;3677;p137"/>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8" name="Google Shape;3678;p137"/>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79" name="Google Shape;3679;p137"/>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0" name="Google Shape;3680;p137"/>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1" name="Google Shape;3681;p137"/>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2" name="Google Shape;3682;p137"/>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3" name="Google Shape;3683;p137"/>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4" name="Google Shape;3684;p137"/>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5" name="Google Shape;3685;p137"/>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6" name="Google Shape;3686;p137"/>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7" name="Google Shape;3687;p137"/>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8" name="Google Shape;3688;p137"/>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89" name="Google Shape;3689;p137"/>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0" name="Google Shape;3690;p137"/>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1" name="Google Shape;3691;p137"/>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2" name="Google Shape;3692;p137"/>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3" name="Google Shape;3693;p137"/>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4" name="Google Shape;3694;p137"/>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5" name="Google Shape;3695;p137"/>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6" name="Google Shape;3696;p137"/>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7" name="Google Shape;3697;p137"/>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8" name="Google Shape;3698;p137"/>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699" name="Google Shape;3699;p137"/>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0" name="Google Shape;3700;p137"/>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1" name="Google Shape;3701;p137"/>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2" name="Google Shape;3702;p137"/>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3" name="Google Shape;3703;p137"/>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4" name="Google Shape;3704;p137"/>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5" name="Google Shape;3705;p137"/>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6" name="Google Shape;3706;p137"/>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7" name="Google Shape;3707;p137"/>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8" name="Google Shape;3708;p137"/>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09" name="Google Shape;3709;p137"/>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0" name="Google Shape;3710;p137"/>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1" name="Google Shape;3711;p137"/>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2" name="Google Shape;3712;p137"/>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3" name="Google Shape;3713;p137"/>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4" name="Google Shape;3714;p137"/>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5" name="Google Shape;3715;p137"/>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6" name="Google Shape;3716;p137"/>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7" name="Google Shape;3717;p137"/>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8" name="Google Shape;3718;p137"/>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19" name="Google Shape;3719;p137"/>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0" name="Google Shape;3720;p137"/>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1" name="Google Shape;3721;p137"/>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2" name="Google Shape;3722;p137"/>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3" name="Google Shape;3723;p137"/>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4" name="Google Shape;3724;p137"/>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5" name="Google Shape;3725;p137"/>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6" name="Google Shape;3726;p137"/>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7" name="Google Shape;3727;p137"/>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8" name="Google Shape;3728;p137"/>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29" name="Google Shape;3729;p137"/>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0" name="Google Shape;3730;p137"/>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1" name="Google Shape;3731;p137"/>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2" name="Google Shape;3732;p137"/>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3" name="Google Shape;3733;p137"/>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4" name="Google Shape;3734;p137"/>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735" name="Google Shape;3735;p137"/>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6" name="Google Shape;3736;p13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37" name="Google Shape;3737;p137"/>
          <p:cNvGrpSpPr/>
          <p:nvPr/>
        </p:nvGrpSpPr>
        <p:grpSpPr>
          <a:xfrm>
            <a:off x="1285922" y="2144123"/>
            <a:ext cx="2868897" cy="817157"/>
            <a:chOff x="238125" y="1822850"/>
            <a:chExt cx="7080200" cy="2016675"/>
          </a:xfrm>
        </p:grpSpPr>
        <p:sp>
          <p:nvSpPr>
            <p:cNvPr id="3738" name="Google Shape;3738;p13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39" name="Google Shape;3739;p13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0" name="Google Shape;3740;p13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1" name="Google Shape;3741;p13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2" name="Google Shape;3742;p13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3" name="Google Shape;3743;p13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4" name="Google Shape;3744;p13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745" name="Google Shape;3745;p137"/>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2941"/>
              </a:srgbClr>
            </a:outerShdw>
          </a:effectLst>
        </p:spPr>
        <p:txBody>
          <a:bodyPr/>
          <a:lstStyle/>
          <a:p>
            <a:endParaRPr lang="en-US"/>
          </a:p>
        </p:txBody>
      </p:sp>
      <p:sp>
        <p:nvSpPr>
          <p:cNvPr id="3746" name="Google Shape;3746;p137"/>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losing slide w/logo_red">
  <p:cSld name="Closing slide w/logo_red">
    <p:bg>
      <p:bgPr>
        <a:solidFill>
          <a:schemeClr val="accent1"/>
        </a:solidFill>
        <a:effectLst/>
      </p:bgPr>
    </p:bg>
    <p:spTree>
      <p:nvGrpSpPr>
        <p:cNvPr id="1" name="Shape 3747"/>
        <p:cNvGrpSpPr/>
        <p:nvPr/>
      </p:nvGrpSpPr>
      <p:grpSpPr>
        <a:xfrm>
          <a:off x="0" y="0"/>
          <a:ext cx="0" cy="0"/>
          <a:chOff x="0" y="0"/>
          <a:chExt cx="0" cy="0"/>
        </a:xfrm>
      </p:grpSpPr>
      <p:sp>
        <p:nvSpPr>
          <p:cNvPr id="3748" name="Google Shape;3748;p138"/>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2941"/>
              </a:srgbClr>
            </a:outerShdw>
          </a:effectLst>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49" name="Google Shape;3749;p13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50" name="Google Shape;3750;p138"/>
          <p:cNvGrpSpPr/>
          <p:nvPr/>
        </p:nvGrpSpPr>
        <p:grpSpPr>
          <a:xfrm>
            <a:off x="1285922" y="2144123"/>
            <a:ext cx="2868897" cy="817157"/>
            <a:chOff x="238125" y="1822850"/>
            <a:chExt cx="7080200" cy="2016675"/>
          </a:xfrm>
        </p:grpSpPr>
        <p:sp>
          <p:nvSpPr>
            <p:cNvPr id="3751" name="Google Shape;3751;p13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2" name="Google Shape;3752;p13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3" name="Google Shape;3753;p13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4" name="Google Shape;3754;p13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5" name="Google Shape;3755;p13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6" name="Google Shape;3756;p13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sp>
          <p:nvSpPr>
            <p:cNvPr id="3757" name="Google Shape;3757;p13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65"/>
                <a:buFont typeface="Arial"/>
                <a:buNone/>
              </a:pPr>
              <a:endParaRPr sz="2665" b="0" i="0" u="none" strike="noStrike" cap="none">
                <a:solidFill>
                  <a:srgbClr val="000000"/>
                </a:solidFill>
                <a:latin typeface="Arial"/>
                <a:ea typeface="Arial"/>
                <a:cs typeface="Arial"/>
                <a:sym typeface="Arial"/>
              </a:endParaRPr>
            </a:p>
          </p:txBody>
        </p:sp>
      </p:grpSp>
      <p:sp>
        <p:nvSpPr>
          <p:cNvPr id="3758" name="Google Shape;3758;p138"/>
          <p:cNvSpPr/>
          <p:nvPr/>
        </p:nvSpPr>
        <p:spPr>
          <a:xfrm>
            <a:off x="5338776" y="-4749"/>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2941"/>
              </a:srgbClr>
            </a:outerShdw>
          </a:effectLst>
        </p:spPr>
        <p:txBody>
          <a:bodyPr/>
          <a:lstStyle/>
          <a:p>
            <a:endParaRPr lang="en-US"/>
          </a:p>
        </p:txBody>
      </p:sp>
      <p:sp>
        <p:nvSpPr>
          <p:cNvPr id="3759" name="Google Shape;3759;p138"/>
          <p:cNvSpPr txBox="1"/>
          <p:nvPr/>
        </p:nvSpPr>
        <p:spPr>
          <a:xfrm>
            <a:off x="244350" y="4765501"/>
            <a:ext cx="1315500" cy="292313"/>
          </a:xfrm>
          <a:prstGeom prst="rect">
            <a:avLst/>
          </a:prstGeom>
          <a:noFill/>
          <a:ln>
            <a:noFill/>
          </a:ln>
        </p:spPr>
        <p:txBody>
          <a:bodyPr spcFirstLastPara="1" wrap="square" lIns="91400" tIns="91400" rIns="91400" bIns="914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left justified">
  <p:cSld name="Title and body, left justified">
    <p:spTree>
      <p:nvGrpSpPr>
        <p:cNvPr id="1" name="Shape 3764"/>
        <p:cNvGrpSpPr/>
        <p:nvPr/>
      </p:nvGrpSpPr>
      <p:grpSpPr>
        <a:xfrm>
          <a:off x="0" y="0"/>
          <a:ext cx="0" cy="0"/>
          <a:chOff x="0" y="0"/>
          <a:chExt cx="0" cy="0"/>
        </a:xfrm>
      </p:grpSpPr>
      <p:sp>
        <p:nvSpPr>
          <p:cNvPr id="3765" name="Google Shape;3765;p190"/>
          <p:cNvSpPr txBox="1">
            <a:spLocks noGrp="1"/>
          </p:cNvSpPr>
          <p:nvPr>
            <p:ph type="title"/>
          </p:nvPr>
        </p:nvSpPr>
        <p:spPr>
          <a:xfrm>
            <a:off x="399846"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66" name="Google Shape;3766;p190"/>
          <p:cNvSpPr txBox="1">
            <a:spLocks noGrp="1"/>
          </p:cNvSpPr>
          <p:nvPr>
            <p:ph type="body" idx="1"/>
          </p:nvPr>
        </p:nvSpPr>
        <p:spPr>
          <a:xfrm>
            <a:off x="399846" y="1944150"/>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767" name="Google Shape;3767;p19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768" name="Google Shape;3768;p190"/>
          <p:cNvSpPr/>
          <p:nvPr/>
        </p:nvSpPr>
        <p:spPr>
          <a:xfrm>
            <a:off x="550586"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9" name="Google Shape;3769;p190"/>
          <p:cNvSpPr txBox="1">
            <a:spLocks noGrp="1"/>
          </p:cNvSpPr>
          <p:nvPr>
            <p:ph type="subTitle" idx="2"/>
          </p:nvPr>
        </p:nvSpPr>
        <p:spPr>
          <a:xfrm>
            <a:off x="642621"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3770" name="Google Shape;3770;p19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7"/>
        <p:cNvGrpSpPr/>
        <p:nvPr/>
      </p:nvGrpSpPr>
      <p:grpSpPr>
        <a:xfrm>
          <a:off x="0" y="0"/>
          <a:ext cx="0" cy="0"/>
          <a:chOff x="0" y="0"/>
          <a:chExt cx="0" cy="0"/>
        </a:xfrm>
      </p:grpSpPr>
      <p:sp>
        <p:nvSpPr>
          <p:cNvPr id="898" name="Google Shape;898;p10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10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900" name="Google Shape;900;p10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901" name="Google Shape;901;p10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902" name="Google Shape;902;p10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903" name="Google Shape;903;p10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904" name="Google Shape;904;p109"/>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71"/>
        <p:cNvGrpSpPr/>
        <p:nvPr/>
      </p:nvGrpSpPr>
      <p:grpSpPr>
        <a:xfrm>
          <a:off x="0" y="0"/>
          <a:ext cx="0" cy="0"/>
          <a:chOff x="0" y="0"/>
          <a:chExt cx="0" cy="0"/>
        </a:xfrm>
      </p:grpSpPr>
      <p:sp>
        <p:nvSpPr>
          <p:cNvPr id="3772" name="Google Shape;3772;p19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3" name="Google Shape;3773;p19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74" name="Google Shape;3774;p193"/>
          <p:cNvGrpSpPr/>
          <p:nvPr/>
        </p:nvGrpSpPr>
        <p:grpSpPr>
          <a:xfrm>
            <a:off x="8041173" y="4778596"/>
            <a:ext cx="598277" cy="170409"/>
            <a:chOff x="238125" y="1822850"/>
            <a:chExt cx="7080200" cy="2016675"/>
          </a:xfrm>
        </p:grpSpPr>
        <p:sp>
          <p:nvSpPr>
            <p:cNvPr id="3775" name="Google Shape;3775;p19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6" name="Google Shape;3776;p19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7" name="Google Shape;3777;p19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8" name="Google Shape;3778;p19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9" name="Google Shape;3779;p19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0" name="Google Shape;3780;p19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1" name="Google Shape;3781;p19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82" name="Google Shape;3782;p19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83"/>
        <p:cNvGrpSpPr/>
        <p:nvPr/>
      </p:nvGrpSpPr>
      <p:grpSpPr>
        <a:xfrm>
          <a:off x="0" y="0"/>
          <a:ext cx="0" cy="0"/>
          <a:chOff x="0" y="0"/>
          <a:chExt cx="0" cy="0"/>
        </a:xfrm>
      </p:grpSpPr>
      <p:sp>
        <p:nvSpPr>
          <p:cNvPr id="3784" name="Google Shape;3784;g28457e2a918_0_109"/>
          <p:cNvSpPr txBox="1">
            <a:spLocks noGrp="1"/>
          </p:cNvSpPr>
          <p:nvPr>
            <p:ph type="title"/>
          </p:nvPr>
        </p:nvSpPr>
        <p:spPr>
          <a:xfrm>
            <a:off x="628650" y="273844"/>
            <a:ext cx="78867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85" name="Google Shape;3785;g28457e2a918_0_10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86" name="Google Shape;3786;g28457e2a918_0_10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87" name="Google Shape;3787;g28457e2a918_0_10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88" name="Google Shape;3788;g28457e2a918_0_10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789"/>
        <p:cNvGrpSpPr/>
        <p:nvPr/>
      </p:nvGrpSpPr>
      <p:grpSpPr>
        <a:xfrm>
          <a:off x="0" y="0"/>
          <a:ext cx="0" cy="0"/>
          <a:chOff x="0" y="0"/>
          <a:chExt cx="0" cy="0"/>
        </a:xfrm>
      </p:grpSpPr>
      <p:sp>
        <p:nvSpPr>
          <p:cNvPr id="3790" name="Google Shape;3790;p19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791"/>
        <p:cNvGrpSpPr/>
        <p:nvPr/>
      </p:nvGrpSpPr>
      <p:grpSpPr>
        <a:xfrm>
          <a:off x="0" y="0"/>
          <a:ext cx="0" cy="0"/>
          <a:chOff x="0" y="0"/>
          <a:chExt cx="0" cy="0"/>
        </a:xfrm>
      </p:grpSpPr>
      <p:sp>
        <p:nvSpPr>
          <p:cNvPr id="3792" name="Google Shape;3792;p195"/>
          <p:cNvSpPr txBox="1">
            <a:spLocks noGrp="1"/>
          </p:cNvSpPr>
          <p:nvPr>
            <p:ph type="ctrTitle"/>
          </p:nvPr>
        </p:nvSpPr>
        <p:spPr>
          <a:xfrm>
            <a:off x="311700" y="726875"/>
            <a:ext cx="47166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3793" name="Google Shape;3793;p195"/>
          <p:cNvSpPr txBox="1">
            <a:spLocks noGrp="1"/>
          </p:cNvSpPr>
          <p:nvPr>
            <p:ph type="subTitle" idx="1"/>
          </p:nvPr>
        </p:nvSpPr>
        <p:spPr>
          <a:xfrm>
            <a:off x="311700" y="2816425"/>
            <a:ext cx="47166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794" name="Google Shape;3794;p195"/>
          <p:cNvGrpSpPr/>
          <p:nvPr/>
        </p:nvGrpSpPr>
        <p:grpSpPr>
          <a:xfrm>
            <a:off x="7833119" y="4564515"/>
            <a:ext cx="1026629" cy="292418"/>
            <a:chOff x="238125" y="1822850"/>
            <a:chExt cx="7080200" cy="2016675"/>
          </a:xfrm>
        </p:grpSpPr>
        <p:sp>
          <p:nvSpPr>
            <p:cNvPr id="3795" name="Google Shape;3795;p19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6" name="Google Shape;3796;p19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7" name="Google Shape;3797;p19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8" name="Google Shape;3798;p19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9" name="Google Shape;3799;p19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0" name="Google Shape;3800;p19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1" name="Google Shape;3801;p19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w/chevron text container">
  <p:cSld name="Title w/chevron text container">
    <p:bg>
      <p:bgPr>
        <a:solidFill>
          <a:schemeClr val="dk1"/>
        </a:solidFill>
        <a:effectLst/>
      </p:bgPr>
    </p:bg>
    <p:spTree>
      <p:nvGrpSpPr>
        <p:cNvPr id="1" name="Shape 3802"/>
        <p:cNvGrpSpPr/>
        <p:nvPr/>
      </p:nvGrpSpPr>
      <p:grpSpPr>
        <a:xfrm>
          <a:off x="0" y="0"/>
          <a:ext cx="0" cy="0"/>
          <a:chOff x="0" y="0"/>
          <a:chExt cx="0" cy="0"/>
        </a:xfrm>
      </p:grpSpPr>
      <p:sp>
        <p:nvSpPr>
          <p:cNvPr id="3803" name="Google Shape;3803;p196"/>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4" name="Google Shape;3804;p196"/>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3805" name="Google Shape;3805;p196"/>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3806" name="Google Shape;3806;p196"/>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Alt title w/custom img">
  <p:cSld name="Alt title w/custom img">
    <p:bg>
      <p:bgPr>
        <a:solidFill>
          <a:schemeClr val="lt1"/>
        </a:solidFill>
        <a:effectLst/>
      </p:bgPr>
    </p:bg>
    <p:spTree>
      <p:nvGrpSpPr>
        <p:cNvPr id="1" name="Shape 3807"/>
        <p:cNvGrpSpPr/>
        <p:nvPr/>
      </p:nvGrpSpPr>
      <p:grpSpPr>
        <a:xfrm>
          <a:off x="0" y="0"/>
          <a:ext cx="0" cy="0"/>
          <a:chOff x="0" y="0"/>
          <a:chExt cx="0" cy="0"/>
        </a:xfrm>
      </p:grpSpPr>
      <p:sp>
        <p:nvSpPr>
          <p:cNvPr id="3808" name="Google Shape;3808;p197"/>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3809" name="Google Shape;3809;p197"/>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810" name="Google Shape;3810;p197"/>
          <p:cNvGrpSpPr/>
          <p:nvPr/>
        </p:nvGrpSpPr>
        <p:grpSpPr>
          <a:xfrm>
            <a:off x="455001" y="401909"/>
            <a:ext cx="908390" cy="258739"/>
            <a:chOff x="238125" y="1822850"/>
            <a:chExt cx="7080200" cy="2016675"/>
          </a:xfrm>
        </p:grpSpPr>
        <p:sp>
          <p:nvSpPr>
            <p:cNvPr id="3811" name="Google Shape;3811;p19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2" name="Google Shape;3812;p19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3" name="Google Shape;3813;p19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4" name="Google Shape;3814;p19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5" name="Google Shape;3815;p19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6" name="Google Shape;3816;p19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7" name="Google Shape;3817;p19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818" name="Google Shape;3818;p197"/>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Alt title w/custom img, no chevron">
  <p:cSld name="Alt title w/custom img, no chevron">
    <p:bg>
      <p:bgPr>
        <a:solidFill>
          <a:schemeClr val="lt1"/>
        </a:solidFill>
        <a:effectLst/>
      </p:bgPr>
    </p:bg>
    <p:spTree>
      <p:nvGrpSpPr>
        <p:cNvPr id="1" name="Shape 3819"/>
        <p:cNvGrpSpPr/>
        <p:nvPr/>
      </p:nvGrpSpPr>
      <p:grpSpPr>
        <a:xfrm>
          <a:off x="0" y="0"/>
          <a:ext cx="0" cy="0"/>
          <a:chOff x="0" y="0"/>
          <a:chExt cx="0" cy="0"/>
        </a:xfrm>
      </p:grpSpPr>
      <p:sp>
        <p:nvSpPr>
          <p:cNvPr id="3820" name="Google Shape;3820;p198"/>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3821" name="Google Shape;3821;p198"/>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822" name="Google Shape;3822;p198"/>
          <p:cNvGrpSpPr/>
          <p:nvPr/>
        </p:nvGrpSpPr>
        <p:grpSpPr>
          <a:xfrm>
            <a:off x="455001" y="401909"/>
            <a:ext cx="908390" cy="258739"/>
            <a:chOff x="238125" y="1822850"/>
            <a:chExt cx="7080200" cy="2016675"/>
          </a:xfrm>
        </p:grpSpPr>
        <p:sp>
          <p:nvSpPr>
            <p:cNvPr id="3823" name="Google Shape;3823;p19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4" name="Google Shape;3824;p19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5" name="Google Shape;3825;p19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6" name="Google Shape;3826;p19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7" name="Google Shape;3827;p19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8" name="Google Shape;3828;p19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9" name="Google Shape;3829;p19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830" name="Google Shape;3830;p198"/>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lt title w/custom img, bg color">
  <p:cSld name="Alt title w/custom img, bg color">
    <p:bg>
      <p:bgPr>
        <a:solidFill>
          <a:schemeClr val="accent6"/>
        </a:solidFill>
        <a:effectLst/>
      </p:bgPr>
    </p:bg>
    <p:spTree>
      <p:nvGrpSpPr>
        <p:cNvPr id="1" name="Shape 3831"/>
        <p:cNvGrpSpPr/>
        <p:nvPr/>
      </p:nvGrpSpPr>
      <p:grpSpPr>
        <a:xfrm>
          <a:off x="0" y="0"/>
          <a:ext cx="0" cy="0"/>
          <a:chOff x="0" y="0"/>
          <a:chExt cx="0" cy="0"/>
        </a:xfrm>
      </p:grpSpPr>
      <p:sp>
        <p:nvSpPr>
          <p:cNvPr id="3832" name="Google Shape;3832;p199"/>
          <p:cNvSpPr/>
          <p:nvPr/>
        </p:nvSpPr>
        <p:spPr>
          <a:xfrm>
            <a:off x="0" y="0"/>
            <a:ext cx="9144000" cy="107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33" name="Google Shape;3833;p199"/>
          <p:cNvGrpSpPr/>
          <p:nvPr/>
        </p:nvGrpSpPr>
        <p:grpSpPr>
          <a:xfrm>
            <a:off x="2622652" y="3587454"/>
            <a:ext cx="2377550" cy="653782"/>
            <a:chOff x="2159414" y="3486447"/>
            <a:chExt cx="2606105" cy="720500"/>
          </a:xfrm>
        </p:grpSpPr>
        <p:grpSp>
          <p:nvGrpSpPr>
            <p:cNvPr id="3834" name="Google Shape;3834;p199"/>
            <p:cNvGrpSpPr/>
            <p:nvPr/>
          </p:nvGrpSpPr>
          <p:grpSpPr>
            <a:xfrm>
              <a:off x="2159414" y="3486447"/>
              <a:ext cx="2606105" cy="49200"/>
              <a:chOff x="2159414" y="3486447"/>
              <a:chExt cx="2606105" cy="49200"/>
            </a:xfrm>
          </p:grpSpPr>
          <p:sp>
            <p:nvSpPr>
              <p:cNvPr id="3835" name="Google Shape;3835;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6" name="Google Shape;3836;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7" name="Google Shape;3837;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8" name="Google Shape;3838;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9" name="Google Shape;3839;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0" name="Google Shape;3840;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1" name="Google Shape;3841;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2" name="Google Shape;3842;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3" name="Google Shape;3843;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4" name="Google Shape;3844;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5" name="Google Shape;3845;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6" name="Google Shape;3846;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7" name="Google Shape;3847;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8" name="Google Shape;3848;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9" name="Google Shape;3849;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0" name="Google Shape;3850;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51" name="Google Shape;3851;p199"/>
            <p:cNvGrpSpPr/>
            <p:nvPr/>
          </p:nvGrpSpPr>
          <p:grpSpPr>
            <a:xfrm>
              <a:off x="2159414" y="3652838"/>
              <a:ext cx="2606105" cy="49200"/>
              <a:chOff x="2159414" y="3486447"/>
              <a:chExt cx="2606105" cy="49200"/>
            </a:xfrm>
          </p:grpSpPr>
          <p:sp>
            <p:nvSpPr>
              <p:cNvPr id="3852" name="Google Shape;3852;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3" name="Google Shape;3853;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4" name="Google Shape;3854;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5" name="Google Shape;3855;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6" name="Google Shape;3856;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7" name="Google Shape;3857;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8" name="Google Shape;3858;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9" name="Google Shape;3859;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0" name="Google Shape;3860;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1" name="Google Shape;3861;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2" name="Google Shape;3862;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3" name="Google Shape;3863;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4" name="Google Shape;3864;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5" name="Google Shape;3865;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6" name="Google Shape;3866;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7" name="Google Shape;3867;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68" name="Google Shape;3868;p199"/>
            <p:cNvGrpSpPr/>
            <p:nvPr/>
          </p:nvGrpSpPr>
          <p:grpSpPr>
            <a:xfrm>
              <a:off x="2159414" y="3819188"/>
              <a:ext cx="2606105" cy="49200"/>
              <a:chOff x="2159414" y="3486447"/>
              <a:chExt cx="2606105" cy="49200"/>
            </a:xfrm>
          </p:grpSpPr>
          <p:sp>
            <p:nvSpPr>
              <p:cNvPr id="3869" name="Google Shape;3869;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0" name="Google Shape;3870;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1" name="Google Shape;3871;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2" name="Google Shape;3872;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3" name="Google Shape;3873;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4" name="Google Shape;3874;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5" name="Google Shape;3875;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6" name="Google Shape;3876;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7" name="Google Shape;3877;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8" name="Google Shape;3878;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9" name="Google Shape;3879;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0" name="Google Shape;3880;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1" name="Google Shape;3881;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2" name="Google Shape;3882;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3" name="Google Shape;3883;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4" name="Google Shape;3884;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85" name="Google Shape;3885;p199"/>
            <p:cNvGrpSpPr/>
            <p:nvPr/>
          </p:nvGrpSpPr>
          <p:grpSpPr>
            <a:xfrm>
              <a:off x="2159414" y="3983540"/>
              <a:ext cx="2606105" cy="49200"/>
              <a:chOff x="2159414" y="3486447"/>
              <a:chExt cx="2606105" cy="49200"/>
            </a:xfrm>
          </p:grpSpPr>
          <p:sp>
            <p:nvSpPr>
              <p:cNvPr id="3886" name="Google Shape;3886;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7" name="Google Shape;3887;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8" name="Google Shape;3888;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9" name="Google Shape;3889;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0" name="Google Shape;3890;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1" name="Google Shape;3891;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2" name="Google Shape;3892;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3" name="Google Shape;3893;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4" name="Google Shape;3894;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5" name="Google Shape;3895;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6" name="Google Shape;3896;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7" name="Google Shape;3897;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8" name="Google Shape;3898;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9" name="Google Shape;3899;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0" name="Google Shape;3900;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1" name="Google Shape;3901;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02" name="Google Shape;3902;p199"/>
            <p:cNvGrpSpPr/>
            <p:nvPr/>
          </p:nvGrpSpPr>
          <p:grpSpPr>
            <a:xfrm>
              <a:off x="2159414" y="4157747"/>
              <a:ext cx="2606105" cy="49200"/>
              <a:chOff x="2159414" y="3486447"/>
              <a:chExt cx="2606105" cy="49200"/>
            </a:xfrm>
          </p:grpSpPr>
          <p:sp>
            <p:nvSpPr>
              <p:cNvPr id="3903" name="Google Shape;3903;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4" name="Google Shape;3904;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5" name="Google Shape;3905;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6" name="Google Shape;3906;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7" name="Google Shape;3907;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8" name="Google Shape;3908;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9" name="Google Shape;3909;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0" name="Google Shape;3910;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1" name="Google Shape;3911;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2" name="Google Shape;3912;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3" name="Google Shape;3913;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4" name="Google Shape;3914;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5" name="Google Shape;3915;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6" name="Google Shape;3916;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7" name="Google Shape;3917;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8" name="Google Shape;3918;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919" name="Google Shape;3919;p199"/>
          <p:cNvSpPr txBox="1">
            <a:spLocks noGrp="1"/>
          </p:cNvSpPr>
          <p:nvPr>
            <p:ph type="ctrTitle"/>
          </p:nvPr>
        </p:nvSpPr>
        <p:spPr>
          <a:xfrm>
            <a:off x="311700" y="1979275"/>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3920" name="Google Shape;3920;p199"/>
          <p:cNvSpPr txBox="1">
            <a:spLocks noGrp="1"/>
          </p:cNvSpPr>
          <p:nvPr>
            <p:ph type="subTitle" idx="1"/>
          </p:nvPr>
        </p:nvSpPr>
        <p:spPr>
          <a:xfrm>
            <a:off x="311700" y="1502250"/>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3921" name="Google Shape;3921;p199"/>
          <p:cNvGrpSpPr/>
          <p:nvPr/>
        </p:nvGrpSpPr>
        <p:grpSpPr>
          <a:xfrm>
            <a:off x="455001" y="401909"/>
            <a:ext cx="908390" cy="258739"/>
            <a:chOff x="238125" y="1822850"/>
            <a:chExt cx="7080200" cy="2016675"/>
          </a:xfrm>
        </p:grpSpPr>
        <p:sp>
          <p:nvSpPr>
            <p:cNvPr id="3922" name="Google Shape;3922;p19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3" name="Google Shape;3923;p19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4" name="Google Shape;3924;p19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5" name="Google Shape;3925;p19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6" name="Google Shape;3926;p19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7" name="Google Shape;3927;p19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8" name="Google Shape;3928;p19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3929" name="Google Shape;3929;p199"/>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
        <p:nvSpPr>
          <p:cNvPr id="3930" name="Google Shape;3930;p199"/>
          <p:cNvSpPr/>
          <p:nvPr/>
        </p:nvSpPr>
        <p:spPr>
          <a:xfrm>
            <a:off x="6884050" y="1502250"/>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Alt title w/shapes &amp; imgs">
  <p:cSld name="Alt title w/shapes &amp; imgs">
    <p:bg>
      <p:bgPr>
        <a:solidFill>
          <a:schemeClr val="dk1"/>
        </a:solidFill>
        <a:effectLst/>
      </p:bgPr>
    </p:bg>
    <p:spTree>
      <p:nvGrpSpPr>
        <p:cNvPr id="1" name="Shape 3931"/>
        <p:cNvGrpSpPr/>
        <p:nvPr/>
      </p:nvGrpSpPr>
      <p:grpSpPr>
        <a:xfrm>
          <a:off x="0" y="0"/>
          <a:ext cx="0" cy="0"/>
          <a:chOff x="0" y="0"/>
          <a:chExt cx="0" cy="0"/>
        </a:xfrm>
      </p:grpSpPr>
      <p:sp>
        <p:nvSpPr>
          <p:cNvPr id="3932" name="Google Shape;3932;p200"/>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33" name="Google Shape;3933;p200"/>
          <p:cNvPicPr preferRelativeResize="0"/>
          <p:nvPr/>
        </p:nvPicPr>
        <p:blipFill rotWithShape="1">
          <a:blip r:embed="rId2">
            <a:alphaModFix/>
          </a:blip>
          <a:srcRect t="18090" r="4251" b="18089"/>
          <a:stretch/>
        </p:blipFill>
        <p:spPr>
          <a:xfrm>
            <a:off x="6292663" y="0"/>
            <a:ext cx="1425900" cy="1425900"/>
          </a:xfrm>
          <a:prstGeom prst="ellipse">
            <a:avLst/>
          </a:prstGeom>
          <a:noFill/>
          <a:ln>
            <a:noFill/>
          </a:ln>
        </p:spPr>
      </p:pic>
      <p:sp>
        <p:nvSpPr>
          <p:cNvPr id="3934" name="Google Shape;3934;p200"/>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3935" name="Google Shape;3935;p200"/>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3936" name="Google Shape;3936;p200"/>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7" name="Google Shape;3937;p200"/>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8" name="Google Shape;3938;p200"/>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39" name="Google Shape;3939;p200"/>
          <p:cNvPicPr preferRelativeResize="0"/>
          <p:nvPr/>
        </p:nvPicPr>
        <p:blipFill rotWithShape="1">
          <a:blip r:embed="rId3">
            <a:alphaModFix/>
          </a:blip>
          <a:srcRect l="33473" t="11983" r="24193" b="24544"/>
          <a:stretch/>
        </p:blipFill>
        <p:spPr>
          <a:xfrm>
            <a:off x="7718500" y="1425500"/>
            <a:ext cx="1425777" cy="1425899"/>
          </a:xfrm>
          <a:prstGeom prst="rect">
            <a:avLst/>
          </a:prstGeom>
          <a:noFill/>
          <a:ln>
            <a:noFill/>
          </a:ln>
        </p:spPr>
      </p:pic>
      <p:pic>
        <p:nvPicPr>
          <p:cNvPr id="3940" name="Google Shape;3940;p200"/>
          <p:cNvPicPr preferRelativeResize="0"/>
          <p:nvPr/>
        </p:nvPicPr>
        <p:blipFill rotWithShape="1">
          <a:blip r:embed="rId4">
            <a:alphaModFix/>
          </a:blip>
          <a:srcRect/>
          <a:stretch/>
        </p:blipFill>
        <p:spPr>
          <a:xfrm>
            <a:off x="6292200" y="2727425"/>
            <a:ext cx="2851799" cy="1549825"/>
          </a:xfrm>
          <a:prstGeom prst="rect">
            <a:avLst/>
          </a:prstGeom>
          <a:noFill/>
          <a:ln>
            <a:noFill/>
          </a:ln>
        </p:spPr>
      </p:pic>
      <p:grpSp>
        <p:nvGrpSpPr>
          <p:cNvPr id="3941" name="Google Shape;3941;p200"/>
          <p:cNvGrpSpPr/>
          <p:nvPr/>
        </p:nvGrpSpPr>
        <p:grpSpPr>
          <a:xfrm>
            <a:off x="5825945" y="3085919"/>
            <a:ext cx="1376700" cy="330600"/>
            <a:chOff x="5457350" y="2701375"/>
            <a:chExt cx="1376700" cy="330600"/>
          </a:xfrm>
        </p:grpSpPr>
        <p:sp>
          <p:nvSpPr>
            <p:cNvPr id="3942" name="Google Shape;3942;p200"/>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3943" name="Google Shape;3943;p200"/>
            <p:cNvGrpSpPr/>
            <p:nvPr/>
          </p:nvGrpSpPr>
          <p:grpSpPr>
            <a:xfrm>
              <a:off x="5541202" y="2774463"/>
              <a:ext cx="183000" cy="183000"/>
              <a:chOff x="5541202" y="2774463"/>
              <a:chExt cx="183000" cy="183000"/>
            </a:xfrm>
          </p:grpSpPr>
          <p:sp>
            <p:nvSpPr>
              <p:cNvPr id="3944" name="Google Shape;3944;p200"/>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5" name="Google Shape;3945;p200"/>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946" name="Google Shape;3946;p200"/>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947" name="Google Shape;3947;p200"/>
          <p:cNvGrpSpPr/>
          <p:nvPr/>
        </p:nvGrpSpPr>
        <p:grpSpPr>
          <a:xfrm>
            <a:off x="2446251" y="4626183"/>
            <a:ext cx="845188" cy="162953"/>
            <a:chOff x="3701600" y="2570125"/>
            <a:chExt cx="1503625" cy="289900"/>
          </a:xfrm>
        </p:grpSpPr>
        <p:sp>
          <p:nvSpPr>
            <p:cNvPr id="3948" name="Google Shape;3948;p200"/>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9" name="Google Shape;3949;p200"/>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0" name="Google Shape;3950;p200"/>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1" name="Google Shape;3951;p200"/>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2" name="Google Shape;3952;p200"/>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3" name="Google Shape;3953;p200"/>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4" name="Google Shape;3954;p200"/>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5" name="Google Shape;3955;p200"/>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6" name="Google Shape;3956;p200"/>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7" name="Google Shape;3957;p200"/>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8" name="Google Shape;3958;p200"/>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9" name="Google Shape;3959;p200"/>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60" name="Google Shape;3960;p200"/>
          <p:cNvGrpSpPr/>
          <p:nvPr/>
        </p:nvGrpSpPr>
        <p:grpSpPr>
          <a:xfrm>
            <a:off x="5267232" y="4595310"/>
            <a:ext cx="908377" cy="201300"/>
            <a:chOff x="5577025" y="2564875"/>
            <a:chExt cx="1764525" cy="390950"/>
          </a:xfrm>
        </p:grpSpPr>
        <p:sp>
          <p:nvSpPr>
            <p:cNvPr id="3961" name="Google Shape;3961;p200"/>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2" name="Google Shape;3962;p200"/>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3" name="Google Shape;3963;p200"/>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4" name="Google Shape;3964;p200"/>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5" name="Google Shape;3965;p200"/>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6" name="Google Shape;3966;p200"/>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7" name="Google Shape;3967;p200"/>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8" name="Google Shape;3968;p200"/>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9" name="Google Shape;3969;p200"/>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0" name="Google Shape;3970;p200"/>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1" name="Google Shape;3971;p200"/>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2" name="Google Shape;3972;p200"/>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3" name="Google Shape;3973;p200"/>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4" name="Google Shape;3974;p200"/>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5" name="Google Shape;3975;p200"/>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6" name="Google Shape;3976;p200"/>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77" name="Google Shape;3977;p200"/>
          <p:cNvGrpSpPr/>
          <p:nvPr/>
        </p:nvGrpSpPr>
        <p:grpSpPr>
          <a:xfrm>
            <a:off x="3882459" y="4590170"/>
            <a:ext cx="682107" cy="266863"/>
            <a:chOff x="238125" y="2500825"/>
            <a:chExt cx="1678825" cy="656650"/>
          </a:xfrm>
        </p:grpSpPr>
        <p:sp>
          <p:nvSpPr>
            <p:cNvPr id="3978" name="Google Shape;3978;p200"/>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9" name="Google Shape;3979;p200"/>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0" name="Google Shape;3980;p200"/>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1" name="Google Shape;3981;p200"/>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2" name="Google Shape;3982;p200"/>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3" name="Google Shape;3983;p200"/>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4" name="Google Shape;3984;p200"/>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5" name="Google Shape;3985;p200"/>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6" name="Google Shape;3986;p200"/>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7" name="Google Shape;3987;p200"/>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8" name="Google Shape;3988;p200"/>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9" name="Google Shape;3989;p200"/>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0" name="Google Shape;3990;p200"/>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1" name="Google Shape;3991;p200"/>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2" name="Google Shape;3992;p200"/>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3" name="Google Shape;3993;p200"/>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4" name="Google Shape;3994;p200"/>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5" name="Google Shape;3995;p200"/>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6" name="Google Shape;3996;p200"/>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97" name="Google Shape;3997;p200"/>
          <p:cNvGrpSpPr/>
          <p:nvPr/>
        </p:nvGrpSpPr>
        <p:grpSpPr>
          <a:xfrm>
            <a:off x="6779579" y="4626183"/>
            <a:ext cx="845188" cy="162953"/>
            <a:chOff x="3701600" y="2570125"/>
            <a:chExt cx="1503625" cy="289900"/>
          </a:xfrm>
        </p:grpSpPr>
        <p:sp>
          <p:nvSpPr>
            <p:cNvPr id="3998" name="Google Shape;3998;p200"/>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9" name="Google Shape;3999;p200"/>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0" name="Google Shape;4000;p200"/>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1" name="Google Shape;4001;p200"/>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2" name="Google Shape;4002;p200"/>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3" name="Google Shape;4003;p200"/>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4" name="Google Shape;4004;p200"/>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5" name="Google Shape;4005;p200"/>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6" name="Google Shape;4006;p200"/>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7" name="Google Shape;4007;p200"/>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8" name="Google Shape;4008;p200"/>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9" name="Google Shape;4009;p200"/>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010" name="Google Shape;4010;p200"/>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1" name="Google Shape;4011;p200"/>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4012" name="Google Shape;4012;p200"/>
          <p:cNvGrpSpPr/>
          <p:nvPr/>
        </p:nvGrpSpPr>
        <p:grpSpPr>
          <a:xfrm>
            <a:off x="6292189" y="1426141"/>
            <a:ext cx="1425849" cy="1425202"/>
            <a:chOff x="1189450" y="238125"/>
            <a:chExt cx="5177375" cy="5175025"/>
          </a:xfrm>
        </p:grpSpPr>
        <p:sp>
          <p:nvSpPr>
            <p:cNvPr id="4013" name="Google Shape;4013;p200"/>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4" name="Google Shape;4014;p200"/>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5" name="Google Shape;4015;p200"/>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6" name="Google Shape;4016;p200"/>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7" name="Google Shape;4017;p200"/>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8" name="Google Shape;4018;p200"/>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9" name="Google Shape;4019;p200"/>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0" name="Google Shape;4020;p200"/>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1" name="Google Shape;4021;p200"/>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2" name="Google Shape;4022;p200"/>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3" name="Google Shape;4023;p200"/>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4" name="Google Shape;4024;p200"/>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5" name="Google Shape;4025;p200"/>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6" name="Google Shape;4026;p200"/>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7" name="Google Shape;4027;p200"/>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8" name="Google Shape;4028;p200"/>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9" name="Google Shape;4029;p200"/>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0" name="Google Shape;4030;p200"/>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1" name="Google Shape;4031;p200"/>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2" name="Google Shape;4032;p200"/>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3" name="Google Shape;4033;p200"/>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4" name="Google Shape;4034;p200"/>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5" name="Google Shape;4035;p200"/>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6" name="Google Shape;4036;p200"/>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7" name="Google Shape;4037;p200"/>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8" name="Google Shape;4038;p200"/>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9" name="Google Shape;4039;p200"/>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0" name="Google Shape;4040;p200"/>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1" name="Google Shape;4041;p200"/>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2" name="Google Shape;4042;p200"/>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3" name="Google Shape;4043;p200"/>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4" name="Google Shape;4044;p200"/>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5" name="Google Shape;4045;p200"/>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6" name="Google Shape;4046;p200"/>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7" name="Google Shape;4047;p200"/>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8" name="Google Shape;4048;p200"/>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9" name="Google Shape;4049;p200"/>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0" name="Google Shape;4050;p200"/>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1" name="Google Shape;4051;p200"/>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2" name="Google Shape;4052;p200"/>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3" name="Google Shape;4053;p200"/>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4" name="Google Shape;4054;p200"/>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5" name="Google Shape;4055;p200"/>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6" name="Google Shape;4056;p200"/>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7" name="Google Shape;4057;p200"/>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8" name="Google Shape;4058;p200"/>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9" name="Google Shape;4059;p200"/>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0" name="Google Shape;4060;p200"/>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1" name="Google Shape;4061;p200"/>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2" name="Google Shape;4062;p200"/>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3" name="Google Shape;4063;p200"/>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4" name="Google Shape;4064;p200"/>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5" name="Google Shape;4065;p200"/>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6" name="Google Shape;4066;p200"/>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7" name="Google Shape;4067;p200"/>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8" name="Google Shape;4068;p200"/>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9" name="Google Shape;4069;p200"/>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0" name="Google Shape;4070;p200"/>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1" name="Google Shape;4071;p200"/>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2" name="Google Shape;4072;p200"/>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3" name="Google Shape;4073;p200"/>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4" name="Google Shape;4074;p200"/>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5" name="Google Shape;4075;p200"/>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6" name="Google Shape;4076;p200"/>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7" name="Google Shape;4077;p200"/>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8" name="Google Shape;4078;p200"/>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9" name="Google Shape;4079;p200"/>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0" name="Google Shape;4080;p200"/>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1" name="Google Shape;4081;p200"/>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2" name="Google Shape;4082;p200"/>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3" name="Google Shape;4083;p200"/>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4" name="Google Shape;4084;p200"/>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5" name="Google Shape;4085;p200"/>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6" name="Google Shape;4086;p200"/>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7" name="Google Shape;4087;p200"/>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8" name="Google Shape;4088;p200"/>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9" name="Google Shape;4089;p200"/>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0" name="Google Shape;4090;p200"/>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1" name="Google Shape;4091;p200"/>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2" name="Google Shape;4092;p200"/>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3" name="Google Shape;4093;p200"/>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4" name="Google Shape;4094;p200"/>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5" name="Google Shape;4095;p200"/>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6" name="Google Shape;4096;p200"/>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7" name="Google Shape;4097;p200"/>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8" name="Google Shape;4098;p200"/>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9" name="Google Shape;4099;p200"/>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0" name="Google Shape;4100;p200"/>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1" name="Google Shape;4101;p200"/>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2" name="Google Shape;4102;p200"/>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3" name="Google Shape;4103;p200"/>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4" name="Google Shape;4104;p200"/>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5" name="Google Shape;4105;p200"/>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6" name="Google Shape;4106;p200"/>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7" name="Google Shape;4107;p200"/>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8" name="Google Shape;4108;p200"/>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9" name="Google Shape;4109;p200"/>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0" name="Google Shape;4110;p200"/>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1" name="Google Shape;4111;p200"/>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2" name="Google Shape;4112;p200"/>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3" name="Google Shape;4113;p200"/>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4" name="Google Shape;4114;p200"/>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5" name="Google Shape;4115;p200"/>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6" name="Google Shape;4116;p200"/>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7" name="Google Shape;4117;p200"/>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8" name="Google Shape;4118;p200"/>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9" name="Google Shape;4119;p200"/>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0" name="Google Shape;4120;p200"/>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1" name="Google Shape;4121;p200"/>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2" name="Google Shape;4122;p200"/>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3" name="Google Shape;4123;p200"/>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4" name="Google Shape;4124;p200"/>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5" name="Google Shape;4125;p200"/>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6" name="Google Shape;4126;p200"/>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7" name="Google Shape;4127;p200"/>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8" name="Google Shape;4128;p200"/>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9" name="Google Shape;4129;p200"/>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0" name="Google Shape;4130;p200"/>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1" name="Google Shape;4131;p200"/>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2" name="Google Shape;4132;p200"/>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3" name="Google Shape;4133;p200"/>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4" name="Google Shape;4134;p200"/>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5" name="Google Shape;4135;p200"/>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6" name="Google Shape;4136;p200"/>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7" name="Google Shape;4137;p200"/>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8" name="Google Shape;4138;p200"/>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9" name="Google Shape;4139;p200"/>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0" name="Google Shape;4140;p200"/>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1" name="Google Shape;4141;p200"/>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2" name="Google Shape;4142;p200"/>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3" name="Google Shape;4143;p200"/>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4" name="Google Shape;4144;p200"/>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5" name="Google Shape;4145;p200"/>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6" name="Google Shape;4146;p200"/>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7" name="Google Shape;4147;p200"/>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8" name="Google Shape;4148;p200"/>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9" name="Google Shape;4149;p200"/>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0" name="Google Shape;4150;p200"/>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1" name="Google Shape;4151;p200"/>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2" name="Google Shape;4152;p200"/>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3" name="Google Shape;4153;p200"/>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4" name="Google Shape;4154;p200"/>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5" name="Google Shape;4155;p200"/>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6" name="Google Shape;4156;p200"/>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7" name="Google Shape;4157;p200"/>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8" name="Google Shape;4158;p200"/>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9" name="Google Shape;4159;p200"/>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0" name="Google Shape;4160;p200"/>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1" name="Google Shape;4161;p200"/>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2" name="Google Shape;4162;p200"/>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3" name="Google Shape;4163;p200"/>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4" name="Google Shape;4164;p200"/>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5" name="Google Shape;4165;p200"/>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6" name="Google Shape;4166;p200"/>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7" name="Google Shape;4167;p200"/>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8" name="Google Shape;4168;p200"/>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9" name="Google Shape;4169;p200"/>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0" name="Google Shape;4170;p200"/>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1" name="Google Shape;4171;p200"/>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2" name="Google Shape;4172;p200"/>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3" name="Google Shape;4173;p200"/>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4" name="Google Shape;4174;p200"/>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5" name="Google Shape;4175;p200"/>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6" name="Google Shape;4176;p200"/>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7" name="Google Shape;4177;p200"/>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8" name="Google Shape;4178;p200"/>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9" name="Google Shape;4179;p200"/>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0" name="Google Shape;4180;p200"/>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1" name="Google Shape;4181;p200"/>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2" name="Google Shape;4182;p200"/>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3" name="Google Shape;4183;p200"/>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4" name="Google Shape;4184;p200"/>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5" name="Google Shape;4185;p200"/>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6" name="Google Shape;4186;p200"/>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7" name="Google Shape;4187;p200"/>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8" name="Google Shape;4188;p200"/>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9" name="Google Shape;4189;p200"/>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0" name="Google Shape;4190;p200"/>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1" name="Google Shape;4191;p200"/>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2" name="Google Shape;4192;p200"/>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3" name="Google Shape;4193;p200"/>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4" name="Google Shape;4194;p200"/>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5" name="Google Shape;4195;p200"/>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6" name="Google Shape;4196;p200"/>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7" name="Google Shape;4197;p200"/>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8" name="Google Shape;4198;p200"/>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9" name="Google Shape;4199;p200"/>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0" name="Google Shape;4200;p200"/>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1" name="Google Shape;4201;p200"/>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2" name="Google Shape;4202;p200"/>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3" name="Google Shape;4203;p200"/>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4" name="Google Shape;4204;p200"/>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5" name="Google Shape;4205;p200"/>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6" name="Google Shape;4206;p200"/>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7" name="Google Shape;4207;p200"/>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8" name="Google Shape;4208;p200"/>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9" name="Google Shape;4209;p200"/>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0" name="Google Shape;4210;p200"/>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1" name="Google Shape;4211;p200"/>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2" name="Google Shape;4212;p200"/>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3" name="Google Shape;4213;p200"/>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4" name="Google Shape;4214;p200"/>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5" name="Google Shape;4215;p200"/>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6" name="Google Shape;4216;p200"/>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7" name="Google Shape;4217;p200"/>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8" name="Google Shape;4218;p200"/>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9" name="Google Shape;4219;p200"/>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0" name="Google Shape;4220;p200"/>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1" name="Google Shape;4221;p200"/>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2" name="Google Shape;4222;p200"/>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3" name="Google Shape;4223;p200"/>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4" name="Google Shape;4224;p200"/>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5" name="Google Shape;4225;p200"/>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6" name="Google Shape;4226;p200"/>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7" name="Google Shape;4227;p200"/>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8" name="Google Shape;4228;p200"/>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9" name="Google Shape;4229;p200"/>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0" name="Google Shape;4230;p200"/>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1" name="Google Shape;4231;p200"/>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2" name="Google Shape;4232;p200"/>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3" name="Google Shape;4233;p200"/>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4" name="Google Shape;4234;p200"/>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5" name="Google Shape;4235;p200"/>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6" name="Google Shape;4236;p200"/>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7" name="Google Shape;4237;p200"/>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8" name="Google Shape;4238;p200"/>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9" name="Google Shape;4239;p200"/>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0" name="Google Shape;4240;p200"/>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1" name="Google Shape;4241;p200"/>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2" name="Google Shape;4242;p200"/>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3" name="Google Shape;4243;p200"/>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4" name="Google Shape;4244;p200"/>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5" name="Google Shape;4245;p200"/>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6" name="Google Shape;4246;p200"/>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7" name="Google Shape;4247;p200"/>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8" name="Google Shape;4248;p200"/>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9" name="Google Shape;4249;p200"/>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0" name="Google Shape;4250;p200"/>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1" name="Google Shape;4251;p200"/>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2" name="Google Shape;4252;p200"/>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3" name="Google Shape;4253;p200"/>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4" name="Google Shape;4254;p200"/>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5" name="Google Shape;4255;p200"/>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6" name="Google Shape;4256;p200"/>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7" name="Google Shape;4257;p200"/>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8" name="Google Shape;4258;p200"/>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9" name="Google Shape;4259;p200"/>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0" name="Google Shape;4260;p200"/>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1" name="Google Shape;4261;p200"/>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2" name="Google Shape;4262;p200"/>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3" name="Google Shape;4263;p200"/>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4" name="Google Shape;4264;p200"/>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5" name="Google Shape;4265;p200"/>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6" name="Google Shape;4266;p200"/>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7" name="Google Shape;4267;p200"/>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8" name="Google Shape;4268;p200"/>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9" name="Google Shape;4269;p200"/>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0" name="Google Shape;4270;p200"/>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1" name="Google Shape;4271;p200"/>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2" name="Google Shape;4272;p200"/>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3" name="Google Shape;4273;p200"/>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4" name="Google Shape;4274;p200"/>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5" name="Google Shape;4275;p200"/>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6" name="Google Shape;4276;p200"/>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7" name="Google Shape;4277;p200"/>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8" name="Google Shape;4278;p200"/>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9" name="Google Shape;4279;p200"/>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0" name="Google Shape;4280;p200"/>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1" name="Google Shape;4281;p200"/>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2" name="Google Shape;4282;p200"/>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3" name="Google Shape;4283;p200"/>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4" name="Google Shape;4284;p200"/>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5" name="Google Shape;4285;p200"/>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6" name="Google Shape;4286;p200"/>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7" name="Google Shape;4287;p200"/>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8" name="Google Shape;4288;p200"/>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9" name="Google Shape;4289;p200"/>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0" name="Google Shape;4290;p200"/>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1" name="Google Shape;4291;p200"/>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2" name="Google Shape;4292;p200"/>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3" name="Google Shape;4293;p200"/>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4" name="Google Shape;4294;p200"/>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5" name="Google Shape;4295;p200"/>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6" name="Google Shape;4296;p200"/>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7" name="Google Shape;4297;p200"/>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8" name="Google Shape;4298;p200"/>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9" name="Google Shape;4299;p200"/>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0" name="Google Shape;4300;p200"/>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1" name="Google Shape;4301;p200"/>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2" name="Google Shape;4302;p200"/>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3" name="Google Shape;4303;p200"/>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4" name="Google Shape;4304;p200"/>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5" name="Google Shape;4305;p200"/>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6" name="Google Shape;4306;p200"/>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7" name="Google Shape;4307;p200"/>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8" name="Google Shape;4308;p200"/>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9" name="Google Shape;4309;p200"/>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0" name="Google Shape;4310;p200"/>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1" name="Google Shape;4311;p200"/>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2" name="Google Shape;4312;p200"/>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3" name="Google Shape;4313;p200"/>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4" name="Google Shape;4314;p200"/>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5" name="Google Shape;4315;p200"/>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6" name="Google Shape;4316;p200"/>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7" name="Google Shape;4317;p200"/>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8" name="Google Shape;4318;p200"/>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9" name="Google Shape;4319;p200"/>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0" name="Google Shape;4320;p200"/>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1" name="Google Shape;4321;p200"/>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2" name="Google Shape;4322;p200"/>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3" name="Google Shape;4323;p200"/>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4" name="Google Shape;4324;p200"/>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5" name="Google Shape;4325;p200"/>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6" name="Google Shape;4326;p200"/>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7" name="Google Shape;4327;p200"/>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8" name="Google Shape;4328;p200"/>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9" name="Google Shape;4329;p200"/>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0" name="Google Shape;4330;p200"/>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1" name="Google Shape;4331;p200"/>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2" name="Google Shape;4332;p200"/>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3" name="Google Shape;4333;p200"/>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4" name="Google Shape;4334;p200"/>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5" name="Google Shape;4335;p200"/>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6" name="Google Shape;4336;p200"/>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7" name="Google Shape;4337;p200"/>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8" name="Google Shape;4338;p200"/>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9" name="Google Shape;4339;p200"/>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0" name="Google Shape;4340;p200"/>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1" name="Google Shape;4341;p200"/>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2" name="Google Shape;4342;p200"/>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3" name="Google Shape;4343;p200"/>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4" name="Google Shape;4344;p200"/>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5" name="Google Shape;4345;p200"/>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6" name="Google Shape;4346;p200"/>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7" name="Google Shape;4347;p200"/>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8" name="Google Shape;4348;p200"/>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9" name="Google Shape;4349;p200"/>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0" name="Google Shape;4350;p200"/>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1" name="Google Shape;4351;p200"/>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2" name="Google Shape;4352;p200"/>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3" name="Google Shape;4353;p200"/>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4" name="Google Shape;4354;p200"/>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5" name="Google Shape;4355;p200"/>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6" name="Google Shape;4356;p200"/>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7" name="Google Shape;4357;p200"/>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8" name="Google Shape;4358;p200"/>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9" name="Google Shape;4359;p200"/>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0" name="Google Shape;4360;p200"/>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1" name="Google Shape;4361;p200"/>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2" name="Google Shape;4362;p200"/>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3" name="Google Shape;4363;p200"/>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4" name="Google Shape;4364;p200"/>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5" name="Google Shape;4365;p200"/>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6" name="Google Shape;4366;p200"/>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7" name="Google Shape;4367;p200"/>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8" name="Google Shape;4368;p200"/>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9" name="Google Shape;4369;p200"/>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0" name="Google Shape;4370;p200"/>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1" name="Google Shape;4371;p200"/>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2" name="Google Shape;4372;p200"/>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3" name="Google Shape;4373;p200"/>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4" name="Google Shape;4374;p200"/>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5" name="Google Shape;4375;p200"/>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6" name="Google Shape;4376;p200"/>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7" name="Google Shape;4377;p200"/>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8" name="Google Shape;4378;p200"/>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9" name="Google Shape;4379;p200"/>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0" name="Google Shape;4380;p200"/>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1" name="Google Shape;4381;p200"/>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2" name="Google Shape;4382;p200"/>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3" name="Google Shape;4383;p200"/>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4" name="Google Shape;4384;p200"/>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5" name="Google Shape;4385;p200"/>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6" name="Google Shape;4386;p200"/>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7" name="Google Shape;4387;p200"/>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8" name="Google Shape;4388;p200"/>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9" name="Google Shape;4389;p200"/>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0" name="Google Shape;4390;p200"/>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1" name="Google Shape;4391;p200"/>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2" name="Google Shape;4392;p200"/>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3" name="Google Shape;4393;p200"/>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4" name="Google Shape;4394;p200"/>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5" name="Google Shape;4395;p200"/>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6" name="Google Shape;4396;p200"/>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7" name="Google Shape;4397;p200"/>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8" name="Google Shape;4398;p200"/>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9" name="Google Shape;4399;p200"/>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0" name="Google Shape;4400;p200"/>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1" name="Google Shape;4401;p200"/>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2" name="Google Shape;4402;p200"/>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3" name="Google Shape;4403;p200"/>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4" name="Google Shape;4404;p200"/>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5" name="Google Shape;4405;p200"/>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6" name="Google Shape;4406;p200"/>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7" name="Google Shape;4407;p200"/>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8" name="Google Shape;4408;p200"/>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9" name="Google Shape;4409;p200"/>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0" name="Google Shape;4410;p200"/>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1" name="Google Shape;4411;p200"/>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2" name="Google Shape;4412;p200"/>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3" name="Google Shape;4413;p200"/>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4" name="Google Shape;4414;p200"/>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5" name="Google Shape;4415;p200"/>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6" name="Google Shape;4416;p200"/>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7" name="Google Shape;4417;p200"/>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8" name="Google Shape;4418;p200"/>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9" name="Google Shape;4419;p200"/>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0" name="Google Shape;4420;p200"/>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1" name="Google Shape;4421;p200"/>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2" name="Google Shape;4422;p200"/>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3" name="Google Shape;4423;p200"/>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4" name="Google Shape;4424;p200"/>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5" name="Google Shape;4425;p200"/>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6" name="Google Shape;4426;p200"/>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7" name="Google Shape;4427;p200"/>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8" name="Google Shape;4428;p200"/>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9" name="Google Shape;4429;p200"/>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0" name="Google Shape;4430;p200"/>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1" name="Google Shape;4431;p200"/>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2" name="Google Shape;4432;p200"/>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3" name="Google Shape;4433;p200"/>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4" name="Google Shape;4434;p200"/>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5" name="Google Shape;4435;p200"/>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6" name="Google Shape;4436;p200"/>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7" name="Google Shape;4437;p200"/>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8" name="Google Shape;4438;p200"/>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9" name="Google Shape;4439;p200"/>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0" name="Google Shape;4440;p200"/>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1" name="Google Shape;4441;p200"/>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2" name="Google Shape;4442;p200"/>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3" name="Google Shape;4443;p200"/>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4" name="Google Shape;4444;p200"/>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5" name="Google Shape;4445;p200"/>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6" name="Google Shape;4446;p200"/>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7" name="Google Shape;4447;p200"/>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8" name="Google Shape;4448;p200"/>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9" name="Google Shape;4449;p200"/>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0" name="Google Shape;4450;p200"/>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1" name="Google Shape;4451;p200"/>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2" name="Google Shape;4452;p200"/>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3" name="Google Shape;4453;p200"/>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4" name="Google Shape;4454;p200"/>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5" name="Google Shape;4455;p200"/>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6" name="Google Shape;4456;p200"/>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7" name="Google Shape;4457;p200"/>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8" name="Google Shape;4458;p200"/>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9" name="Google Shape;4459;p200"/>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0" name="Google Shape;4460;p200"/>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1" name="Google Shape;4461;p200"/>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2" name="Google Shape;4462;p200"/>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3" name="Google Shape;4463;p200"/>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4" name="Google Shape;4464;p200"/>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5" name="Google Shape;4465;p200"/>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6" name="Google Shape;4466;p200"/>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7" name="Google Shape;4467;p200"/>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8" name="Google Shape;4468;p200"/>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9" name="Google Shape;4469;p200"/>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0" name="Google Shape;4470;p200"/>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1" name="Google Shape;4471;p200"/>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2" name="Google Shape;4472;p200"/>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3" name="Google Shape;4473;p200"/>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4" name="Google Shape;4474;p200"/>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5" name="Google Shape;4475;p200"/>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6" name="Google Shape;4476;p200"/>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7" name="Google Shape;4477;p200"/>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8" name="Google Shape;4478;p200"/>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9" name="Google Shape;4479;p200"/>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0" name="Google Shape;4480;p200"/>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1" name="Google Shape;4481;p200"/>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2" name="Google Shape;4482;p200"/>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3" name="Google Shape;4483;p200"/>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4" name="Google Shape;4484;p200"/>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5" name="Google Shape;4485;p200"/>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6" name="Google Shape;4486;p200"/>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7" name="Google Shape;4487;p200"/>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8" name="Google Shape;4488;p200"/>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9" name="Google Shape;4489;p200"/>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0" name="Google Shape;4490;p200"/>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1" name="Google Shape;4491;p200"/>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2" name="Google Shape;4492;p200"/>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3" name="Google Shape;4493;p200"/>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4" name="Google Shape;4494;p200"/>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5" name="Google Shape;4495;p200"/>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6" name="Google Shape;4496;p200"/>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7" name="Google Shape;4497;p200"/>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8" name="Google Shape;4498;p200"/>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9" name="Google Shape;4499;p200"/>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0" name="Google Shape;4500;p200"/>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1" name="Google Shape;4501;p200"/>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2" name="Google Shape;4502;p200"/>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3" name="Google Shape;4503;p200"/>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4" name="Google Shape;4504;p200"/>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5" name="Google Shape;4505;p200"/>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6" name="Google Shape;4506;p200"/>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7" name="Google Shape;4507;p200"/>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8" name="Google Shape;4508;p200"/>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9" name="Google Shape;4509;p200"/>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0" name="Google Shape;4510;p200"/>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1" name="Google Shape;4511;p200"/>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2" name="Google Shape;4512;p200"/>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3" name="Google Shape;4513;p200"/>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4" name="Google Shape;4514;p200"/>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5" name="Google Shape;4515;p200"/>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6" name="Google Shape;4516;p200"/>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7" name="Google Shape;4517;p200"/>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8" name="Google Shape;4518;p200"/>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9" name="Google Shape;4519;p200"/>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0" name="Google Shape;4520;p200"/>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1" name="Google Shape;4521;p200"/>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2" name="Google Shape;4522;p200"/>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3" name="Google Shape;4523;p200"/>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4" name="Google Shape;4524;p200"/>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5" name="Google Shape;4525;p200"/>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6" name="Google Shape;4526;p200"/>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7" name="Google Shape;4527;p200"/>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8" name="Google Shape;4528;p200"/>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9" name="Google Shape;4529;p200"/>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0" name="Google Shape;4530;p200"/>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1" name="Google Shape;4531;p200"/>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2" name="Google Shape;4532;p200"/>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3" name="Google Shape;4533;p200"/>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4" name="Google Shape;4534;p200"/>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5" name="Google Shape;4535;p200"/>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6" name="Google Shape;4536;p200"/>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7" name="Google Shape;4537;p200"/>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8" name="Google Shape;4538;p200"/>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9" name="Google Shape;4539;p200"/>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0" name="Google Shape;4540;p200"/>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1" name="Google Shape;4541;p200"/>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2" name="Google Shape;4542;p200"/>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3" name="Google Shape;4543;p200"/>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4" name="Google Shape;4544;p200"/>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5" name="Google Shape;4545;p200"/>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6" name="Google Shape;4546;p200"/>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7" name="Google Shape;4547;p200"/>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8" name="Google Shape;4548;p200"/>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9" name="Google Shape;4549;p200"/>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0" name="Google Shape;4550;p200"/>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1" name="Google Shape;4551;p200"/>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2" name="Google Shape;4552;p200"/>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3" name="Google Shape;4553;p200"/>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4" name="Google Shape;4554;p200"/>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5" name="Google Shape;4555;p200"/>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6" name="Google Shape;4556;p200"/>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7" name="Google Shape;4557;p200"/>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8" name="Google Shape;4558;p200"/>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9" name="Google Shape;4559;p200"/>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0" name="Google Shape;4560;p200"/>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1" name="Google Shape;4561;p200"/>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2" name="Google Shape;4562;p200"/>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3" name="Google Shape;4563;p200"/>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4" name="Google Shape;4564;p200"/>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5" name="Google Shape;4565;p200"/>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6" name="Google Shape;4566;p200"/>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7" name="Google Shape;4567;p200"/>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8" name="Google Shape;4568;p200"/>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9" name="Google Shape;4569;p200"/>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0" name="Google Shape;4570;p200"/>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1" name="Google Shape;4571;p200"/>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2" name="Google Shape;4572;p200"/>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3" name="Google Shape;4573;p200"/>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4" name="Google Shape;4574;p200"/>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5" name="Google Shape;4575;p200"/>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6" name="Google Shape;4576;p200"/>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7" name="Google Shape;4577;p200"/>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8" name="Google Shape;4578;p200"/>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9" name="Google Shape;4579;p200"/>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0" name="Google Shape;4580;p200"/>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81" name="Google Shape;4581;p200"/>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82" name="Google Shape;4582;p200"/>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Alt title w/shapes &amp; imgs 1">
  <p:cSld name="Alt title w/shapes &amp; imgs 1">
    <p:bg>
      <p:bgPr>
        <a:solidFill>
          <a:schemeClr val="dk1"/>
        </a:solidFill>
        <a:effectLst/>
      </p:bgPr>
    </p:bg>
    <p:spTree>
      <p:nvGrpSpPr>
        <p:cNvPr id="1" name="Shape 4583"/>
        <p:cNvGrpSpPr/>
        <p:nvPr/>
      </p:nvGrpSpPr>
      <p:grpSpPr>
        <a:xfrm>
          <a:off x="0" y="0"/>
          <a:ext cx="0" cy="0"/>
          <a:chOff x="0" y="0"/>
          <a:chExt cx="0" cy="0"/>
        </a:xfrm>
      </p:grpSpPr>
      <p:sp>
        <p:nvSpPr>
          <p:cNvPr id="4584" name="Google Shape;4584;p201"/>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85" name="Google Shape;4585;p201"/>
          <p:cNvPicPr preferRelativeResize="0"/>
          <p:nvPr/>
        </p:nvPicPr>
        <p:blipFill rotWithShape="1">
          <a:blip r:embed="rId2">
            <a:alphaModFix/>
          </a:blip>
          <a:srcRect t="18090" r="4251" b="18089"/>
          <a:stretch/>
        </p:blipFill>
        <p:spPr>
          <a:xfrm>
            <a:off x="5715122" y="8"/>
            <a:ext cx="1714800" cy="1714800"/>
          </a:xfrm>
          <a:prstGeom prst="ellipse">
            <a:avLst/>
          </a:prstGeom>
          <a:noFill/>
          <a:ln>
            <a:noFill/>
          </a:ln>
        </p:spPr>
      </p:pic>
      <p:sp>
        <p:nvSpPr>
          <p:cNvPr id="4586" name="Google Shape;4586;p201"/>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4587" name="Google Shape;4587;p201"/>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4588" name="Google Shape;4588;p201"/>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9" name="Google Shape;4589;p201"/>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90" name="Google Shape;4590;p201"/>
          <p:cNvPicPr preferRelativeResize="0"/>
          <p:nvPr/>
        </p:nvPicPr>
        <p:blipFill rotWithShape="1">
          <a:blip r:embed="rId3">
            <a:alphaModFix/>
          </a:blip>
          <a:srcRect l="33473" t="11983" r="24193" b="24544"/>
          <a:stretch/>
        </p:blipFill>
        <p:spPr>
          <a:xfrm>
            <a:off x="7429711" y="1714197"/>
            <a:ext cx="1714514" cy="1714668"/>
          </a:xfrm>
          <a:prstGeom prst="rect">
            <a:avLst/>
          </a:prstGeom>
          <a:noFill/>
          <a:ln>
            <a:noFill/>
          </a:ln>
        </p:spPr>
      </p:pic>
      <p:pic>
        <p:nvPicPr>
          <p:cNvPr id="4591" name="Google Shape;4591;p201"/>
          <p:cNvPicPr preferRelativeResize="0"/>
          <p:nvPr/>
        </p:nvPicPr>
        <p:blipFill rotWithShape="1">
          <a:blip r:embed="rId4">
            <a:alphaModFix/>
          </a:blip>
          <a:srcRect/>
          <a:stretch/>
        </p:blipFill>
        <p:spPr>
          <a:xfrm>
            <a:off x="5714566" y="3279784"/>
            <a:ext cx="3429325" cy="1863691"/>
          </a:xfrm>
          <a:prstGeom prst="rect">
            <a:avLst/>
          </a:prstGeom>
          <a:noFill/>
          <a:ln>
            <a:noFill/>
          </a:ln>
        </p:spPr>
      </p:pic>
      <p:grpSp>
        <p:nvGrpSpPr>
          <p:cNvPr id="4592" name="Google Shape;4592;p201"/>
          <p:cNvGrpSpPr/>
          <p:nvPr/>
        </p:nvGrpSpPr>
        <p:grpSpPr>
          <a:xfrm>
            <a:off x="5714586" y="1714973"/>
            <a:ext cx="1714747" cy="1713968"/>
            <a:chOff x="1189450" y="238125"/>
            <a:chExt cx="5177375" cy="5175025"/>
          </a:xfrm>
        </p:grpSpPr>
        <p:sp>
          <p:nvSpPr>
            <p:cNvPr id="4593" name="Google Shape;4593;p201"/>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4" name="Google Shape;4594;p201"/>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5" name="Google Shape;4595;p201"/>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6" name="Google Shape;4596;p201"/>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7" name="Google Shape;4597;p201"/>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8" name="Google Shape;4598;p201"/>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9" name="Google Shape;4599;p201"/>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0" name="Google Shape;4600;p201"/>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1" name="Google Shape;4601;p201"/>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2" name="Google Shape;4602;p201"/>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3" name="Google Shape;4603;p201"/>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4" name="Google Shape;4604;p201"/>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5" name="Google Shape;4605;p201"/>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6" name="Google Shape;4606;p201"/>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7" name="Google Shape;4607;p201"/>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8" name="Google Shape;4608;p201"/>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9" name="Google Shape;4609;p201"/>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0" name="Google Shape;4610;p201"/>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1" name="Google Shape;4611;p201"/>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2" name="Google Shape;4612;p201"/>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3" name="Google Shape;4613;p201"/>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4" name="Google Shape;4614;p201"/>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5" name="Google Shape;4615;p201"/>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6" name="Google Shape;4616;p201"/>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7" name="Google Shape;4617;p201"/>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8" name="Google Shape;4618;p201"/>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9" name="Google Shape;4619;p201"/>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0" name="Google Shape;4620;p201"/>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1" name="Google Shape;4621;p201"/>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2" name="Google Shape;4622;p201"/>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3" name="Google Shape;4623;p201"/>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4" name="Google Shape;4624;p201"/>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5" name="Google Shape;4625;p201"/>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6" name="Google Shape;4626;p201"/>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7" name="Google Shape;4627;p201"/>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8" name="Google Shape;4628;p201"/>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9" name="Google Shape;4629;p201"/>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0" name="Google Shape;4630;p201"/>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1" name="Google Shape;4631;p201"/>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2" name="Google Shape;4632;p201"/>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3" name="Google Shape;4633;p201"/>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4" name="Google Shape;4634;p201"/>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5" name="Google Shape;4635;p201"/>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6" name="Google Shape;4636;p201"/>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7" name="Google Shape;4637;p201"/>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8" name="Google Shape;4638;p201"/>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9" name="Google Shape;4639;p201"/>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0" name="Google Shape;4640;p201"/>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1" name="Google Shape;4641;p201"/>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2" name="Google Shape;4642;p201"/>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3" name="Google Shape;4643;p201"/>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4" name="Google Shape;4644;p201"/>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5" name="Google Shape;4645;p201"/>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6" name="Google Shape;4646;p201"/>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7" name="Google Shape;4647;p201"/>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8" name="Google Shape;4648;p201"/>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9" name="Google Shape;4649;p201"/>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0" name="Google Shape;4650;p201"/>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1" name="Google Shape;4651;p201"/>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2" name="Google Shape;4652;p201"/>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3" name="Google Shape;4653;p201"/>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4" name="Google Shape;4654;p201"/>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5" name="Google Shape;4655;p201"/>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6" name="Google Shape;4656;p201"/>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7" name="Google Shape;4657;p201"/>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8" name="Google Shape;4658;p201"/>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9" name="Google Shape;4659;p201"/>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0" name="Google Shape;4660;p201"/>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1" name="Google Shape;4661;p201"/>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2" name="Google Shape;4662;p201"/>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3" name="Google Shape;4663;p201"/>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4" name="Google Shape;4664;p201"/>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5" name="Google Shape;4665;p201"/>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6" name="Google Shape;4666;p201"/>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7" name="Google Shape;4667;p201"/>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8" name="Google Shape;4668;p201"/>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9" name="Google Shape;4669;p201"/>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0" name="Google Shape;4670;p201"/>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1" name="Google Shape;4671;p201"/>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2" name="Google Shape;4672;p201"/>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3" name="Google Shape;4673;p201"/>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4" name="Google Shape;4674;p201"/>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5" name="Google Shape;4675;p201"/>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6" name="Google Shape;4676;p201"/>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7" name="Google Shape;4677;p201"/>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8" name="Google Shape;4678;p201"/>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9" name="Google Shape;4679;p201"/>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0" name="Google Shape;4680;p201"/>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1" name="Google Shape;4681;p201"/>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2" name="Google Shape;4682;p201"/>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3" name="Google Shape;4683;p201"/>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4" name="Google Shape;4684;p201"/>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5" name="Google Shape;4685;p201"/>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6" name="Google Shape;4686;p201"/>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7" name="Google Shape;4687;p201"/>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8" name="Google Shape;4688;p201"/>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9" name="Google Shape;4689;p201"/>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0" name="Google Shape;4690;p201"/>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1" name="Google Shape;4691;p201"/>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2" name="Google Shape;4692;p201"/>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3" name="Google Shape;4693;p201"/>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4" name="Google Shape;4694;p201"/>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5" name="Google Shape;4695;p201"/>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6" name="Google Shape;4696;p201"/>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7" name="Google Shape;4697;p201"/>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8" name="Google Shape;4698;p201"/>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9" name="Google Shape;4699;p201"/>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0" name="Google Shape;4700;p201"/>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1" name="Google Shape;4701;p201"/>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2" name="Google Shape;4702;p201"/>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3" name="Google Shape;4703;p201"/>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4" name="Google Shape;4704;p201"/>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5" name="Google Shape;4705;p201"/>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6" name="Google Shape;4706;p201"/>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7" name="Google Shape;4707;p201"/>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8" name="Google Shape;4708;p201"/>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9" name="Google Shape;4709;p201"/>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0" name="Google Shape;4710;p201"/>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1" name="Google Shape;4711;p201"/>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2" name="Google Shape;4712;p201"/>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3" name="Google Shape;4713;p201"/>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4" name="Google Shape;4714;p201"/>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5" name="Google Shape;4715;p201"/>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6" name="Google Shape;4716;p201"/>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7" name="Google Shape;4717;p201"/>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8" name="Google Shape;4718;p201"/>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9" name="Google Shape;4719;p201"/>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0" name="Google Shape;4720;p201"/>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1" name="Google Shape;4721;p201"/>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2" name="Google Shape;4722;p201"/>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3" name="Google Shape;4723;p201"/>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4" name="Google Shape;4724;p201"/>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5" name="Google Shape;4725;p201"/>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6" name="Google Shape;4726;p201"/>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7" name="Google Shape;4727;p201"/>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8" name="Google Shape;4728;p201"/>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9" name="Google Shape;4729;p201"/>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0" name="Google Shape;4730;p201"/>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1" name="Google Shape;4731;p201"/>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2" name="Google Shape;4732;p201"/>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3" name="Google Shape;4733;p201"/>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4" name="Google Shape;4734;p201"/>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5" name="Google Shape;4735;p201"/>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6" name="Google Shape;4736;p201"/>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7" name="Google Shape;4737;p201"/>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8" name="Google Shape;4738;p201"/>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9" name="Google Shape;4739;p201"/>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0" name="Google Shape;4740;p201"/>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1" name="Google Shape;4741;p201"/>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2" name="Google Shape;4742;p201"/>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3" name="Google Shape;4743;p201"/>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4" name="Google Shape;4744;p201"/>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5" name="Google Shape;4745;p201"/>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6" name="Google Shape;4746;p201"/>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7" name="Google Shape;4747;p201"/>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8" name="Google Shape;4748;p201"/>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9" name="Google Shape;4749;p201"/>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0" name="Google Shape;4750;p201"/>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1" name="Google Shape;4751;p201"/>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2" name="Google Shape;4752;p201"/>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3" name="Google Shape;4753;p201"/>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4" name="Google Shape;4754;p201"/>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5" name="Google Shape;4755;p201"/>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6" name="Google Shape;4756;p201"/>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7" name="Google Shape;4757;p201"/>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8" name="Google Shape;4758;p201"/>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9" name="Google Shape;4759;p201"/>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0" name="Google Shape;4760;p201"/>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1" name="Google Shape;4761;p201"/>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2" name="Google Shape;4762;p201"/>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3" name="Google Shape;4763;p201"/>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4" name="Google Shape;4764;p201"/>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5" name="Google Shape;4765;p201"/>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6" name="Google Shape;4766;p201"/>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7" name="Google Shape;4767;p201"/>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8" name="Google Shape;4768;p201"/>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9" name="Google Shape;4769;p201"/>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0" name="Google Shape;4770;p201"/>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1" name="Google Shape;4771;p201"/>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2" name="Google Shape;4772;p201"/>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3" name="Google Shape;4773;p201"/>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4" name="Google Shape;4774;p201"/>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5" name="Google Shape;4775;p201"/>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6" name="Google Shape;4776;p201"/>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7" name="Google Shape;4777;p201"/>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8" name="Google Shape;4778;p201"/>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9" name="Google Shape;4779;p201"/>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0" name="Google Shape;4780;p201"/>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1" name="Google Shape;4781;p201"/>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2" name="Google Shape;4782;p201"/>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3" name="Google Shape;4783;p201"/>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4" name="Google Shape;4784;p201"/>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5" name="Google Shape;4785;p201"/>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6" name="Google Shape;4786;p201"/>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7" name="Google Shape;4787;p201"/>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8" name="Google Shape;4788;p201"/>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9" name="Google Shape;4789;p201"/>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0" name="Google Shape;4790;p201"/>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1" name="Google Shape;4791;p201"/>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2" name="Google Shape;4792;p201"/>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3" name="Google Shape;4793;p201"/>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4" name="Google Shape;4794;p201"/>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5" name="Google Shape;4795;p201"/>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6" name="Google Shape;4796;p201"/>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7" name="Google Shape;4797;p201"/>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8" name="Google Shape;4798;p201"/>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9" name="Google Shape;4799;p201"/>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0" name="Google Shape;4800;p201"/>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1" name="Google Shape;4801;p201"/>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2" name="Google Shape;4802;p201"/>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3" name="Google Shape;4803;p201"/>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4" name="Google Shape;4804;p201"/>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5" name="Google Shape;4805;p201"/>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6" name="Google Shape;4806;p201"/>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7" name="Google Shape;4807;p201"/>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8" name="Google Shape;4808;p201"/>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9" name="Google Shape;4809;p201"/>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0" name="Google Shape;4810;p201"/>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1" name="Google Shape;4811;p201"/>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2" name="Google Shape;4812;p201"/>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3" name="Google Shape;4813;p201"/>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4" name="Google Shape;4814;p201"/>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5" name="Google Shape;4815;p201"/>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6" name="Google Shape;4816;p201"/>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7" name="Google Shape;4817;p201"/>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8" name="Google Shape;4818;p201"/>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9" name="Google Shape;4819;p201"/>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0" name="Google Shape;4820;p201"/>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1" name="Google Shape;4821;p201"/>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2" name="Google Shape;4822;p201"/>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3" name="Google Shape;4823;p201"/>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4" name="Google Shape;4824;p201"/>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5" name="Google Shape;4825;p201"/>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6" name="Google Shape;4826;p201"/>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7" name="Google Shape;4827;p201"/>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8" name="Google Shape;4828;p201"/>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9" name="Google Shape;4829;p201"/>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0" name="Google Shape;4830;p201"/>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1" name="Google Shape;4831;p201"/>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2" name="Google Shape;4832;p201"/>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3" name="Google Shape;4833;p201"/>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4" name="Google Shape;4834;p201"/>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5" name="Google Shape;4835;p201"/>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6" name="Google Shape;4836;p201"/>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7" name="Google Shape;4837;p201"/>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8" name="Google Shape;4838;p201"/>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9" name="Google Shape;4839;p201"/>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0" name="Google Shape;4840;p201"/>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1" name="Google Shape;4841;p201"/>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2" name="Google Shape;4842;p201"/>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3" name="Google Shape;4843;p201"/>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4" name="Google Shape;4844;p201"/>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5" name="Google Shape;4845;p201"/>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6" name="Google Shape;4846;p201"/>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7" name="Google Shape;4847;p201"/>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8" name="Google Shape;4848;p201"/>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9" name="Google Shape;4849;p201"/>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0" name="Google Shape;4850;p201"/>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1" name="Google Shape;4851;p201"/>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2" name="Google Shape;4852;p201"/>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3" name="Google Shape;4853;p201"/>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4" name="Google Shape;4854;p201"/>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5" name="Google Shape;4855;p201"/>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6" name="Google Shape;4856;p201"/>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7" name="Google Shape;4857;p201"/>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8" name="Google Shape;4858;p201"/>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9" name="Google Shape;4859;p201"/>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0" name="Google Shape;4860;p201"/>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1" name="Google Shape;4861;p201"/>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2" name="Google Shape;4862;p201"/>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3" name="Google Shape;4863;p201"/>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4" name="Google Shape;4864;p201"/>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5" name="Google Shape;4865;p201"/>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6" name="Google Shape;4866;p201"/>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7" name="Google Shape;4867;p201"/>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8" name="Google Shape;4868;p201"/>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9" name="Google Shape;4869;p201"/>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0" name="Google Shape;4870;p201"/>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1" name="Google Shape;4871;p201"/>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2" name="Google Shape;4872;p201"/>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3" name="Google Shape;4873;p201"/>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4" name="Google Shape;4874;p201"/>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5" name="Google Shape;4875;p201"/>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6" name="Google Shape;4876;p201"/>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7" name="Google Shape;4877;p201"/>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8" name="Google Shape;4878;p201"/>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9" name="Google Shape;4879;p201"/>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0" name="Google Shape;4880;p201"/>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1" name="Google Shape;4881;p201"/>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2" name="Google Shape;4882;p201"/>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3" name="Google Shape;4883;p201"/>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4" name="Google Shape;4884;p201"/>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5" name="Google Shape;4885;p201"/>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6" name="Google Shape;4886;p201"/>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7" name="Google Shape;4887;p201"/>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8" name="Google Shape;4888;p201"/>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9" name="Google Shape;4889;p201"/>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0" name="Google Shape;4890;p201"/>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1" name="Google Shape;4891;p201"/>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2" name="Google Shape;4892;p201"/>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3" name="Google Shape;4893;p201"/>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4" name="Google Shape;4894;p201"/>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5" name="Google Shape;4895;p201"/>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6" name="Google Shape;4896;p201"/>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7" name="Google Shape;4897;p201"/>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8" name="Google Shape;4898;p201"/>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9" name="Google Shape;4899;p201"/>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0" name="Google Shape;4900;p201"/>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1" name="Google Shape;4901;p201"/>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2" name="Google Shape;4902;p201"/>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3" name="Google Shape;4903;p201"/>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4" name="Google Shape;4904;p201"/>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5" name="Google Shape;4905;p201"/>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6" name="Google Shape;4906;p201"/>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7" name="Google Shape;4907;p201"/>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8" name="Google Shape;4908;p201"/>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9" name="Google Shape;4909;p201"/>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0" name="Google Shape;4910;p201"/>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1" name="Google Shape;4911;p201"/>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2" name="Google Shape;4912;p201"/>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3" name="Google Shape;4913;p201"/>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4" name="Google Shape;4914;p201"/>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5" name="Google Shape;4915;p201"/>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6" name="Google Shape;4916;p201"/>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7" name="Google Shape;4917;p201"/>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8" name="Google Shape;4918;p201"/>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9" name="Google Shape;4919;p201"/>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0" name="Google Shape;4920;p201"/>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1" name="Google Shape;4921;p201"/>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2" name="Google Shape;4922;p201"/>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3" name="Google Shape;4923;p201"/>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4" name="Google Shape;4924;p201"/>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5" name="Google Shape;4925;p201"/>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6" name="Google Shape;4926;p201"/>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7" name="Google Shape;4927;p201"/>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8" name="Google Shape;4928;p201"/>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9" name="Google Shape;4929;p201"/>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0" name="Google Shape;4930;p201"/>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1" name="Google Shape;4931;p201"/>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2" name="Google Shape;4932;p201"/>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3" name="Google Shape;4933;p201"/>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4" name="Google Shape;4934;p201"/>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5" name="Google Shape;4935;p201"/>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6" name="Google Shape;4936;p201"/>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7" name="Google Shape;4937;p201"/>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8" name="Google Shape;4938;p201"/>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9" name="Google Shape;4939;p201"/>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0" name="Google Shape;4940;p201"/>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1" name="Google Shape;4941;p201"/>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2" name="Google Shape;4942;p201"/>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3" name="Google Shape;4943;p201"/>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4" name="Google Shape;4944;p201"/>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5" name="Google Shape;4945;p201"/>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6" name="Google Shape;4946;p201"/>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7" name="Google Shape;4947;p201"/>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8" name="Google Shape;4948;p201"/>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9" name="Google Shape;4949;p201"/>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0" name="Google Shape;4950;p201"/>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1" name="Google Shape;4951;p201"/>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2" name="Google Shape;4952;p201"/>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3" name="Google Shape;4953;p201"/>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4" name="Google Shape;4954;p201"/>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5" name="Google Shape;4955;p201"/>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6" name="Google Shape;4956;p201"/>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7" name="Google Shape;4957;p201"/>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8" name="Google Shape;4958;p201"/>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9" name="Google Shape;4959;p201"/>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0" name="Google Shape;4960;p201"/>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1" name="Google Shape;4961;p201"/>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2" name="Google Shape;4962;p201"/>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3" name="Google Shape;4963;p201"/>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4" name="Google Shape;4964;p201"/>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5" name="Google Shape;4965;p201"/>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6" name="Google Shape;4966;p201"/>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7" name="Google Shape;4967;p201"/>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8" name="Google Shape;4968;p201"/>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9" name="Google Shape;4969;p201"/>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0" name="Google Shape;4970;p201"/>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1" name="Google Shape;4971;p201"/>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2" name="Google Shape;4972;p201"/>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3" name="Google Shape;4973;p201"/>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4" name="Google Shape;4974;p201"/>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5" name="Google Shape;4975;p201"/>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6" name="Google Shape;4976;p201"/>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7" name="Google Shape;4977;p201"/>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8" name="Google Shape;4978;p201"/>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9" name="Google Shape;4979;p201"/>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0" name="Google Shape;4980;p201"/>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1" name="Google Shape;4981;p201"/>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2" name="Google Shape;4982;p201"/>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3" name="Google Shape;4983;p201"/>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4" name="Google Shape;4984;p201"/>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5" name="Google Shape;4985;p201"/>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6" name="Google Shape;4986;p201"/>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7" name="Google Shape;4987;p201"/>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8" name="Google Shape;4988;p201"/>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9" name="Google Shape;4989;p201"/>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0" name="Google Shape;4990;p201"/>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1" name="Google Shape;4991;p201"/>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2" name="Google Shape;4992;p201"/>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3" name="Google Shape;4993;p201"/>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4" name="Google Shape;4994;p201"/>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5" name="Google Shape;4995;p201"/>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6" name="Google Shape;4996;p201"/>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7" name="Google Shape;4997;p201"/>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8" name="Google Shape;4998;p201"/>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9" name="Google Shape;4999;p201"/>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0" name="Google Shape;5000;p201"/>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1" name="Google Shape;5001;p201"/>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2" name="Google Shape;5002;p201"/>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3" name="Google Shape;5003;p201"/>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4" name="Google Shape;5004;p201"/>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5" name="Google Shape;5005;p201"/>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6" name="Google Shape;5006;p201"/>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7" name="Google Shape;5007;p201"/>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8" name="Google Shape;5008;p201"/>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9" name="Google Shape;5009;p201"/>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0" name="Google Shape;5010;p201"/>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1" name="Google Shape;5011;p201"/>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2" name="Google Shape;5012;p201"/>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3" name="Google Shape;5013;p201"/>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4" name="Google Shape;5014;p201"/>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5" name="Google Shape;5015;p201"/>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6" name="Google Shape;5016;p201"/>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7" name="Google Shape;5017;p201"/>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8" name="Google Shape;5018;p201"/>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9" name="Google Shape;5019;p201"/>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0" name="Google Shape;5020;p201"/>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1" name="Google Shape;5021;p201"/>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2" name="Google Shape;5022;p201"/>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3" name="Google Shape;5023;p201"/>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4" name="Google Shape;5024;p201"/>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5" name="Google Shape;5025;p201"/>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6" name="Google Shape;5026;p201"/>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7" name="Google Shape;5027;p201"/>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8" name="Google Shape;5028;p201"/>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9" name="Google Shape;5029;p201"/>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0" name="Google Shape;5030;p201"/>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1" name="Google Shape;5031;p201"/>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2" name="Google Shape;5032;p201"/>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3" name="Google Shape;5033;p201"/>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4" name="Google Shape;5034;p201"/>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5" name="Google Shape;5035;p201"/>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6" name="Google Shape;5036;p201"/>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7" name="Google Shape;5037;p201"/>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8" name="Google Shape;5038;p201"/>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9" name="Google Shape;5039;p201"/>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0" name="Google Shape;5040;p201"/>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1" name="Google Shape;5041;p201"/>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2" name="Google Shape;5042;p201"/>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3" name="Google Shape;5043;p201"/>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4" name="Google Shape;5044;p201"/>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5" name="Google Shape;5045;p201"/>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6" name="Google Shape;5046;p201"/>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7" name="Google Shape;5047;p201"/>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8" name="Google Shape;5048;p201"/>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9" name="Google Shape;5049;p201"/>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0" name="Google Shape;5050;p201"/>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1" name="Google Shape;5051;p201"/>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2" name="Google Shape;5052;p201"/>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3" name="Google Shape;5053;p201"/>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4" name="Google Shape;5054;p201"/>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5" name="Google Shape;5055;p201"/>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6" name="Google Shape;5056;p201"/>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7" name="Google Shape;5057;p201"/>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8" name="Google Shape;5058;p201"/>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9" name="Google Shape;5059;p201"/>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0" name="Google Shape;5060;p201"/>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1" name="Google Shape;5061;p201"/>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2" name="Google Shape;5062;p201"/>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3" name="Google Shape;5063;p201"/>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4" name="Google Shape;5064;p201"/>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5" name="Google Shape;5065;p201"/>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6" name="Google Shape;5066;p201"/>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7" name="Google Shape;5067;p201"/>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8" name="Google Shape;5068;p201"/>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9" name="Google Shape;5069;p201"/>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0" name="Google Shape;5070;p201"/>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1" name="Google Shape;5071;p201"/>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2" name="Google Shape;5072;p201"/>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3" name="Google Shape;5073;p201"/>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4" name="Google Shape;5074;p201"/>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5" name="Google Shape;5075;p201"/>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6" name="Google Shape;5076;p201"/>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7" name="Google Shape;5077;p201"/>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8" name="Google Shape;5078;p201"/>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9" name="Google Shape;5079;p201"/>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0" name="Google Shape;5080;p201"/>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1" name="Google Shape;5081;p201"/>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2" name="Google Shape;5082;p201"/>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3" name="Google Shape;5083;p201"/>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4" name="Google Shape;5084;p201"/>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5" name="Google Shape;5085;p201"/>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6" name="Google Shape;5086;p201"/>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7" name="Google Shape;5087;p201"/>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8" name="Google Shape;5088;p201"/>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9" name="Google Shape;5089;p201"/>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0" name="Google Shape;5090;p201"/>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1" name="Google Shape;5091;p201"/>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2" name="Google Shape;5092;p201"/>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3" name="Google Shape;5093;p201"/>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4" name="Google Shape;5094;p201"/>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5" name="Google Shape;5095;p201"/>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6" name="Google Shape;5096;p201"/>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7" name="Google Shape;5097;p201"/>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8" name="Google Shape;5098;p201"/>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9" name="Google Shape;5099;p201"/>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0" name="Google Shape;5100;p201"/>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1" name="Google Shape;5101;p201"/>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2" name="Google Shape;5102;p201"/>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3" name="Google Shape;5103;p201"/>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4" name="Google Shape;5104;p201"/>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5" name="Google Shape;5105;p201"/>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6" name="Google Shape;5106;p201"/>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7" name="Google Shape;5107;p201"/>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8" name="Google Shape;5108;p201"/>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9" name="Google Shape;5109;p201"/>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0" name="Google Shape;5110;p201"/>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1" name="Google Shape;5111;p201"/>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2" name="Google Shape;5112;p201"/>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3" name="Google Shape;5113;p201"/>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4" name="Google Shape;5114;p201"/>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5" name="Google Shape;5115;p201"/>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6" name="Google Shape;5116;p201"/>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7" name="Google Shape;5117;p201"/>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8" name="Google Shape;5118;p201"/>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9" name="Google Shape;5119;p201"/>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0" name="Google Shape;5120;p201"/>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1" name="Google Shape;5121;p201"/>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2" name="Google Shape;5122;p201"/>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3" name="Google Shape;5123;p201"/>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4" name="Google Shape;5124;p201"/>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5" name="Google Shape;5125;p201"/>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6" name="Google Shape;5126;p201"/>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7" name="Google Shape;5127;p201"/>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8" name="Google Shape;5128;p201"/>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9" name="Google Shape;5129;p201"/>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0" name="Google Shape;5130;p201"/>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1" name="Google Shape;5131;p201"/>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2" name="Google Shape;5132;p201"/>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3" name="Google Shape;5133;p201"/>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4" name="Google Shape;5134;p201"/>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5" name="Google Shape;5135;p201"/>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6" name="Google Shape;5136;p201"/>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7" name="Google Shape;5137;p201"/>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8" name="Google Shape;5138;p201"/>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9" name="Google Shape;5139;p201"/>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0" name="Google Shape;5140;p201"/>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1" name="Google Shape;5141;p201"/>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2" name="Google Shape;5142;p201"/>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3" name="Google Shape;5143;p201"/>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4" name="Google Shape;5144;p201"/>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5" name="Google Shape;5145;p201"/>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6" name="Google Shape;5146;p201"/>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7" name="Google Shape;5147;p201"/>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8" name="Google Shape;5148;p201"/>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9" name="Google Shape;5149;p201"/>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0" name="Google Shape;5150;p201"/>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1" name="Google Shape;5151;p201"/>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2" name="Google Shape;5152;p201"/>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3" name="Google Shape;5153;p201"/>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4" name="Google Shape;5154;p201"/>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5" name="Google Shape;5155;p201"/>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6" name="Google Shape;5156;p201"/>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7" name="Google Shape;5157;p201"/>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8" name="Google Shape;5158;p201"/>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9" name="Google Shape;5159;p201"/>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0" name="Google Shape;5160;p201"/>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161" name="Google Shape;5161;p201"/>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905"/>
        <p:cNvGrpSpPr/>
        <p:nvPr/>
      </p:nvGrpSpPr>
      <p:grpSpPr>
        <a:xfrm>
          <a:off x="0" y="0"/>
          <a:ext cx="0" cy="0"/>
          <a:chOff x="0" y="0"/>
          <a:chExt cx="0" cy="0"/>
        </a:xfrm>
      </p:grpSpPr>
      <p:sp>
        <p:nvSpPr>
          <p:cNvPr id="906" name="Google Shape;906;p8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907" name="Google Shape;907;p85"/>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908" name="Google Shape;908;p8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909" name="Google Shape;909;p85"/>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62"/>
        <p:cNvGrpSpPr/>
        <p:nvPr/>
      </p:nvGrpSpPr>
      <p:grpSpPr>
        <a:xfrm>
          <a:off x="0" y="0"/>
          <a:ext cx="0" cy="0"/>
          <a:chOff x="0" y="0"/>
          <a:chExt cx="0" cy="0"/>
        </a:xfrm>
      </p:grpSpPr>
      <p:sp>
        <p:nvSpPr>
          <p:cNvPr id="5163" name="Google Shape;5163;p202"/>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164" name="Google Shape;5164;p20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165" name="Google Shape;5165;p20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w/chevron">
  <p:cSld name="Section header w/chevron">
    <p:spTree>
      <p:nvGrpSpPr>
        <p:cNvPr id="1" name="Shape 5166"/>
        <p:cNvGrpSpPr/>
        <p:nvPr/>
      </p:nvGrpSpPr>
      <p:grpSpPr>
        <a:xfrm>
          <a:off x="0" y="0"/>
          <a:ext cx="0" cy="0"/>
          <a:chOff x="0" y="0"/>
          <a:chExt cx="0" cy="0"/>
        </a:xfrm>
      </p:grpSpPr>
      <p:grpSp>
        <p:nvGrpSpPr>
          <p:cNvPr id="5167" name="Google Shape;5167;p203"/>
          <p:cNvGrpSpPr/>
          <p:nvPr/>
        </p:nvGrpSpPr>
        <p:grpSpPr>
          <a:xfrm>
            <a:off x="2693441" y="10"/>
            <a:ext cx="3757132" cy="5143716"/>
            <a:chOff x="1895100" y="238125"/>
            <a:chExt cx="3826000" cy="5238000"/>
          </a:xfrm>
        </p:grpSpPr>
        <p:sp>
          <p:nvSpPr>
            <p:cNvPr id="5168" name="Google Shape;5168;p203"/>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9" name="Google Shape;5169;p203"/>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70" name="Google Shape;5170;p203"/>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171" name="Google Shape;5171;p20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172" name="Google Shape;5172;p20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173"/>
        <p:cNvGrpSpPr/>
        <p:nvPr/>
      </p:nvGrpSpPr>
      <p:grpSpPr>
        <a:xfrm>
          <a:off x="0" y="0"/>
          <a:ext cx="0" cy="0"/>
          <a:chOff x="0" y="0"/>
          <a:chExt cx="0" cy="0"/>
        </a:xfrm>
      </p:grpSpPr>
      <p:sp>
        <p:nvSpPr>
          <p:cNvPr id="5174" name="Google Shape;5174;p20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175" name="Google Shape;5175;p204"/>
          <p:cNvGrpSpPr/>
          <p:nvPr/>
        </p:nvGrpSpPr>
        <p:grpSpPr>
          <a:xfrm>
            <a:off x="8041173" y="4778596"/>
            <a:ext cx="598277" cy="170409"/>
            <a:chOff x="238125" y="1822850"/>
            <a:chExt cx="7080200" cy="2016675"/>
          </a:xfrm>
        </p:grpSpPr>
        <p:sp>
          <p:nvSpPr>
            <p:cNvPr id="5176" name="Google Shape;5176;p20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7" name="Google Shape;5177;p20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8" name="Google Shape;5178;p20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9" name="Google Shape;5179;p20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0" name="Google Shape;5180;p20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1" name="Google Shape;5181;p20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2" name="Google Shape;5182;p20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83" name="Google Shape;5183;p20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84" name="Google Shape;5184;p204"/>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185" name="Google Shape;5185;p204"/>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6" name="Google Shape;5186;p204"/>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187" name="Google Shape;5187;p20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w/chevron bkgrnd">
  <p:cSld name="Title and body w/chevron bkgrnd">
    <p:spTree>
      <p:nvGrpSpPr>
        <p:cNvPr id="1" name="Shape 5188"/>
        <p:cNvGrpSpPr/>
        <p:nvPr/>
      </p:nvGrpSpPr>
      <p:grpSpPr>
        <a:xfrm>
          <a:off x="0" y="0"/>
          <a:ext cx="0" cy="0"/>
          <a:chOff x="0" y="0"/>
          <a:chExt cx="0" cy="0"/>
        </a:xfrm>
      </p:grpSpPr>
      <p:grpSp>
        <p:nvGrpSpPr>
          <p:cNvPr id="5189" name="Google Shape;5189;p205"/>
          <p:cNvGrpSpPr/>
          <p:nvPr/>
        </p:nvGrpSpPr>
        <p:grpSpPr>
          <a:xfrm>
            <a:off x="1936602" y="6"/>
            <a:ext cx="3697033" cy="5143642"/>
            <a:chOff x="1926275" y="238125"/>
            <a:chExt cx="3765950" cy="5239525"/>
          </a:xfrm>
        </p:grpSpPr>
        <p:sp>
          <p:nvSpPr>
            <p:cNvPr id="5190" name="Google Shape;5190;p205"/>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1" name="Google Shape;5191;p205"/>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2" name="Google Shape;5192;p205"/>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3" name="Google Shape;5193;p205"/>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4" name="Google Shape;5194;p205"/>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5" name="Google Shape;5195;p205"/>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6" name="Google Shape;5196;p205"/>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7" name="Google Shape;5197;p205"/>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8" name="Google Shape;5198;p205"/>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9" name="Google Shape;5199;p205"/>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0" name="Google Shape;5200;p205"/>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1" name="Google Shape;5201;p205"/>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2" name="Google Shape;5202;p205"/>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3" name="Google Shape;5203;p205"/>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4" name="Google Shape;5204;p205"/>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5" name="Google Shape;5205;p205"/>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6" name="Google Shape;5206;p205"/>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7" name="Google Shape;5207;p205"/>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8" name="Google Shape;5208;p205"/>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9" name="Google Shape;5209;p205"/>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0" name="Google Shape;5210;p205"/>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1" name="Google Shape;5211;p205"/>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2" name="Google Shape;5212;p205"/>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3" name="Google Shape;5213;p205"/>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4" name="Google Shape;5214;p205"/>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5" name="Google Shape;5215;p205"/>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6" name="Google Shape;5216;p205"/>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7" name="Google Shape;5217;p205"/>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8" name="Google Shape;5218;p205"/>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9" name="Google Shape;5219;p205"/>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0" name="Google Shape;5220;p205"/>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1" name="Google Shape;5221;p205"/>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2" name="Google Shape;5222;p205"/>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3" name="Google Shape;5223;p205"/>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4" name="Google Shape;5224;p205"/>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5" name="Google Shape;5225;p205"/>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6" name="Google Shape;5226;p205"/>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7" name="Google Shape;5227;p205"/>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8" name="Google Shape;5228;p205"/>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9" name="Google Shape;5229;p205"/>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0" name="Google Shape;5230;p205"/>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1" name="Google Shape;5231;p205"/>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2" name="Google Shape;5232;p205"/>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3" name="Google Shape;5233;p205"/>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4" name="Google Shape;5234;p205"/>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5" name="Google Shape;5235;p205"/>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6" name="Google Shape;5236;p205"/>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7" name="Google Shape;5237;p205"/>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8" name="Google Shape;5238;p205"/>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9" name="Google Shape;5239;p205"/>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0" name="Google Shape;5240;p205"/>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1" name="Google Shape;5241;p205"/>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2" name="Google Shape;5242;p205"/>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3" name="Google Shape;5243;p205"/>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4" name="Google Shape;5244;p205"/>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5" name="Google Shape;5245;p205"/>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6" name="Google Shape;5246;p205"/>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7" name="Google Shape;5247;p205"/>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8" name="Google Shape;5248;p205"/>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9" name="Google Shape;5249;p205"/>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50" name="Google Shape;5250;p205"/>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5251" name="Google Shape;5251;p20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252" name="Google Shape;5252;p205"/>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253" name="Google Shape;5253;p205"/>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54" name="Google Shape;5254;p205"/>
          <p:cNvGrpSpPr/>
          <p:nvPr/>
        </p:nvGrpSpPr>
        <p:grpSpPr>
          <a:xfrm>
            <a:off x="8041173" y="4778596"/>
            <a:ext cx="598277" cy="170409"/>
            <a:chOff x="238125" y="1822850"/>
            <a:chExt cx="7080200" cy="2016675"/>
          </a:xfrm>
        </p:grpSpPr>
        <p:sp>
          <p:nvSpPr>
            <p:cNvPr id="5255" name="Google Shape;5255;p20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6" name="Google Shape;5256;p20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7" name="Google Shape;5257;p20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8" name="Google Shape;5258;p20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9" name="Google Shape;5259;p20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0" name="Google Shape;5260;p20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1" name="Google Shape;5261;p20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62" name="Google Shape;5262;p205"/>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263" name="Google Shape;5263;p20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blank bkgrnd">
  <p:cSld name="Title and body blank bkgrnd">
    <p:spTree>
      <p:nvGrpSpPr>
        <p:cNvPr id="1" name="Shape 5264"/>
        <p:cNvGrpSpPr/>
        <p:nvPr/>
      </p:nvGrpSpPr>
      <p:grpSpPr>
        <a:xfrm>
          <a:off x="0" y="0"/>
          <a:ext cx="0" cy="0"/>
          <a:chOff x="0" y="0"/>
          <a:chExt cx="0" cy="0"/>
        </a:xfrm>
      </p:grpSpPr>
      <p:sp>
        <p:nvSpPr>
          <p:cNvPr id="5265" name="Google Shape;5265;p206"/>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5266" name="Google Shape;5266;p20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267" name="Google Shape;5267;p206"/>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268" name="Google Shape;5268;p206"/>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69" name="Google Shape;5269;p206"/>
          <p:cNvGrpSpPr/>
          <p:nvPr/>
        </p:nvGrpSpPr>
        <p:grpSpPr>
          <a:xfrm>
            <a:off x="8041173" y="4778596"/>
            <a:ext cx="598277" cy="170409"/>
            <a:chOff x="238125" y="1822850"/>
            <a:chExt cx="7080200" cy="2016675"/>
          </a:xfrm>
        </p:grpSpPr>
        <p:sp>
          <p:nvSpPr>
            <p:cNvPr id="5270" name="Google Shape;5270;p20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1" name="Google Shape;5271;p20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2" name="Google Shape;5272;p20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3" name="Google Shape;5273;p20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4" name="Google Shape;5274;p20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5" name="Google Shape;5275;p20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6" name="Google Shape;5276;p20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77" name="Google Shape;5277;p206"/>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278" name="Google Shape;5278;p20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right justified">
  <p:cSld name="Title and body, right justified">
    <p:spTree>
      <p:nvGrpSpPr>
        <p:cNvPr id="1" name="Shape 5279"/>
        <p:cNvGrpSpPr/>
        <p:nvPr/>
      </p:nvGrpSpPr>
      <p:grpSpPr>
        <a:xfrm>
          <a:off x="0" y="0"/>
          <a:ext cx="0" cy="0"/>
          <a:chOff x="0" y="0"/>
          <a:chExt cx="0" cy="0"/>
        </a:xfrm>
      </p:grpSpPr>
      <p:sp>
        <p:nvSpPr>
          <p:cNvPr id="5280" name="Google Shape;5280;p207"/>
          <p:cNvSpPr txBox="1">
            <a:spLocks noGrp="1"/>
          </p:cNvSpPr>
          <p:nvPr>
            <p:ph type="title"/>
          </p:nvPr>
        </p:nvSpPr>
        <p:spPr>
          <a:xfrm>
            <a:off x="4564775"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81" name="Google Shape;5281;p207"/>
          <p:cNvSpPr txBox="1">
            <a:spLocks noGrp="1"/>
          </p:cNvSpPr>
          <p:nvPr>
            <p:ph type="body" idx="1"/>
          </p:nvPr>
        </p:nvSpPr>
        <p:spPr>
          <a:xfrm>
            <a:off x="4564775" y="1944150"/>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5282" name="Google Shape;5282;p20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283" name="Google Shape;5283;p207"/>
          <p:cNvSpPr/>
          <p:nvPr/>
        </p:nvSpPr>
        <p:spPr>
          <a:xfrm>
            <a:off x="4715515"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4" name="Google Shape;5284;p207"/>
          <p:cNvSpPr txBox="1">
            <a:spLocks noGrp="1"/>
          </p:cNvSpPr>
          <p:nvPr>
            <p:ph type="subTitle" idx="2"/>
          </p:nvPr>
        </p:nvSpPr>
        <p:spPr>
          <a:xfrm>
            <a:off x="4807550"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5285" name="Google Shape;5285;p207"/>
          <p:cNvGrpSpPr/>
          <p:nvPr/>
        </p:nvGrpSpPr>
        <p:grpSpPr>
          <a:xfrm>
            <a:off x="8041173" y="4778596"/>
            <a:ext cx="598277" cy="170409"/>
            <a:chOff x="238125" y="1822850"/>
            <a:chExt cx="7080200" cy="2016675"/>
          </a:xfrm>
        </p:grpSpPr>
        <p:sp>
          <p:nvSpPr>
            <p:cNvPr id="5286" name="Google Shape;5286;p20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7" name="Google Shape;5287;p20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8" name="Google Shape;5288;p20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9" name="Google Shape;5289;p20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0" name="Google Shape;5290;p20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1" name="Google Shape;5291;p20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2" name="Google Shape;5292;p20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hapes &amp; Imgs, title and lead-in right">
  <p:cSld name="Shapes &amp; Imgs, title and lead-in right">
    <p:spTree>
      <p:nvGrpSpPr>
        <p:cNvPr id="1" name="Shape 5293"/>
        <p:cNvGrpSpPr/>
        <p:nvPr/>
      </p:nvGrpSpPr>
      <p:grpSpPr>
        <a:xfrm>
          <a:off x="0" y="0"/>
          <a:ext cx="0" cy="0"/>
          <a:chOff x="0" y="0"/>
          <a:chExt cx="0" cy="0"/>
        </a:xfrm>
      </p:grpSpPr>
      <p:sp>
        <p:nvSpPr>
          <p:cNvPr id="5294" name="Google Shape;5294;p208"/>
          <p:cNvSpPr txBox="1">
            <a:spLocks noGrp="1"/>
          </p:cNvSpPr>
          <p:nvPr>
            <p:ph type="title"/>
          </p:nvPr>
        </p:nvSpPr>
        <p:spPr>
          <a:xfrm>
            <a:off x="4094275"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95" name="Google Shape;5295;p20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296" name="Google Shape;5296;p208"/>
          <p:cNvGrpSpPr/>
          <p:nvPr/>
        </p:nvGrpSpPr>
        <p:grpSpPr>
          <a:xfrm>
            <a:off x="8041173" y="4778596"/>
            <a:ext cx="598277" cy="170409"/>
            <a:chOff x="238125" y="1822850"/>
            <a:chExt cx="7080200" cy="2016675"/>
          </a:xfrm>
        </p:grpSpPr>
        <p:sp>
          <p:nvSpPr>
            <p:cNvPr id="5297" name="Google Shape;5297;p20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8" name="Google Shape;5298;p20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9" name="Google Shape;5299;p20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0" name="Google Shape;5300;p20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1" name="Google Shape;5301;p20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2" name="Google Shape;5302;p20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3" name="Google Shape;5303;p20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04" name="Google Shape;5304;p208"/>
          <p:cNvSpPr/>
          <p:nvPr/>
        </p:nvSpPr>
        <p:spPr>
          <a:xfrm>
            <a:off x="0" y="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5" name="Google Shape;5305;p208"/>
          <p:cNvSpPr/>
          <p:nvPr/>
        </p:nvSpPr>
        <p:spPr>
          <a:xfrm>
            <a:off x="1714500" y="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6" name="Google Shape;5306;p208"/>
          <p:cNvSpPr/>
          <p:nvPr/>
        </p:nvSpPr>
        <p:spPr>
          <a:xfrm>
            <a:off x="1714500" y="1714500"/>
            <a:ext cx="1714500" cy="3429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07" name="Google Shape;5307;p208"/>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5308" name="Google Shape;5308;p208"/>
          <p:cNvPicPr preferRelativeResize="0"/>
          <p:nvPr/>
        </p:nvPicPr>
        <p:blipFill rotWithShape="1">
          <a:blip r:embed="rId3">
            <a:alphaModFix/>
          </a:blip>
          <a:srcRect/>
          <a:stretch/>
        </p:blipFill>
        <p:spPr>
          <a:xfrm>
            <a:off x="1714496" y="1707185"/>
            <a:ext cx="1714499" cy="3436315"/>
          </a:xfrm>
          <a:prstGeom prst="rect">
            <a:avLst/>
          </a:prstGeom>
          <a:noFill/>
          <a:ln>
            <a:noFill/>
          </a:ln>
        </p:spPr>
      </p:pic>
      <p:sp>
        <p:nvSpPr>
          <p:cNvPr id="5309" name="Google Shape;5309;p208"/>
          <p:cNvSpPr txBox="1">
            <a:spLocks noGrp="1"/>
          </p:cNvSpPr>
          <p:nvPr>
            <p:ph type="subTitle" idx="1"/>
          </p:nvPr>
        </p:nvSpPr>
        <p:spPr>
          <a:xfrm>
            <a:off x="4094175"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5310" name="Google Shape;5310;p208"/>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5311" name="Google Shape;5311;p208"/>
          <p:cNvGrpSpPr/>
          <p:nvPr/>
        </p:nvGrpSpPr>
        <p:grpSpPr>
          <a:xfrm>
            <a:off x="-118" y="1714760"/>
            <a:ext cx="1714747" cy="1713968"/>
            <a:chOff x="1189450" y="238125"/>
            <a:chExt cx="5177375" cy="5175025"/>
          </a:xfrm>
        </p:grpSpPr>
        <p:sp>
          <p:nvSpPr>
            <p:cNvPr id="5312" name="Google Shape;5312;p208"/>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3" name="Google Shape;5313;p208"/>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4" name="Google Shape;5314;p208"/>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5" name="Google Shape;5315;p208"/>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6" name="Google Shape;5316;p208"/>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7" name="Google Shape;5317;p208"/>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8" name="Google Shape;5318;p208"/>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9" name="Google Shape;5319;p208"/>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0" name="Google Shape;5320;p208"/>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1" name="Google Shape;5321;p208"/>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2" name="Google Shape;5322;p208"/>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3" name="Google Shape;5323;p208"/>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4" name="Google Shape;5324;p208"/>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5" name="Google Shape;5325;p208"/>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6" name="Google Shape;5326;p208"/>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7" name="Google Shape;5327;p208"/>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8" name="Google Shape;5328;p208"/>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9" name="Google Shape;5329;p208"/>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0" name="Google Shape;5330;p208"/>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1" name="Google Shape;5331;p208"/>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2" name="Google Shape;5332;p208"/>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3" name="Google Shape;5333;p208"/>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4" name="Google Shape;5334;p208"/>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5" name="Google Shape;5335;p208"/>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6" name="Google Shape;5336;p208"/>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7" name="Google Shape;5337;p208"/>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8" name="Google Shape;5338;p208"/>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9" name="Google Shape;5339;p208"/>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0" name="Google Shape;5340;p208"/>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1" name="Google Shape;5341;p208"/>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2" name="Google Shape;5342;p208"/>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3" name="Google Shape;5343;p208"/>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4" name="Google Shape;5344;p208"/>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5" name="Google Shape;5345;p208"/>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6" name="Google Shape;5346;p208"/>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7" name="Google Shape;5347;p208"/>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8" name="Google Shape;5348;p208"/>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9" name="Google Shape;5349;p208"/>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0" name="Google Shape;5350;p208"/>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1" name="Google Shape;5351;p208"/>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2" name="Google Shape;5352;p208"/>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3" name="Google Shape;5353;p208"/>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4" name="Google Shape;5354;p208"/>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5" name="Google Shape;5355;p208"/>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6" name="Google Shape;5356;p208"/>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7" name="Google Shape;5357;p208"/>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8" name="Google Shape;5358;p208"/>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9" name="Google Shape;5359;p208"/>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0" name="Google Shape;5360;p208"/>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1" name="Google Shape;5361;p208"/>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2" name="Google Shape;5362;p208"/>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3" name="Google Shape;5363;p208"/>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4" name="Google Shape;5364;p208"/>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5" name="Google Shape;5365;p208"/>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6" name="Google Shape;5366;p208"/>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7" name="Google Shape;5367;p208"/>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8" name="Google Shape;5368;p208"/>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9" name="Google Shape;5369;p208"/>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0" name="Google Shape;5370;p208"/>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1" name="Google Shape;5371;p208"/>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2" name="Google Shape;5372;p208"/>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3" name="Google Shape;5373;p208"/>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4" name="Google Shape;5374;p208"/>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5" name="Google Shape;5375;p208"/>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6" name="Google Shape;5376;p208"/>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7" name="Google Shape;5377;p208"/>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8" name="Google Shape;5378;p208"/>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9" name="Google Shape;5379;p208"/>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0" name="Google Shape;5380;p208"/>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1" name="Google Shape;5381;p208"/>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2" name="Google Shape;5382;p208"/>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3" name="Google Shape;5383;p208"/>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4" name="Google Shape;5384;p208"/>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5" name="Google Shape;5385;p208"/>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6" name="Google Shape;5386;p208"/>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7" name="Google Shape;5387;p208"/>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8" name="Google Shape;5388;p208"/>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9" name="Google Shape;5389;p208"/>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0" name="Google Shape;5390;p208"/>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1" name="Google Shape;5391;p208"/>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2" name="Google Shape;5392;p208"/>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3" name="Google Shape;5393;p208"/>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4" name="Google Shape;5394;p208"/>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5" name="Google Shape;5395;p208"/>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6" name="Google Shape;5396;p208"/>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7" name="Google Shape;5397;p208"/>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8" name="Google Shape;5398;p208"/>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9" name="Google Shape;5399;p208"/>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0" name="Google Shape;5400;p208"/>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1" name="Google Shape;5401;p208"/>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2" name="Google Shape;5402;p208"/>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3" name="Google Shape;5403;p208"/>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4" name="Google Shape;5404;p208"/>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5" name="Google Shape;5405;p208"/>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6" name="Google Shape;5406;p208"/>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7" name="Google Shape;5407;p208"/>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8" name="Google Shape;5408;p208"/>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9" name="Google Shape;5409;p208"/>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0" name="Google Shape;5410;p208"/>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1" name="Google Shape;5411;p208"/>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2" name="Google Shape;5412;p208"/>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3" name="Google Shape;5413;p208"/>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4" name="Google Shape;5414;p208"/>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5" name="Google Shape;5415;p208"/>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6" name="Google Shape;5416;p208"/>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7" name="Google Shape;5417;p208"/>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8" name="Google Shape;5418;p208"/>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9" name="Google Shape;5419;p208"/>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0" name="Google Shape;5420;p208"/>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1" name="Google Shape;5421;p208"/>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2" name="Google Shape;5422;p208"/>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3" name="Google Shape;5423;p208"/>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4" name="Google Shape;5424;p208"/>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5" name="Google Shape;5425;p208"/>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6" name="Google Shape;5426;p208"/>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7" name="Google Shape;5427;p208"/>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8" name="Google Shape;5428;p208"/>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9" name="Google Shape;5429;p208"/>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0" name="Google Shape;5430;p208"/>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1" name="Google Shape;5431;p208"/>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2" name="Google Shape;5432;p208"/>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3" name="Google Shape;5433;p208"/>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4" name="Google Shape;5434;p208"/>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5" name="Google Shape;5435;p208"/>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6" name="Google Shape;5436;p208"/>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7" name="Google Shape;5437;p208"/>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8" name="Google Shape;5438;p208"/>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9" name="Google Shape;5439;p208"/>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0" name="Google Shape;5440;p208"/>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1" name="Google Shape;5441;p208"/>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2" name="Google Shape;5442;p208"/>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3" name="Google Shape;5443;p208"/>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4" name="Google Shape;5444;p208"/>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5" name="Google Shape;5445;p208"/>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6" name="Google Shape;5446;p208"/>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7" name="Google Shape;5447;p208"/>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8" name="Google Shape;5448;p208"/>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9" name="Google Shape;5449;p208"/>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0" name="Google Shape;5450;p208"/>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1" name="Google Shape;5451;p208"/>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2" name="Google Shape;5452;p208"/>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3" name="Google Shape;5453;p208"/>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4" name="Google Shape;5454;p208"/>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5" name="Google Shape;5455;p208"/>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6" name="Google Shape;5456;p208"/>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7" name="Google Shape;5457;p208"/>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8" name="Google Shape;5458;p208"/>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9" name="Google Shape;5459;p208"/>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0" name="Google Shape;5460;p208"/>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1" name="Google Shape;5461;p208"/>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2" name="Google Shape;5462;p208"/>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3" name="Google Shape;5463;p208"/>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4" name="Google Shape;5464;p208"/>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5" name="Google Shape;5465;p208"/>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6" name="Google Shape;5466;p208"/>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7" name="Google Shape;5467;p208"/>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8" name="Google Shape;5468;p208"/>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9" name="Google Shape;5469;p208"/>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0" name="Google Shape;5470;p208"/>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1" name="Google Shape;5471;p208"/>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2" name="Google Shape;5472;p208"/>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3" name="Google Shape;5473;p208"/>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4" name="Google Shape;5474;p208"/>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5" name="Google Shape;5475;p208"/>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6" name="Google Shape;5476;p208"/>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7" name="Google Shape;5477;p208"/>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8" name="Google Shape;5478;p208"/>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9" name="Google Shape;5479;p208"/>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0" name="Google Shape;5480;p208"/>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1" name="Google Shape;5481;p208"/>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2" name="Google Shape;5482;p208"/>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3" name="Google Shape;5483;p208"/>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4" name="Google Shape;5484;p208"/>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5" name="Google Shape;5485;p208"/>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6" name="Google Shape;5486;p208"/>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7" name="Google Shape;5487;p208"/>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8" name="Google Shape;5488;p208"/>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9" name="Google Shape;5489;p208"/>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0" name="Google Shape;5490;p208"/>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1" name="Google Shape;5491;p208"/>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2" name="Google Shape;5492;p208"/>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3" name="Google Shape;5493;p208"/>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4" name="Google Shape;5494;p208"/>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5" name="Google Shape;5495;p208"/>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6" name="Google Shape;5496;p208"/>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7" name="Google Shape;5497;p208"/>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8" name="Google Shape;5498;p208"/>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9" name="Google Shape;5499;p208"/>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0" name="Google Shape;5500;p208"/>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1" name="Google Shape;5501;p208"/>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2" name="Google Shape;5502;p208"/>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3" name="Google Shape;5503;p208"/>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4" name="Google Shape;5504;p208"/>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5" name="Google Shape;5505;p208"/>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6" name="Google Shape;5506;p208"/>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7" name="Google Shape;5507;p208"/>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8" name="Google Shape;5508;p208"/>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9" name="Google Shape;5509;p208"/>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0" name="Google Shape;5510;p208"/>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1" name="Google Shape;5511;p208"/>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2" name="Google Shape;5512;p208"/>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3" name="Google Shape;5513;p208"/>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4" name="Google Shape;5514;p208"/>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5" name="Google Shape;5515;p208"/>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6" name="Google Shape;5516;p208"/>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7" name="Google Shape;5517;p208"/>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8" name="Google Shape;5518;p208"/>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9" name="Google Shape;5519;p208"/>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0" name="Google Shape;5520;p208"/>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1" name="Google Shape;5521;p208"/>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2" name="Google Shape;5522;p208"/>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3" name="Google Shape;5523;p208"/>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4" name="Google Shape;5524;p208"/>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5" name="Google Shape;5525;p208"/>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6" name="Google Shape;5526;p208"/>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7" name="Google Shape;5527;p208"/>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8" name="Google Shape;5528;p208"/>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9" name="Google Shape;5529;p208"/>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0" name="Google Shape;5530;p208"/>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1" name="Google Shape;5531;p208"/>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2" name="Google Shape;5532;p208"/>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3" name="Google Shape;5533;p208"/>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4" name="Google Shape;5534;p208"/>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5" name="Google Shape;5535;p208"/>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6" name="Google Shape;5536;p208"/>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7" name="Google Shape;5537;p208"/>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8" name="Google Shape;5538;p208"/>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9" name="Google Shape;5539;p208"/>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0" name="Google Shape;5540;p208"/>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1" name="Google Shape;5541;p208"/>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2" name="Google Shape;5542;p208"/>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3" name="Google Shape;5543;p208"/>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4" name="Google Shape;5544;p208"/>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5" name="Google Shape;5545;p208"/>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6" name="Google Shape;5546;p208"/>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7" name="Google Shape;5547;p208"/>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8" name="Google Shape;5548;p208"/>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9" name="Google Shape;5549;p208"/>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0" name="Google Shape;5550;p208"/>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1" name="Google Shape;5551;p208"/>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2" name="Google Shape;5552;p208"/>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3" name="Google Shape;5553;p208"/>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4" name="Google Shape;5554;p208"/>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5" name="Google Shape;5555;p208"/>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6" name="Google Shape;5556;p208"/>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7" name="Google Shape;5557;p208"/>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8" name="Google Shape;5558;p208"/>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9" name="Google Shape;5559;p208"/>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0" name="Google Shape;5560;p208"/>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1" name="Google Shape;5561;p208"/>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2" name="Google Shape;5562;p208"/>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3" name="Google Shape;5563;p208"/>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4" name="Google Shape;5564;p208"/>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5" name="Google Shape;5565;p208"/>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6" name="Google Shape;5566;p208"/>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7" name="Google Shape;5567;p208"/>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8" name="Google Shape;5568;p208"/>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9" name="Google Shape;5569;p208"/>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0" name="Google Shape;5570;p208"/>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1" name="Google Shape;5571;p208"/>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2" name="Google Shape;5572;p208"/>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3" name="Google Shape;5573;p208"/>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4" name="Google Shape;5574;p208"/>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5" name="Google Shape;5575;p208"/>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6" name="Google Shape;5576;p208"/>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7" name="Google Shape;5577;p208"/>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8" name="Google Shape;5578;p208"/>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9" name="Google Shape;5579;p208"/>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0" name="Google Shape;5580;p208"/>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1" name="Google Shape;5581;p208"/>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2" name="Google Shape;5582;p208"/>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3" name="Google Shape;5583;p208"/>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4" name="Google Shape;5584;p208"/>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5" name="Google Shape;5585;p208"/>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6" name="Google Shape;5586;p208"/>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7" name="Google Shape;5587;p208"/>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8" name="Google Shape;5588;p208"/>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9" name="Google Shape;5589;p208"/>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0" name="Google Shape;5590;p208"/>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1" name="Google Shape;5591;p208"/>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2" name="Google Shape;5592;p208"/>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3" name="Google Shape;5593;p208"/>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4" name="Google Shape;5594;p208"/>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5" name="Google Shape;5595;p208"/>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6" name="Google Shape;5596;p208"/>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7" name="Google Shape;5597;p208"/>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8" name="Google Shape;5598;p208"/>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9" name="Google Shape;5599;p208"/>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0" name="Google Shape;5600;p208"/>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1" name="Google Shape;5601;p208"/>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2" name="Google Shape;5602;p208"/>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3" name="Google Shape;5603;p208"/>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4" name="Google Shape;5604;p208"/>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5" name="Google Shape;5605;p208"/>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6" name="Google Shape;5606;p208"/>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7" name="Google Shape;5607;p208"/>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8" name="Google Shape;5608;p208"/>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9" name="Google Shape;5609;p208"/>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0" name="Google Shape;5610;p208"/>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1" name="Google Shape;5611;p208"/>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2" name="Google Shape;5612;p208"/>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3" name="Google Shape;5613;p208"/>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4" name="Google Shape;5614;p208"/>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5" name="Google Shape;5615;p208"/>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6" name="Google Shape;5616;p208"/>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7" name="Google Shape;5617;p208"/>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8" name="Google Shape;5618;p208"/>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9" name="Google Shape;5619;p208"/>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0" name="Google Shape;5620;p208"/>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1" name="Google Shape;5621;p208"/>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2" name="Google Shape;5622;p208"/>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3" name="Google Shape;5623;p208"/>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4" name="Google Shape;5624;p208"/>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5" name="Google Shape;5625;p208"/>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6" name="Google Shape;5626;p208"/>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7" name="Google Shape;5627;p208"/>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8" name="Google Shape;5628;p208"/>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9" name="Google Shape;5629;p208"/>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0" name="Google Shape;5630;p208"/>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1" name="Google Shape;5631;p208"/>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2" name="Google Shape;5632;p208"/>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3" name="Google Shape;5633;p208"/>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4" name="Google Shape;5634;p208"/>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5" name="Google Shape;5635;p208"/>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6" name="Google Shape;5636;p208"/>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7" name="Google Shape;5637;p208"/>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8" name="Google Shape;5638;p208"/>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9" name="Google Shape;5639;p208"/>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0" name="Google Shape;5640;p208"/>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1" name="Google Shape;5641;p208"/>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2" name="Google Shape;5642;p208"/>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3" name="Google Shape;5643;p208"/>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4" name="Google Shape;5644;p208"/>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5" name="Google Shape;5645;p208"/>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6" name="Google Shape;5646;p208"/>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7" name="Google Shape;5647;p208"/>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8" name="Google Shape;5648;p208"/>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9" name="Google Shape;5649;p208"/>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0" name="Google Shape;5650;p208"/>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1" name="Google Shape;5651;p208"/>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2" name="Google Shape;5652;p208"/>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3" name="Google Shape;5653;p208"/>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4" name="Google Shape;5654;p208"/>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5" name="Google Shape;5655;p208"/>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6" name="Google Shape;5656;p208"/>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7" name="Google Shape;5657;p208"/>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8" name="Google Shape;5658;p208"/>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9" name="Google Shape;5659;p208"/>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0" name="Google Shape;5660;p208"/>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1" name="Google Shape;5661;p208"/>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2" name="Google Shape;5662;p208"/>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3" name="Google Shape;5663;p208"/>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4" name="Google Shape;5664;p208"/>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5" name="Google Shape;5665;p208"/>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6" name="Google Shape;5666;p208"/>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7" name="Google Shape;5667;p208"/>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8" name="Google Shape;5668;p208"/>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9" name="Google Shape;5669;p208"/>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0" name="Google Shape;5670;p208"/>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1" name="Google Shape;5671;p208"/>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2" name="Google Shape;5672;p208"/>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3" name="Google Shape;5673;p208"/>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4" name="Google Shape;5674;p208"/>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5" name="Google Shape;5675;p208"/>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6" name="Google Shape;5676;p208"/>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7" name="Google Shape;5677;p208"/>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8" name="Google Shape;5678;p208"/>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9" name="Google Shape;5679;p208"/>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0" name="Google Shape;5680;p208"/>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1" name="Google Shape;5681;p208"/>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2" name="Google Shape;5682;p208"/>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3" name="Google Shape;5683;p208"/>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4" name="Google Shape;5684;p208"/>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5" name="Google Shape;5685;p208"/>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6" name="Google Shape;5686;p208"/>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7" name="Google Shape;5687;p208"/>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8" name="Google Shape;5688;p208"/>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9" name="Google Shape;5689;p208"/>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0" name="Google Shape;5690;p208"/>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1" name="Google Shape;5691;p208"/>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2" name="Google Shape;5692;p208"/>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3" name="Google Shape;5693;p208"/>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4" name="Google Shape;5694;p208"/>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5" name="Google Shape;5695;p208"/>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6" name="Google Shape;5696;p208"/>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7" name="Google Shape;5697;p208"/>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8" name="Google Shape;5698;p208"/>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9" name="Google Shape;5699;p208"/>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0" name="Google Shape;5700;p208"/>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1" name="Google Shape;5701;p208"/>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2" name="Google Shape;5702;p208"/>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3" name="Google Shape;5703;p208"/>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4" name="Google Shape;5704;p208"/>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5" name="Google Shape;5705;p208"/>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6" name="Google Shape;5706;p208"/>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7" name="Google Shape;5707;p208"/>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8" name="Google Shape;5708;p208"/>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9" name="Google Shape;5709;p208"/>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0" name="Google Shape;5710;p208"/>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1" name="Google Shape;5711;p208"/>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2" name="Google Shape;5712;p208"/>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3" name="Google Shape;5713;p208"/>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4" name="Google Shape;5714;p208"/>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5" name="Google Shape;5715;p208"/>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6" name="Google Shape;5716;p208"/>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7" name="Google Shape;5717;p208"/>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8" name="Google Shape;5718;p208"/>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9" name="Google Shape;5719;p208"/>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0" name="Google Shape;5720;p208"/>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1" name="Google Shape;5721;p208"/>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2" name="Google Shape;5722;p208"/>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3" name="Google Shape;5723;p208"/>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4" name="Google Shape;5724;p208"/>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5" name="Google Shape;5725;p208"/>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6" name="Google Shape;5726;p208"/>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7" name="Google Shape;5727;p208"/>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8" name="Google Shape;5728;p208"/>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9" name="Google Shape;5729;p208"/>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0" name="Google Shape;5730;p208"/>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1" name="Google Shape;5731;p208"/>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2" name="Google Shape;5732;p208"/>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3" name="Google Shape;5733;p208"/>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4" name="Google Shape;5734;p208"/>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5" name="Google Shape;5735;p208"/>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6" name="Google Shape;5736;p208"/>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7" name="Google Shape;5737;p208"/>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8" name="Google Shape;5738;p208"/>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9" name="Google Shape;5739;p208"/>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0" name="Google Shape;5740;p208"/>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1" name="Google Shape;5741;p208"/>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2" name="Google Shape;5742;p208"/>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3" name="Google Shape;5743;p208"/>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4" name="Google Shape;5744;p208"/>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5" name="Google Shape;5745;p208"/>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6" name="Google Shape;5746;p208"/>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7" name="Google Shape;5747;p208"/>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8" name="Google Shape;5748;p208"/>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9" name="Google Shape;5749;p208"/>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0" name="Google Shape;5750;p208"/>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1" name="Google Shape;5751;p208"/>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2" name="Google Shape;5752;p208"/>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3" name="Google Shape;5753;p208"/>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4" name="Google Shape;5754;p208"/>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5" name="Google Shape;5755;p208"/>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6" name="Google Shape;5756;p208"/>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7" name="Google Shape;5757;p208"/>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8" name="Google Shape;5758;p208"/>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9" name="Google Shape;5759;p208"/>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0" name="Google Shape;5760;p208"/>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1" name="Google Shape;5761;p208"/>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2" name="Google Shape;5762;p208"/>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3" name="Google Shape;5763;p208"/>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4" name="Google Shape;5764;p208"/>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5" name="Google Shape;5765;p208"/>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6" name="Google Shape;5766;p208"/>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7" name="Google Shape;5767;p208"/>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8" name="Google Shape;5768;p208"/>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9" name="Google Shape;5769;p208"/>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0" name="Google Shape;5770;p208"/>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1" name="Google Shape;5771;p208"/>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2" name="Google Shape;5772;p208"/>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3" name="Google Shape;5773;p208"/>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4" name="Google Shape;5774;p208"/>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5" name="Google Shape;5775;p208"/>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6" name="Google Shape;5776;p208"/>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7" name="Google Shape;5777;p208"/>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8" name="Google Shape;5778;p208"/>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9" name="Google Shape;5779;p208"/>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0" name="Google Shape;5780;p208"/>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1" name="Google Shape;5781;p208"/>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2" name="Google Shape;5782;p208"/>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3" name="Google Shape;5783;p208"/>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4" name="Google Shape;5784;p208"/>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5" name="Google Shape;5785;p208"/>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6" name="Google Shape;5786;p208"/>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7" name="Google Shape;5787;p208"/>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8" name="Google Shape;5788;p208"/>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9" name="Google Shape;5789;p208"/>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0" name="Google Shape;5790;p208"/>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1" name="Google Shape;5791;p208"/>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2" name="Google Shape;5792;p208"/>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3" name="Google Shape;5793;p208"/>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4" name="Google Shape;5794;p208"/>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5" name="Google Shape;5795;p208"/>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6" name="Google Shape;5796;p208"/>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7" name="Google Shape;5797;p208"/>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8" name="Google Shape;5798;p208"/>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9" name="Google Shape;5799;p208"/>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0" name="Google Shape;5800;p208"/>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1" name="Google Shape;5801;p208"/>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2" name="Google Shape;5802;p208"/>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3" name="Google Shape;5803;p208"/>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4" name="Google Shape;5804;p208"/>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5" name="Google Shape;5805;p208"/>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6" name="Google Shape;5806;p208"/>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7" name="Google Shape;5807;p208"/>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8" name="Google Shape;5808;p208"/>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9" name="Google Shape;5809;p208"/>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0" name="Google Shape;5810;p208"/>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1" name="Google Shape;5811;p208"/>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2" name="Google Shape;5812;p208"/>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3" name="Google Shape;5813;p208"/>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4" name="Google Shape;5814;p208"/>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5" name="Google Shape;5815;p208"/>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6" name="Google Shape;5816;p208"/>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7" name="Google Shape;5817;p208"/>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8" name="Google Shape;5818;p208"/>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9" name="Google Shape;5819;p208"/>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0" name="Google Shape;5820;p208"/>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1" name="Google Shape;5821;p208"/>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2" name="Google Shape;5822;p208"/>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3" name="Google Shape;5823;p208"/>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4" name="Google Shape;5824;p208"/>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5" name="Google Shape;5825;p208"/>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6" name="Google Shape;5826;p208"/>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7" name="Google Shape;5827;p208"/>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8" name="Google Shape;5828;p208"/>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9" name="Google Shape;5829;p208"/>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0" name="Google Shape;5830;p208"/>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1" name="Google Shape;5831;p208"/>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2" name="Google Shape;5832;p208"/>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3" name="Google Shape;5833;p208"/>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4" name="Google Shape;5834;p208"/>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5" name="Google Shape;5835;p208"/>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6" name="Google Shape;5836;p208"/>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7" name="Google Shape;5837;p208"/>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8" name="Google Shape;5838;p208"/>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9" name="Google Shape;5839;p208"/>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0" name="Google Shape;5840;p208"/>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1" name="Google Shape;5841;p208"/>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2" name="Google Shape;5842;p208"/>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3" name="Google Shape;5843;p208"/>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4" name="Google Shape;5844;p208"/>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5" name="Google Shape;5845;p208"/>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6" name="Google Shape;5846;p208"/>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7" name="Google Shape;5847;p208"/>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8" name="Google Shape;5848;p208"/>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9" name="Google Shape;5849;p208"/>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0" name="Google Shape;5850;p208"/>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1" name="Google Shape;5851;p208"/>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2" name="Google Shape;5852;p208"/>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3" name="Google Shape;5853;p208"/>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4" name="Google Shape;5854;p208"/>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5" name="Google Shape;5855;p208"/>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6" name="Google Shape;5856;p208"/>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7" name="Google Shape;5857;p208"/>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8" name="Google Shape;5858;p208"/>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9" name="Google Shape;5859;p208"/>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0" name="Google Shape;5860;p208"/>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1" name="Google Shape;5861;p208"/>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2" name="Google Shape;5862;p208"/>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3" name="Google Shape;5863;p208"/>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4" name="Google Shape;5864;p208"/>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5" name="Google Shape;5865;p208"/>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6" name="Google Shape;5866;p208"/>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7" name="Google Shape;5867;p208"/>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8" name="Google Shape;5868;p208"/>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9" name="Google Shape;5869;p208"/>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0" name="Google Shape;5870;p208"/>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1" name="Google Shape;5871;p208"/>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2" name="Google Shape;5872;p208"/>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3" name="Google Shape;5873;p208"/>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4" name="Google Shape;5874;p208"/>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5" name="Google Shape;5875;p208"/>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6" name="Google Shape;5876;p208"/>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7" name="Google Shape;5877;p208"/>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8" name="Google Shape;5878;p208"/>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9" name="Google Shape;5879;p208"/>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80" name="Google Shape;5880;p208"/>
          <p:cNvSpPr txBox="1"/>
          <p:nvPr/>
        </p:nvSpPr>
        <p:spPr>
          <a:xfrm>
            <a:off x="4094275"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hapes &amp; Imgs, title and lead-in left">
  <p:cSld name="Shapes &amp; Imgs, title and lead-in left">
    <p:spTree>
      <p:nvGrpSpPr>
        <p:cNvPr id="1" name="Shape 5881"/>
        <p:cNvGrpSpPr/>
        <p:nvPr/>
      </p:nvGrpSpPr>
      <p:grpSpPr>
        <a:xfrm>
          <a:off x="0" y="0"/>
          <a:ext cx="0" cy="0"/>
          <a:chOff x="0" y="0"/>
          <a:chExt cx="0" cy="0"/>
        </a:xfrm>
      </p:grpSpPr>
      <p:sp>
        <p:nvSpPr>
          <p:cNvPr id="5882" name="Google Shape;5882;p209"/>
          <p:cNvSpPr/>
          <p:nvPr/>
        </p:nvSpPr>
        <p:spPr>
          <a:xfrm>
            <a:off x="5715000" y="0"/>
            <a:ext cx="1714500" cy="3429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3" name="Google Shape;5883;p209"/>
          <p:cNvSpPr/>
          <p:nvPr/>
        </p:nvSpPr>
        <p:spPr>
          <a:xfrm>
            <a:off x="5715000" y="342900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4" name="Google Shape;5884;p209"/>
          <p:cNvSpPr/>
          <p:nvPr/>
        </p:nvSpPr>
        <p:spPr>
          <a:xfrm>
            <a:off x="7429500" y="342900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5" name="Google Shape;5885;p209"/>
          <p:cNvSpPr txBox="1">
            <a:spLocks noGrp="1"/>
          </p:cNvSpPr>
          <p:nvPr>
            <p:ph type="title"/>
          </p:nvPr>
        </p:nvSpPr>
        <p:spPr>
          <a:xfrm>
            <a:off x="609452"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86" name="Google Shape;5886;p20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887" name="Google Shape;5887;p209"/>
          <p:cNvSpPr/>
          <p:nvPr/>
        </p:nvSpPr>
        <p:spPr>
          <a:xfrm>
            <a:off x="7429500" y="0"/>
            <a:ext cx="1714500" cy="1714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8" name="Google Shape;5888;p209"/>
          <p:cNvSpPr txBox="1">
            <a:spLocks noGrp="1"/>
          </p:cNvSpPr>
          <p:nvPr>
            <p:ph type="subTitle" idx="1"/>
          </p:nvPr>
        </p:nvSpPr>
        <p:spPr>
          <a:xfrm>
            <a:off x="609352"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5889" name="Google Shape;5889;p209"/>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5890" name="Google Shape;5890;p209"/>
          <p:cNvPicPr preferRelativeResize="0"/>
          <p:nvPr/>
        </p:nvPicPr>
        <p:blipFill rotWithShape="1">
          <a:blip r:embed="rId3">
            <a:alphaModFix/>
          </a:blip>
          <a:srcRect t="49" b="59"/>
          <a:stretch/>
        </p:blipFill>
        <p:spPr>
          <a:xfrm>
            <a:off x="5714925" y="-350"/>
            <a:ext cx="1714650" cy="3429002"/>
          </a:xfrm>
          <a:prstGeom prst="rect">
            <a:avLst/>
          </a:prstGeom>
          <a:noFill/>
          <a:ln>
            <a:noFill/>
          </a:ln>
        </p:spPr>
      </p:pic>
      <p:pic>
        <p:nvPicPr>
          <p:cNvPr id="5891" name="Google Shape;5891;p209"/>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5892" name="Google Shape;5892;p209"/>
          <p:cNvGrpSpPr/>
          <p:nvPr/>
        </p:nvGrpSpPr>
        <p:grpSpPr>
          <a:xfrm>
            <a:off x="8041173" y="4778596"/>
            <a:ext cx="598277" cy="170409"/>
            <a:chOff x="238125" y="1822850"/>
            <a:chExt cx="7080200" cy="2016675"/>
          </a:xfrm>
        </p:grpSpPr>
        <p:sp>
          <p:nvSpPr>
            <p:cNvPr id="5893" name="Google Shape;5893;p20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4" name="Google Shape;5894;p20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5" name="Google Shape;5895;p20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6" name="Google Shape;5896;p20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7" name="Google Shape;5897;p20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8" name="Google Shape;5898;p20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9" name="Google Shape;5899;p20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900" name="Google Shape;5900;p209"/>
          <p:cNvGrpSpPr/>
          <p:nvPr/>
        </p:nvGrpSpPr>
        <p:grpSpPr>
          <a:xfrm>
            <a:off x="7429557" y="273"/>
            <a:ext cx="1714747" cy="1713968"/>
            <a:chOff x="1189450" y="238125"/>
            <a:chExt cx="5177375" cy="5175025"/>
          </a:xfrm>
        </p:grpSpPr>
        <p:sp>
          <p:nvSpPr>
            <p:cNvPr id="5901" name="Google Shape;5901;p20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2" name="Google Shape;5902;p20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3" name="Google Shape;5903;p20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4" name="Google Shape;5904;p20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5" name="Google Shape;5905;p20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6" name="Google Shape;5906;p20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7" name="Google Shape;5907;p20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8" name="Google Shape;5908;p20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9" name="Google Shape;5909;p20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0" name="Google Shape;5910;p20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1" name="Google Shape;5911;p20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2" name="Google Shape;5912;p20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3" name="Google Shape;5913;p20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4" name="Google Shape;5914;p20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5" name="Google Shape;5915;p20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6" name="Google Shape;5916;p20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7" name="Google Shape;5917;p20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8" name="Google Shape;5918;p20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9" name="Google Shape;5919;p20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0" name="Google Shape;5920;p20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1" name="Google Shape;5921;p20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2" name="Google Shape;5922;p20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3" name="Google Shape;5923;p20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4" name="Google Shape;5924;p20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5" name="Google Shape;5925;p20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6" name="Google Shape;5926;p20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7" name="Google Shape;5927;p20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8" name="Google Shape;5928;p20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9" name="Google Shape;5929;p20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0" name="Google Shape;5930;p20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1" name="Google Shape;5931;p20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2" name="Google Shape;5932;p20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3" name="Google Shape;5933;p20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4" name="Google Shape;5934;p20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5" name="Google Shape;5935;p20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6" name="Google Shape;5936;p20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7" name="Google Shape;5937;p20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8" name="Google Shape;5938;p20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9" name="Google Shape;5939;p20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0" name="Google Shape;5940;p20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1" name="Google Shape;5941;p20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2" name="Google Shape;5942;p20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3" name="Google Shape;5943;p20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4" name="Google Shape;5944;p20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5" name="Google Shape;5945;p20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6" name="Google Shape;5946;p20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7" name="Google Shape;5947;p20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8" name="Google Shape;5948;p20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9" name="Google Shape;5949;p20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0" name="Google Shape;5950;p20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1" name="Google Shape;5951;p20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2" name="Google Shape;5952;p20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3" name="Google Shape;5953;p20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4" name="Google Shape;5954;p20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5" name="Google Shape;5955;p20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6" name="Google Shape;5956;p20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7" name="Google Shape;5957;p20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8" name="Google Shape;5958;p20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9" name="Google Shape;5959;p20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0" name="Google Shape;5960;p20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1" name="Google Shape;5961;p20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2" name="Google Shape;5962;p20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3" name="Google Shape;5963;p20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4" name="Google Shape;5964;p20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5" name="Google Shape;5965;p20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6" name="Google Shape;5966;p20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7" name="Google Shape;5967;p20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8" name="Google Shape;5968;p20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9" name="Google Shape;5969;p20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0" name="Google Shape;5970;p20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1" name="Google Shape;5971;p20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2" name="Google Shape;5972;p20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3" name="Google Shape;5973;p20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4" name="Google Shape;5974;p20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5" name="Google Shape;5975;p20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6" name="Google Shape;5976;p20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7" name="Google Shape;5977;p20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8" name="Google Shape;5978;p20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9" name="Google Shape;5979;p20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0" name="Google Shape;5980;p20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1" name="Google Shape;5981;p20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2" name="Google Shape;5982;p20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3" name="Google Shape;5983;p20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4" name="Google Shape;5984;p20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5" name="Google Shape;5985;p20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6" name="Google Shape;5986;p20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7" name="Google Shape;5987;p20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8" name="Google Shape;5988;p20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9" name="Google Shape;5989;p20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0" name="Google Shape;5990;p20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1" name="Google Shape;5991;p20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2" name="Google Shape;5992;p20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3" name="Google Shape;5993;p20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4" name="Google Shape;5994;p20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5" name="Google Shape;5995;p20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6" name="Google Shape;5996;p20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7" name="Google Shape;5997;p20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8" name="Google Shape;5998;p20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9" name="Google Shape;5999;p20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0" name="Google Shape;6000;p20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1" name="Google Shape;6001;p20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2" name="Google Shape;6002;p20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3" name="Google Shape;6003;p20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4" name="Google Shape;6004;p20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5" name="Google Shape;6005;p20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6" name="Google Shape;6006;p20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7" name="Google Shape;6007;p20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8" name="Google Shape;6008;p20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9" name="Google Shape;6009;p20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0" name="Google Shape;6010;p20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1" name="Google Shape;6011;p20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2" name="Google Shape;6012;p20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3" name="Google Shape;6013;p20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4" name="Google Shape;6014;p20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5" name="Google Shape;6015;p20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6" name="Google Shape;6016;p20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7" name="Google Shape;6017;p20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8" name="Google Shape;6018;p20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9" name="Google Shape;6019;p20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0" name="Google Shape;6020;p20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1" name="Google Shape;6021;p20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2" name="Google Shape;6022;p20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3" name="Google Shape;6023;p20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4" name="Google Shape;6024;p20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5" name="Google Shape;6025;p20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6" name="Google Shape;6026;p20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7" name="Google Shape;6027;p20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8" name="Google Shape;6028;p20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9" name="Google Shape;6029;p20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0" name="Google Shape;6030;p20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1" name="Google Shape;6031;p20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2" name="Google Shape;6032;p20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3" name="Google Shape;6033;p20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4" name="Google Shape;6034;p20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5" name="Google Shape;6035;p20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6" name="Google Shape;6036;p20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7" name="Google Shape;6037;p20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8" name="Google Shape;6038;p20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9" name="Google Shape;6039;p20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0" name="Google Shape;6040;p20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1" name="Google Shape;6041;p20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2" name="Google Shape;6042;p20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3" name="Google Shape;6043;p20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4" name="Google Shape;6044;p20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5" name="Google Shape;6045;p20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6" name="Google Shape;6046;p20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7" name="Google Shape;6047;p20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8" name="Google Shape;6048;p20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9" name="Google Shape;6049;p20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0" name="Google Shape;6050;p20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1" name="Google Shape;6051;p20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2" name="Google Shape;6052;p20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3" name="Google Shape;6053;p20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4" name="Google Shape;6054;p20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5" name="Google Shape;6055;p20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6" name="Google Shape;6056;p20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7" name="Google Shape;6057;p20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8" name="Google Shape;6058;p20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9" name="Google Shape;6059;p20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0" name="Google Shape;6060;p20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1" name="Google Shape;6061;p20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2" name="Google Shape;6062;p20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3" name="Google Shape;6063;p20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4" name="Google Shape;6064;p20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5" name="Google Shape;6065;p20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6" name="Google Shape;6066;p20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7" name="Google Shape;6067;p20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8" name="Google Shape;6068;p20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9" name="Google Shape;6069;p20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0" name="Google Shape;6070;p20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1" name="Google Shape;6071;p20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2" name="Google Shape;6072;p20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3" name="Google Shape;6073;p20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4" name="Google Shape;6074;p20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5" name="Google Shape;6075;p20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6" name="Google Shape;6076;p20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7" name="Google Shape;6077;p20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8" name="Google Shape;6078;p20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9" name="Google Shape;6079;p20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0" name="Google Shape;6080;p20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1" name="Google Shape;6081;p20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2" name="Google Shape;6082;p20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3" name="Google Shape;6083;p20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4" name="Google Shape;6084;p20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5" name="Google Shape;6085;p20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6" name="Google Shape;6086;p20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7" name="Google Shape;6087;p20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8" name="Google Shape;6088;p20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9" name="Google Shape;6089;p20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0" name="Google Shape;6090;p20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1" name="Google Shape;6091;p20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2" name="Google Shape;6092;p20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3" name="Google Shape;6093;p20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4" name="Google Shape;6094;p20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5" name="Google Shape;6095;p20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6" name="Google Shape;6096;p20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7" name="Google Shape;6097;p20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8" name="Google Shape;6098;p20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9" name="Google Shape;6099;p20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0" name="Google Shape;6100;p20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1" name="Google Shape;6101;p20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2" name="Google Shape;6102;p20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3" name="Google Shape;6103;p20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4" name="Google Shape;6104;p20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5" name="Google Shape;6105;p20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6" name="Google Shape;6106;p20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7" name="Google Shape;6107;p20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8" name="Google Shape;6108;p20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9" name="Google Shape;6109;p20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0" name="Google Shape;6110;p20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1" name="Google Shape;6111;p20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2" name="Google Shape;6112;p20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3" name="Google Shape;6113;p20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4" name="Google Shape;6114;p20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5" name="Google Shape;6115;p20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6" name="Google Shape;6116;p20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7" name="Google Shape;6117;p20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8" name="Google Shape;6118;p20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9" name="Google Shape;6119;p20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0" name="Google Shape;6120;p20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1" name="Google Shape;6121;p20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2" name="Google Shape;6122;p20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3" name="Google Shape;6123;p20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4" name="Google Shape;6124;p20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5" name="Google Shape;6125;p20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6" name="Google Shape;6126;p20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7" name="Google Shape;6127;p20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8" name="Google Shape;6128;p20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9" name="Google Shape;6129;p20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0" name="Google Shape;6130;p20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1" name="Google Shape;6131;p20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2" name="Google Shape;6132;p20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3" name="Google Shape;6133;p20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4" name="Google Shape;6134;p20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5" name="Google Shape;6135;p20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6" name="Google Shape;6136;p20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7" name="Google Shape;6137;p20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8" name="Google Shape;6138;p20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9" name="Google Shape;6139;p20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0" name="Google Shape;6140;p20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1" name="Google Shape;6141;p20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2" name="Google Shape;6142;p20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3" name="Google Shape;6143;p20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4" name="Google Shape;6144;p20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5" name="Google Shape;6145;p20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6" name="Google Shape;6146;p20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7" name="Google Shape;6147;p20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8" name="Google Shape;6148;p20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9" name="Google Shape;6149;p20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0" name="Google Shape;6150;p20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1" name="Google Shape;6151;p20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2" name="Google Shape;6152;p20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3" name="Google Shape;6153;p20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4" name="Google Shape;6154;p20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5" name="Google Shape;6155;p20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6" name="Google Shape;6156;p20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7" name="Google Shape;6157;p20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8" name="Google Shape;6158;p20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9" name="Google Shape;6159;p20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0" name="Google Shape;6160;p20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1" name="Google Shape;6161;p20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2" name="Google Shape;6162;p20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3" name="Google Shape;6163;p20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4" name="Google Shape;6164;p20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5" name="Google Shape;6165;p20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6" name="Google Shape;6166;p20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7" name="Google Shape;6167;p20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8" name="Google Shape;6168;p20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9" name="Google Shape;6169;p20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0" name="Google Shape;6170;p20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1" name="Google Shape;6171;p20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2" name="Google Shape;6172;p20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3" name="Google Shape;6173;p20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4" name="Google Shape;6174;p20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5" name="Google Shape;6175;p20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6" name="Google Shape;6176;p20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7" name="Google Shape;6177;p20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8" name="Google Shape;6178;p20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9" name="Google Shape;6179;p20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0" name="Google Shape;6180;p20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1" name="Google Shape;6181;p20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2" name="Google Shape;6182;p20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3" name="Google Shape;6183;p20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4" name="Google Shape;6184;p20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5" name="Google Shape;6185;p20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6" name="Google Shape;6186;p20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7" name="Google Shape;6187;p20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8" name="Google Shape;6188;p20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9" name="Google Shape;6189;p20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0" name="Google Shape;6190;p20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1" name="Google Shape;6191;p20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2" name="Google Shape;6192;p20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3" name="Google Shape;6193;p20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4" name="Google Shape;6194;p20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5" name="Google Shape;6195;p20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6" name="Google Shape;6196;p20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7" name="Google Shape;6197;p20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8" name="Google Shape;6198;p20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9" name="Google Shape;6199;p20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0" name="Google Shape;6200;p20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1" name="Google Shape;6201;p20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2" name="Google Shape;6202;p20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3" name="Google Shape;6203;p20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4" name="Google Shape;6204;p20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5" name="Google Shape;6205;p20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6" name="Google Shape;6206;p20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7" name="Google Shape;6207;p20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8" name="Google Shape;6208;p20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9" name="Google Shape;6209;p20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0" name="Google Shape;6210;p20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1" name="Google Shape;6211;p20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2" name="Google Shape;6212;p20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3" name="Google Shape;6213;p20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4" name="Google Shape;6214;p20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5" name="Google Shape;6215;p20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6" name="Google Shape;6216;p20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7" name="Google Shape;6217;p20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8" name="Google Shape;6218;p20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9" name="Google Shape;6219;p20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0" name="Google Shape;6220;p20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1" name="Google Shape;6221;p20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2" name="Google Shape;6222;p20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3" name="Google Shape;6223;p20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4" name="Google Shape;6224;p20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5" name="Google Shape;6225;p20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6" name="Google Shape;6226;p20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7" name="Google Shape;6227;p20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8" name="Google Shape;6228;p20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9" name="Google Shape;6229;p20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0" name="Google Shape;6230;p20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1" name="Google Shape;6231;p20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2" name="Google Shape;6232;p20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3" name="Google Shape;6233;p20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4" name="Google Shape;6234;p20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5" name="Google Shape;6235;p20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6" name="Google Shape;6236;p20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7" name="Google Shape;6237;p20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8" name="Google Shape;6238;p20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9" name="Google Shape;6239;p20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0" name="Google Shape;6240;p20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1" name="Google Shape;6241;p20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2" name="Google Shape;6242;p20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3" name="Google Shape;6243;p20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4" name="Google Shape;6244;p20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5" name="Google Shape;6245;p20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6" name="Google Shape;6246;p20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7" name="Google Shape;6247;p20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8" name="Google Shape;6248;p20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9" name="Google Shape;6249;p20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0" name="Google Shape;6250;p20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1" name="Google Shape;6251;p20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2" name="Google Shape;6252;p20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3" name="Google Shape;6253;p20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4" name="Google Shape;6254;p20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5" name="Google Shape;6255;p20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6" name="Google Shape;6256;p20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7" name="Google Shape;6257;p20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8" name="Google Shape;6258;p20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9" name="Google Shape;6259;p20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0" name="Google Shape;6260;p20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1" name="Google Shape;6261;p20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2" name="Google Shape;6262;p20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3" name="Google Shape;6263;p20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4" name="Google Shape;6264;p20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5" name="Google Shape;6265;p20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6" name="Google Shape;6266;p20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7" name="Google Shape;6267;p20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8" name="Google Shape;6268;p20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9" name="Google Shape;6269;p20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0" name="Google Shape;6270;p20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1" name="Google Shape;6271;p20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2" name="Google Shape;6272;p20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3" name="Google Shape;6273;p20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4" name="Google Shape;6274;p20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5" name="Google Shape;6275;p20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6" name="Google Shape;6276;p20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7" name="Google Shape;6277;p20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8" name="Google Shape;6278;p20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9" name="Google Shape;6279;p20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0" name="Google Shape;6280;p20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1" name="Google Shape;6281;p20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2" name="Google Shape;6282;p20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3" name="Google Shape;6283;p20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4" name="Google Shape;6284;p20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5" name="Google Shape;6285;p20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6" name="Google Shape;6286;p20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7" name="Google Shape;6287;p20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8" name="Google Shape;6288;p20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9" name="Google Shape;6289;p20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0" name="Google Shape;6290;p20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1" name="Google Shape;6291;p20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2" name="Google Shape;6292;p20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3" name="Google Shape;6293;p20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4" name="Google Shape;6294;p20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5" name="Google Shape;6295;p20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6" name="Google Shape;6296;p20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7" name="Google Shape;6297;p20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8" name="Google Shape;6298;p20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9" name="Google Shape;6299;p20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0" name="Google Shape;6300;p20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1" name="Google Shape;6301;p20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2" name="Google Shape;6302;p20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3" name="Google Shape;6303;p20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4" name="Google Shape;6304;p20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5" name="Google Shape;6305;p20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6" name="Google Shape;6306;p20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7" name="Google Shape;6307;p20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8" name="Google Shape;6308;p20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9" name="Google Shape;6309;p20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0" name="Google Shape;6310;p20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1" name="Google Shape;6311;p20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2" name="Google Shape;6312;p20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3" name="Google Shape;6313;p20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4" name="Google Shape;6314;p20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5" name="Google Shape;6315;p20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6" name="Google Shape;6316;p20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7" name="Google Shape;6317;p20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8" name="Google Shape;6318;p20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9" name="Google Shape;6319;p20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0" name="Google Shape;6320;p20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1" name="Google Shape;6321;p20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2" name="Google Shape;6322;p20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3" name="Google Shape;6323;p20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4" name="Google Shape;6324;p20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5" name="Google Shape;6325;p20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6" name="Google Shape;6326;p20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7" name="Google Shape;6327;p20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8" name="Google Shape;6328;p20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9" name="Google Shape;6329;p20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0" name="Google Shape;6330;p20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1" name="Google Shape;6331;p20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2" name="Google Shape;6332;p20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3" name="Google Shape;6333;p20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4" name="Google Shape;6334;p20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5" name="Google Shape;6335;p20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6" name="Google Shape;6336;p20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7" name="Google Shape;6337;p20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8" name="Google Shape;6338;p20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9" name="Google Shape;6339;p20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0" name="Google Shape;6340;p20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1" name="Google Shape;6341;p20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2" name="Google Shape;6342;p20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3" name="Google Shape;6343;p20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4" name="Google Shape;6344;p20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5" name="Google Shape;6345;p20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6" name="Google Shape;6346;p20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7" name="Google Shape;6347;p20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8" name="Google Shape;6348;p20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9" name="Google Shape;6349;p20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0" name="Google Shape;6350;p20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1" name="Google Shape;6351;p20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2" name="Google Shape;6352;p20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3" name="Google Shape;6353;p20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4" name="Google Shape;6354;p20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5" name="Google Shape;6355;p20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6" name="Google Shape;6356;p20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7" name="Google Shape;6357;p20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8" name="Google Shape;6358;p20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9" name="Google Shape;6359;p20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0" name="Google Shape;6360;p20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1" name="Google Shape;6361;p20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2" name="Google Shape;6362;p20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3" name="Google Shape;6363;p20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4" name="Google Shape;6364;p20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5" name="Google Shape;6365;p20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6" name="Google Shape;6366;p20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7" name="Google Shape;6367;p20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8" name="Google Shape;6368;p20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9" name="Google Shape;6369;p20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0" name="Google Shape;6370;p20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1" name="Google Shape;6371;p20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2" name="Google Shape;6372;p20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3" name="Google Shape;6373;p20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4" name="Google Shape;6374;p20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5" name="Google Shape;6375;p20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6" name="Google Shape;6376;p20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7" name="Google Shape;6377;p20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8" name="Google Shape;6378;p20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9" name="Google Shape;6379;p20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0" name="Google Shape;6380;p20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1" name="Google Shape;6381;p20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2" name="Google Shape;6382;p20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3" name="Google Shape;6383;p20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4" name="Google Shape;6384;p20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5" name="Google Shape;6385;p20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6" name="Google Shape;6386;p20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7" name="Google Shape;6387;p20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8" name="Google Shape;6388;p20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9" name="Google Shape;6389;p20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0" name="Google Shape;6390;p20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1" name="Google Shape;6391;p20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2" name="Google Shape;6392;p20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3" name="Google Shape;6393;p20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4" name="Google Shape;6394;p20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5" name="Google Shape;6395;p20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6" name="Google Shape;6396;p20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7" name="Google Shape;6397;p20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8" name="Google Shape;6398;p20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9" name="Google Shape;6399;p20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0" name="Google Shape;6400;p20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1" name="Google Shape;6401;p20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2" name="Google Shape;6402;p20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3" name="Google Shape;6403;p20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4" name="Google Shape;6404;p20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5" name="Google Shape;6405;p20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6" name="Google Shape;6406;p20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7" name="Google Shape;6407;p20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8" name="Google Shape;6408;p20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9" name="Google Shape;6409;p20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0" name="Google Shape;6410;p20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1" name="Google Shape;6411;p20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2" name="Google Shape;6412;p20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3" name="Google Shape;6413;p20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4" name="Google Shape;6414;p20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5" name="Google Shape;6415;p20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6" name="Google Shape;6416;p20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7" name="Google Shape;6417;p20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8" name="Google Shape;6418;p20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9" name="Google Shape;6419;p20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0" name="Google Shape;6420;p20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1" name="Google Shape;6421;p20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2" name="Google Shape;6422;p20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3" name="Google Shape;6423;p20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4" name="Google Shape;6424;p20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5" name="Google Shape;6425;p20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6" name="Google Shape;6426;p20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7" name="Google Shape;6427;p20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8" name="Google Shape;6428;p20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9" name="Google Shape;6429;p20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0" name="Google Shape;6430;p20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1" name="Google Shape;6431;p20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2" name="Google Shape;6432;p20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3" name="Google Shape;6433;p20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4" name="Google Shape;6434;p20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5" name="Google Shape;6435;p20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6" name="Google Shape;6436;p20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7" name="Google Shape;6437;p20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8" name="Google Shape;6438;p20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9" name="Google Shape;6439;p20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0" name="Google Shape;6440;p20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1" name="Google Shape;6441;p20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2" name="Google Shape;6442;p20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3" name="Google Shape;6443;p20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4" name="Google Shape;6444;p20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5" name="Google Shape;6445;p20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6" name="Google Shape;6446;p20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7" name="Google Shape;6447;p20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8" name="Google Shape;6448;p20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9" name="Google Shape;6449;p20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0" name="Google Shape;6450;p20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1" name="Google Shape;6451;p20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2" name="Google Shape;6452;p20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3" name="Google Shape;6453;p20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4" name="Google Shape;6454;p20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5" name="Google Shape;6455;p20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6" name="Google Shape;6456;p20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7" name="Google Shape;6457;p20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8" name="Google Shape;6458;p20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9" name="Google Shape;6459;p20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0" name="Google Shape;6460;p20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1" name="Google Shape;6461;p20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2" name="Google Shape;6462;p20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3" name="Google Shape;6463;p20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4" name="Google Shape;6464;p20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5" name="Google Shape;6465;p20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6" name="Google Shape;6466;p20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7" name="Google Shape;6467;p20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8" name="Google Shape;6468;p20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69" name="Google Shape;6469;p209"/>
          <p:cNvSpPr txBox="1"/>
          <p:nvPr/>
        </p:nvSpPr>
        <p:spPr>
          <a:xfrm>
            <a:off x="6094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split">
  <p:cSld name="Title and body split">
    <p:bg>
      <p:bgPr>
        <a:solidFill>
          <a:schemeClr val="dk1"/>
        </a:solidFill>
        <a:effectLst/>
      </p:bgPr>
    </p:bg>
    <p:spTree>
      <p:nvGrpSpPr>
        <p:cNvPr id="1" name="Shape 6470"/>
        <p:cNvGrpSpPr/>
        <p:nvPr/>
      </p:nvGrpSpPr>
      <p:grpSpPr>
        <a:xfrm>
          <a:off x="0" y="0"/>
          <a:ext cx="0" cy="0"/>
          <a:chOff x="0" y="0"/>
          <a:chExt cx="0" cy="0"/>
        </a:xfrm>
      </p:grpSpPr>
      <p:pic>
        <p:nvPicPr>
          <p:cNvPr id="6471" name="Google Shape;6471;p210"/>
          <p:cNvPicPr preferRelativeResize="0"/>
          <p:nvPr/>
        </p:nvPicPr>
        <p:blipFill rotWithShape="1">
          <a:blip r:embed="rId2">
            <a:alphaModFix/>
          </a:blip>
          <a:srcRect/>
          <a:stretch/>
        </p:blipFill>
        <p:spPr>
          <a:xfrm>
            <a:off x="8041517" y="4778600"/>
            <a:ext cx="597594" cy="170400"/>
          </a:xfrm>
          <a:prstGeom prst="rect">
            <a:avLst/>
          </a:prstGeom>
          <a:noFill/>
          <a:ln>
            <a:noFill/>
          </a:ln>
        </p:spPr>
      </p:pic>
      <p:sp>
        <p:nvSpPr>
          <p:cNvPr id="6472" name="Google Shape;6472;p210"/>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3" name="Google Shape;6473;p210"/>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74" name="Google Shape;6474;p210"/>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6475" name="Google Shape;6475;p21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476" name="Google Shape;6476;p210"/>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7" name="Google Shape;6477;p210"/>
          <p:cNvSpPr txBox="1">
            <a:spLocks noGrp="1"/>
          </p:cNvSpPr>
          <p:nvPr>
            <p:ph type="subTitle" idx="2"/>
          </p:nvPr>
        </p:nvSpPr>
        <p:spPr>
          <a:xfrm>
            <a:off x="581025" y="201937"/>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6478" name="Google Shape;6478;p21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split w/chevrons">
  <p:cSld name="Title and body split w/chevrons">
    <p:bg>
      <p:bgPr>
        <a:solidFill>
          <a:schemeClr val="dk1"/>
        </a:solidFill>
        <a:effectLst/>
      </p:bgPr>
    </p:bg>
    <p:spTree>
      <p:nvGrpSpPr>
        <p:cNvPr id="1" name="Shape 6479"/>
        <p:cNvGrpSpPr/>
        <p:nvPr/>
      </p:nvGrpSpPr>
      <p:grpSpPr>
        <a:xfrm>
          <a:off x="0" y="0"/>
          <a:ext cx="0" cy="0"/>
          <a:chOff x="0" y="0"/>
          <a:chExt cx="0" cy="0"/>
        </a:xfrm>
      </p:grpSpPr>
      <p:grpSp>
        <p:nvGrpSpPr>
          <p:cNvPr id="6480" name="Google Shape;6480;p211"/>
          <p:cNvGrpSpPr/>
          <p:nvPr/>
        </p:nvGrpSpPr>
        <p:grpSpPr>
          <a:xfrm>
            <a:off x="2726703" y="6"/>
            <a:ext cx="3697033" cy="5143642"/>
            <a:chOff x="1926275" y="238125"/>
            <a:chExt cx="3765950" cy="5239525"/>
          </a:xfrm>
        </p:grpSpPr>
        <p:sp>
          <p:nvSpPr>
            <p:cNvPr id="6481" name="Google Shape;6481;p21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2" name="Google Shape;6482;p21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3" name="Google Shape;6483;p21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4" name="Google Shape;6484;p21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5" name="Google Shape;6485;p21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6" name="Google Shape;6486;p21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7" name="Google Shape;6487;p21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8" name="Google Shape;6488;p21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9" name="Google Shape;6489;p21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0" name="Google Shape;6490;p21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1" name="Google Shape;6491;p21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2" name="Google Shape;6492;p21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3" name="Google Shape;6493;p21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4" name="Google Shape;6494;p21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5" name="Google Shape;6495;p21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6" name="Google Shape;6496;p21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7" name="Google Shape;6497;p21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8" name="Google Shape;6498;p21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9" name="Google Shape;6499;p21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0" name="Google Shape;6500;p21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1" name="Google Shape;6501;p21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2" name="Google Shape;6502;p21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3" name="Google Shape;6503;p21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4" name="Google Shape;6504;p21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5" name="Google Shape;6505;p21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6" name="Google Shape;6506;p21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7" name="Google Shape;6507;p21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8" name="Google Shape;6508;p21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9" name="Google Shape;6509;p21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0" name="Google Shape;6510;p21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1" name="Google Shape;6511;p21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2" name="Google Shape;6512;p21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3" name="Google Shape;6513;p21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4" name="Google Shape;6514;p21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5" name="Google Shape;6515;p21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6" name="Google Shape;6516;p21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7" name="Google Shape;6517;p21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8" name="Google Shape;6518;p21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9" name="Google Shape;6519;p21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0" name="Google Shape;6520;p21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1" name="Google Shape;6521;p21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2" name="Google Shape;6522;p21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3" name="Google Shape;6523;p21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4" name="Google Shape;6524;p21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5" name="Google Shape;6525;p21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6" name="Google Shape;6526;p21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7" name="Google Shape;6527;p21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8" name="Google Shape;6528;p21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9" name="Google Shape;6529;p21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0" name="Google Shape;6530;p21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1" name="Google Shape;6531;p21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2" name="Google Shape;6532;p21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3" name="Google Shape;6533;p21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4" name="Google Shape;6534;p21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5" name="Google Shape;6535;p21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6" name="Google Shape;6536;p21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7" name="Google Shape;6537;p21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8" name="Google Shape;6538;p21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9" name="Google Shape;6539;p21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0" name="Google Shape;6540;p21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41" name="Google Shape;6541;p211"/>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42" name="Google Shape;6542;p211"/>
          <p:cNvGrpSpPr/>
          <p:nvPr/>
        </p:nvGrpSpPr>
        <p:grpSpPr>
          <a:xfrm>
            <a:off x="2686261" y="2"/>
            <a:ext cx="2103910" cy="5143716"/>
            <a:chOff x="2726150" y="238125"/>
            <a:chExt cx="2142475" cy="5238000"/>
          </a:xfrm>
        </p:grpSpPr>
        <p:sp>
          <p:nvSpPr>
            <p:cNvPr id="6543" name="Google Shape;6543;p211"/>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4" name="Google Shape;6544;p211"/>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5" name="Google Shape;6545;p211"/>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46" name="Google Shape;6546;p211"/>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47" name="Google Shape;6547;p211"/>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6548" name="Google Shape;6548;p21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549" name="Google Shape;6549;p211"/>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0" name="Google Shape;6550;p211"/>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6551" name="Google Shape;6551;p21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552" name="Google Shape;6552;p211"/>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910"/>
        <p:cNvGrpSpPr/>
        <p:nvPr/>
      </p:nvGrpSpPr>
      <p:grpSpPr>
        <a:xfrm>
          <a:off x="0" y="0"/>
          <a:ext cx="0" cy="0"/>
          <a:chOff x="0" y="0"/>
          <a:chExt cx="0" cy="0"/>
        </a:xfrm>
      </p:grpSpPr>
      <p:grpSp>
        <p:nvGrpSpPr>
          <p:cNvPr id="911" name="Google Shape;911;p86"/>
          <p:cNvGrpSpPr/>
          <p:nvPr/>
        </p:nvGrpSpPr>
        <p:grpSpPr>
          <a:xfrm>
            <a:off x="3698727" y="6"/>
            <a:ext cx="3697033" cy="5143642"/>
            <a:chOff x="1926275" y="238125"/>
            <a:chExt cx="3765950" cy="5239525"/>
          </a:xfrm>
        </p:grpSpPr>
        <p:sp>
          <p:nvSpPr>
            <p:cNvPr id="912" name="Google Shape;912;p8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8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8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8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8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8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8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8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8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8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8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8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8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8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8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8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8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8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8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8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8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8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8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8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8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8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8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8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8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8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8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8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8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8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8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8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8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8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8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8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8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8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8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8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8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8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8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8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8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8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8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8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8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8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8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8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8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8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8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1" name="Google Shape;971;p8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2" name="Google Shape;972;p86"/>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8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974" name="Google Shape;974;p86"/>
          <p:cNvGrpSpPr/>
          <p:nvPr/>
        </p:nvGrpSpPr>
        <p:grpSpPr>
          <a:xfrm>
            <a:off x="1285921" y="2144122"/>
            <a:ext cx="2868897" cy="817157"/>
            <a:chOff x="238125" y="1822850"/>
            <a:chExt cx="7080200" cy="2016675"/>
          </a:xfrm>
        </p:grpSpPr>
        <p:sp>
          <p:nvSpPr>
            <p:cNvPr id="975" name="Google Shape;975;p8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6" name="Google Shape;976;p8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8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8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8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8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8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82" name="Google Shape;982;p86"/>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2941"/>
              </a:srgbClr>
            </a:outerShdw>
          </a:effectLst>
        </p:spPr>
        <p:txBody>
          <a:bodyPr/>
          <a:lstStyle/>
          <a:p>
            <a:endParaRPr lang="en-US"/>
          </a:p>
        </p:txBody>
      </p:sp>
      <p:sp>
        <p:nvSpPr>
          <p:cNvPr id="983" name="Google Shape;983;p8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 and body split w/wireframe chevron">
    <p:bg>
      <p:bgPr>
        <a:solidFill>
          <a:schemeClr val="dk1"/>
        </a:solidFill>
        <a:effectLst/>
      </p:bgPr>
    </p:bg>
    <p:spTree>
      <p:nvGrpSpPr>
        <p:cNvPr id="1" name="Shape 6553"/>
        <p:cNvGrpSpPr/>
        <p:nvPr/>
      </p:nvGrpSpPr>
      <p:grpSpPr>
        <a:xfrm>
          <a:off x="0" y="0"/>
          <a:ext cx="0" cy="0"/>
          <a:chOff x="0" y="0"/>
          <a:chExt cx="0" cy="0"/>
        </a:xfrm>
      </p:grpSpPr>
      <p:sp>
        <p:nvSpPr>
          <p:cNvPr id="6554" name="Google Shape;6554;p212"/>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555" name="Google Shape;6555;p212"/>
          <p:cNvGrpSpPr/>
          <p:nvPr/>
        </p:nvGrpSpPr>
        <p:grpSpPr>
          <a:xfrm>
            <a:off x="2686261" y="2"/>
            <a:ext cx="2103910" cy="5143716"/>
            <a:chOff x="2726150" y="238125"/>
            <a:chExt cx="2142475" cy="5238000"/>
          </a:xfrm>
        </p:grpSpPr>
        <p:sp>
          <p:nvSpPr>
            <p:cNvPr id="6556" name="Google Shape;6556;p212"/>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7" name="Google Shape;6557;p212"/>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8" name="Google Shape;6558;p212"/>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59" name="Google Shape;6559;p212"/>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60" name="Google Shape;6560;p212"/>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6561" name="Google Shape;6561;p21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562" name="Google Shape;6562;p212"/>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3" name="Google Shape;6563;p212"/>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6564" name="Google Shape;6564;p212"/>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65" name="Google Shape;6565;p212"/>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66"/>
        <p:cNvGrpSpPr/>
        <p:nvPr/>
      </p:nvGrpSpPr>
      <p:grpSpPr>
        <a:xfrm>
          <a:off x="0" y="0"/>
          <a:ext cx="0" cy="0"/>
          <a:chOff x="0" y="0"/>
          <a:chExt cx="0" cy="0"/>
        </a:xfrm>
      </p:grpSpPr>
      <p:sp>
        <p:nvSpPr>
          <p:cNvPr id="6567" name="Google Shape;6567;p21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68" name="Google Shape;6568;p21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6569" name="Google Shape;6569;p21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6570" name="Google Shape;6570;p21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6571" name="Google Shape;6571;p213"/>
          <p:cNvGrpSpPr/>
          <p:nvPr/>
        </p:nvGrpSpPr>
        <p:grpSpPr>
          <a:xfrm>
            <a:off x="8041173" y="4778596"/>
            <a:ext cx="598277" cy="170409"/>
            <a:chOff x="238125" y="1822850"/>
            <a:chExt cx="7080200" cy="2016675"/>
          </a:xfrm>
        </p:grpSpPr>
        <p:sp>
          <p:nvSpPr>
            <p:cNvPr id="6572" name="Google Shape;6572;p21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3" name="Google Shape;6573;p21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4" name="Google Shape;6574;p21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5" name="Google Shape;6575;p21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6" name="Google Shape;6576;p21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7" name="Google Shape;6577;p21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8" name="Google Shape;6578;p21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79" name="Google Shape;6579;p21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w/sidebar">
  <p:cSld name="Title only w/sidebar">
    <p:spTree>
      <p:nvGrpSpPr>
        <p:cNvPr id="1" name="Shape 6580"/>
        <p:cNvGrpSpPr/>
        <p:nvPr/>
      </p:nvGrpSpPr>
      <p:grpSpPr>
        <a:xfrm>
          <a:off x="0" y="0"/>
          <a:ext cx="0" cy="0"/>
          <a:chOff x="0" y="0"/>
          <a:chExt cx="0" cy="0"/>
        </a:xfrm>
      </p:grpSpPr>
      <p:sp>
        <p:nvSpPr>
          <p:cNvPr id="6581" name="Google Shape;6581;p214"/>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2" name="Google Shape;6582;p214"/>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83" name="Google Shape;6583;p21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584" name="Google Shape;6584;p21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85"/>
        <p:cNvGrpSpPr/>
        <p:nvPr/>
      </p:nvGrpSpPr>
      <p:grpSpPr>
        <a:xfrm>
          <a:off x="0" y="0"/>
          <a:ext cx="0" cy="0"/>
          <a:chOff x="0" y="0"/>
          <a:chExt cx="0" cy="0"/>
        </a:xfrm>
      </p:grpSpPr>
      <p:sp>
        <p:nvSpPr>
          <p:cNvPr id="6586" name="Google Shape;6586;p215"/>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587" name="Google Shape;6587;p21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588" name="Google Shape;6588;p215"/>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6589" name="Google Shape;6589;p215"/>
          <p:cNvGrpSpPr/>
          <p:nvPr/>
        </p:nvGrpSpPr>
        <p:grpSpPr>
          <a:xfrm>
            <a:off x="8041173" y="4778596"/>
            <a:ext cx="598277" cy="170409"/>
            <a:chOff x="238125" y="1822850"/>
            <a:chExt cx="7080200" cy="2016675"/>
          </a:xfrm>
        </p:grpSpPr>
        <p:sp>
          <p:nvSpPr>
            <p:cNvPr id="6590" name="Google Shape;6590;p21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1" name="Google Shape;6591;p21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2" name="Google Shape;6592;p21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3" name="Google Shape;6593;p21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4" name="Google Shape;6594;p21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5" name="Google Shape;6595;p21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6" name="Google Shape;6596;p21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97" name="Google Shape;6597;p21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98"/>
        <p:cNvGrpSpPr/>
        <p:nvPr/>
      </p:nvGrpSpPr>
      <p:grpSpPr>
        <a:xfrm>
          <a:off x="0" y="0"/>
          <a:ext cx="0" cy="0"/>
          <a:chOff x="0" y="0"/>
          <a:chExt cx="0" cy="0"/>
        </a:xfrm>
      </p:grpSpPr>
      <p:sp>
        <p:nvSpPr>
          <p:cNvPr id="6599" name="Google Shape;6599;p21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600" name="Google Shape;6600;p21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601"/>
        <p:cNvGrpSpPr/>
        <p:nvPr/>
      </p:nvGrpSpPr>
      <p:grpSpPr>
        <a:xfrm>
          <a:off x="0" y="0"/>
          <a:ext cx="0" cy="0"/>
          <a:chOff x="0" y="0"/>
          <a:chExt cx="0" cy="0"/>
        </a:xfrm>
      </p:grpSpPr>
      <p:sp>
        <p:nvSpPr>
          <p:cNvPr id="6602" name="Google Shape;6602;p217"/>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3" name="Google Shape;6603;p21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6604" name="Google Shape;6604;p21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6605" name="Google Shape;6605;p21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6606" name="Google Shape;6606;p21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607" name="Google Shape;6607;p21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608" name="Google Shape;6608;p217"/>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6609"/>
        <p:cNvGrpSpPr/>
        <p:nvPr/>
      </p:nvGrpSpPr>
      <p:grpSpPr>
        <a:xfrm>
          <a:off x="0" y="0"/>
          <a:ext cx="0" cy="0"/>
          <a:chOff x="0" y="0"/>
          <a:chExt cx="0" cy="0"/>
        </a:xfrm>
      </p:grpSpPr>
      <p:sp>
        <p:nvSpPr>
          <p:cNvPr id="6610" name="Google Shape;6610;p21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611" name="Google Shape;6611;p218"/>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6612" name="Google Shape;6612;p21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613" name="Google Shape;6613;p218"/>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dk1"/>
        </a:solidFill>
        <a:effectLst/>
      </p:bgPr>
    </p:bg>
    <p:spTree>
      <p:nvGrpSpPr>
        <p:cNvPr id="1" name="Shape 6614"/>
        <p:cNvGrpSpPr/>
        <p:nvPr/>
      </p:nvGrpSpPr>
      <p:grpSpPr>
        <a:xfrm>
          <a:off x="0" y="0"/>
          <a:ext cx="0" cy="0"/>
          <a:chOff x="0" y="0"/>
          <a:chExt cx="0" cy="0"/>
        </a:xfrm>
      </p:grpSpPr>
      <p:grpSp>
        <p:nvGrpSpPr>
          <p:cNvPr id="6615" name="Google Shape;6615;p219"/>
          <p:cNvGrpSpPr/>
          <p:nvPr/>
        </p:nvGrpSpPr>
        <p:grpSpPr>
          <a:xfrm>
            <a:off x="3689202" y="6"/>
            <a:ext cx="3697033" cy="5143642"/>
            <a:chOff x="1926275" y="238125"/>
            <a:chExt cx="3765950" cy="5239525"/>
          </a:xfrm>
        </p:grpSpPr>
        <p:sp>
          <p:nvSpPr>
            <p:cNvPr id="6616" name="Google Shape;6616;p219"/>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7" name="Google Shape;6617;p219"/>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8" name="Google Shape;6618;p219"/>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9" name="Google Shape;6619;p219"/>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0" name="Google Shape;6620;p219"/>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1" name="Google Shape;6621;p219"/>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2" name="Google Shape;6622;p219"/>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3" name="Google Shape;6623;p219"/>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4" name="Google Shape;6624;p219"/>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5" name="Google Shape;6625;p219"/>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6" name="Google Shape;6626;p219"/>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7" name="Google Shape;6627;p219"/>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8" name="Google Shape;6628;p219"/>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9" name="Google Shape;6629;p219"/>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0" name="Google Shape;6630;p219"/>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1" name="Google Shape;6631;p219"/>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2" name="Google Shape;6632;p219"/>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3" name="Google Shape;6633;p219"/>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4" name="Google Shape;6634;p219"/>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5" name="Google Shape;6635;p219"/>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6" name="Google Shape;6636;p219"/>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7" name="Google Shape;6637;p219"/>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8" name="Google Shape;6638;p219"/>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9" name="Google Shape;6639;p219"/>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0" name="Google Shape;6640;p219"/>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1" name="Google Shape;6641;p219"/>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2" name="Google Shape;6642;p219"/>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3" name="Google Shape;6643;p219"/>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4" name="Google Shape;6644;p219"/>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5" name="Google Shape;6645;p219"/>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6" name="Google Shape;6646;p219"/>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7" name="Google Shape;6647;p219"/>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8" name="Google Shape;6648;p219"/>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9" name="Google Shape;6649;p219"/>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0" name="Google Shape;6650;p219"/>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1" name="Google Shape;6651;p219"/>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2" name="Google Shape;6652;p219"/>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3" name="Google Shape;6653;p219"/>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4" name="Google Shape;6654;p219"/>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5" name="Google Shape;6655;p219"/>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6" name="Google Shape;6656;p219"/>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7" name="Google Shape;6657;p219"/>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8" name="Google Shape;6658;p219"/>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9" name="Google Shape;6659;p219"/>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0" name="Google Shape;6660;p219"/>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1" name="Google Shape;6661;p219"/>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2" name="Google Shape;6662;p219"/>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3" name="Google Shape;6663;p219"/>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4" name="Google Shape;6664;p219"/>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5" name="Google Shape;6665;p219"/>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6" name="Google Shape;6666;p219"/>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7" name="Google Shape;6667;p219"/>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8" name="Google Shape;6668;p219"/>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9" name="Google Shape;6669;p219"/>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0" name="Google Shape;6670;p219"/>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1" name="Google Shape;6671;p219"/>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2" name="Google Shape;6672;p219"/>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3" name="Google Shape;6673;p219"/>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4" name="Google Shape;6674;p219"/>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5" name="Google Shape;6675;p219"/>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76" name="Google Shape;6676;p219"/>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7" name="Google Shape;6677;p219"/>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3333"/>
              </a:srgbClr>
            </a:outerShdw>
          </a:effectLst>
        </p:spPr>
        <p:txBody>
          <a:bodyPr/>
          <a:lstStyle/>
          <a:p>
            <a:endParaRPr lang="en-US"/>
          </a:p>
        </p:txBody>
      </p:sp>
      <p:sp>
        <p:nvSpPr>
          <p:cNvPr id="6678" name="Google Shape;6678;p219"/>
          <p:cNvSpPr txBox="1"/>
          <p:nvPr/>
        </p:nvSpPr>
        <p:spPr>
          <a:xfrm>
            <a:off x="340275" y="951650"/>
            <a:ext cx="3804900" cy="85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FFFFFF"/>
                </a:solidFill>
                <a:latin typeface="Inter ExtraBold"/>
                <a:ea typeface="Inter ExtraBold"/>
                <a:cs typeface="Inter ExtraBold"/>
                <a:sym typeface="Inter ExtraBold"/>
              </a:rPr>
              <a:t>Simplify the business </a:t>
            </a:r>
            <a:br>
              <a:rPr lang="en" sz="2200" b="0" i="0" u="none" strike="noStrike" cap="none">
                <a:solidFill>
                  <a:srgbClr val="FFFFFF"/>
                </a:solidFill>
                <a:latin typeface="Inter ExtraBold"/>
                <a:ea typeface="Inter ExtraBold"/>
                <a:cs typeface="Inter ExtraBold"/>
                <a:sym typeface="Inter ExtraBold"/>
              </a:rPr>
            </a:br>
            <a:r>
              <a:rPr lang="en" sz="2200" b="0" i="0" u="none" strike="noStrike" cap="none">
                <a:solidFill>
                  <a:srgbClr val="FFFFFF"/>
                </a:solidFill>
                <a:latin typeface="Inter ExtraBold"/>
                <a:ea typeface="Inter ExtraBold"/>
                <a:cs typeface="Inter ExtraBold"/>
                <a:sym typeface="Inter ExtraBold"/>
              </a:rPr>
              <a:t>of running your business.</a:t>
            </a:r>
            <a:endParaRPr sz="2200" b="0" i="0" u="none" strike="noStrike" cap="none">
              <a:solidFill>
                <a:srgbClr val="FFFFFF"/>
              </a:solidFill>
              <a:latin typeface="Inter ExtraBold"/>
              <a:ea typeface="Inter ExtraBold"/>
              <a:cs typeface="Inter ExtraBold"/>
              <a:sym typeface="Inter ExtraBold"/>
            </a:endParaRPr>
          </a:p>
        </p:txBody>
      </p:sp>
      <p:sp>
        <p:nvSpPr>
          <p:cNvPr id="6679" name="Google Shape;6679;p219"/>
          <p:cNvSpPr txBox="1"/>
          <p:nvPr/>
        </p:nvSpPr>
        <p:spPr>
          <a:xfrm>
            <a:off x="7653845" y="4665341"/>
            <a:ext cx="1257300" cy="292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©2022, WEX Inc.</a:t>
            </a:r>
            <a:endParaRPr sz="700" b="0" i="0" u="none" strike="noStrike" cap="none">
              <a:solidFill>
                <a:schemeClr val="dk2"/>
              </a:solidFill>
              <a:latin typeface="Inter Medium"/>
              <a:ea typeface="Inter Medium"/>
              <a:cs typeface="Inter Medium"/>
              <a:sym typeface="Inter Medium"/>
            </a:endParaRPr>
          </a:p>
        </p:txBody>
      </p:sp>
      <p:sp>
        <p:nvSpPr>
          <p:cNvPr id="6680" name="Google Shape;6680;p219"/>
          <p:cNvSpPr txBox="1"/>
          <p:nvPr/>
        </p:nvSpPr>
        <p:spPr>
          <a:xfrm>
            <a:off x="340275"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681" name="Google Shape;6681;p219"/>
          <p:cNvPicPr preferRelativeResize="0"/>
          <p:nvPr/>
        </p:nvPicPr>
        <p:blipFill rotWithShape="1">
          <a:blip r:embed="rId2">
            <a:alphaModFix/>
          </a:blip>
          <a:srcRect/>
          <a:stretch/>
        </p:blipFill>
        <p:spPr>
          <a:xfrm>
            <a:off x="7612258" y="4189886"/>
            <a:ext cx="1219225" cy="34766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losing slide w/logo_white">
  <p:cSld name="Closing slide w/logo_white">
    <p:bg>
      <p:bgPr>
        <a:solidFill>
          <a:schemeClr val="dk1"/>
        </a:solidFill>
        <a:effectLst/>
      </p:bgPr>
    </p:bg>
    <p:spTree>
      <p:nvGrpSpPr>
        <p:cNvPr id="1" name="Shape 6682"/>
        <p:cNvGrpSpPr/>
        <p:nvPr/>
      </p:nvGrpSpPr>
      <p:grpSpPr>
        <a:xfrm>
          <a:off x="0" y="0"/>
          <a:ext cx="0" cy="0"/>
          <a:chOff x="0" y="0"/>
          <a:chExt cx="0" cy="0"/>
        </a:xfrm>
      </p:grpSpPr>
      <p:grpSp>
        <p:nvGrpSpPr>
          <p:cNvPr id="6683" name="Google Shape;6683;p220"/>
          <p:cNvGrpSpPr/>
          <p:nvPr/>
        </p:nvGrpSpPr>
        <p:grpSpPr>
          <a:xfrm>
            <a:off x="3698727" y="6"/>
            <a:ext cx="3697033" cy="5143642"/>
            <a:chOff x="1926275" y="238125"/>
            <a:chExt cx="3765950" cy="5239525"/>
          </a:xfrm>
        </p:grpSpPr>
        <p:sp>
          <p:nvSpPr>
            <p:cNvPr id="6684" name="Google Shape;6684;p22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5" name="Google Shape;6685;p22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6" name="Google Shape;6686;p22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7" name="Google Shape;6687;p22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8" name="Google Shape;6688;p22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9" name="Google Shape;6689;p22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0" name="Google Shape;6690;p22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1" name="Google Shape;6691;p22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2" name="Google Shape;6692;p22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3" name="Google Shape;6693;p22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4" name="Google Shape;6694;p22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5" name="Google Shape;6695;p22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6" name="Google Shape;6696;p22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7" name="Google Shape;6697;p22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8" name="Google Shape;6698;p22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9" name="Google Shape;6699;p22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0" name="Google Shape;6700;p22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1" name="Google Shape;6701;p22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2" name="Google Shape;6702;p22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3" name="Google Shape;6703;p22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4" name="Google Shape;6704;p22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5" name="Google Shape;6705;p22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6" name="Google Shape;6706;p22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7" name="Google Shape;6707;p22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8" name="Google Shape;6708;p22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9" name="Google Shape;6709;p22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0" name="Google Shape;6710;p22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1" name="Google Shape;6711;p22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2" name="Google Shape;6712;p22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3" name="Google Shape;6713;p22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4" name="Google Shape;6714;p22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5" name="Google Shape;6715;p22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6" name="Google Shape;6716;p22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7" name="Google Shape;6717;p22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8" name="Google Shape;6718;p22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9" name="Google Shape;6719;p22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0" name="Google Shape;6720;p22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1" name="Google Shape;6721;p22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2" name="Google Shape;6722;p22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3" name="Google Shape;6723;p22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4" name="Google Shape;6724;p22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5" name="Google Shape;6725;p22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6" name="Google Shape;6726;p22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7" name="Google Shape;6727;p22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8" name="Google Shape;6728;p22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9" name="Google Shape;6729;p22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0" name="Google Shape;6730;p22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1" name="Google Shape;6731;p22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2" name="Google Shape;6732;p22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3" name="Google Shape;6733;p22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4" name="Google Shape;6734;p22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5" name="Google Shape;6735;p22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6" name="Google Shape;6736;p22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7" name="Google Shape;6737;p22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8" name="Google Shape;6738;p22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9" name="Google Shape;6739;p22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0" name="Google Shape;6740;p22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1" name="Google Shape;6741;p22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2" name="Google Shape;6742;p22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3" name="Google Shape;6743;p22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44" name="Google Shape;6744;p220"/>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5" name="Google Shape;6745;p22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6746" name="Google Shape;6746;p220"/>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3333"/>
              </a:srgbClr>
            </a:outerShdw>
          </a:effectLst>
        </p:spPr>
        <p:txBody>
          <a:bodyPr/>
          <a:lstStyle/>
          <a:p>
            <a:endParaRPr lang="en-US"/>
          </a:p>
        </p:txBody>
      </p:sp>
      <p:sp>
        <p:nvSpPr>
          <p:cNvPr id="6747" name="Google Shape;6747;p22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6748" name="Google Shape;6748;p220"/>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losing slide w/logo_slate">
  <p:cSld name="Closing slide w/logo_slate">
    <p:spTree>
      <p:nvGrpSpPr>
        <p:cNvPr id="1" name="Shape 6749"/>
        <p:cNvGrpSpPr/>
        <p:nvPr/>
      </p:nvGrpSpPr>
      <p:grpSpPr>
        <a:xfrm>
          <a:off x="0" y="0"/>
          <a:ext cx="0" cy="0"/>
          <a:chOff x="0" y="0"/>
          <a:chExt cx="0" cy="0"/>
        </a:xfrm>
      </p:grpSpPr>
      <p:grpSp>
        <p:nvGrpSpPr>
          <p:cNvPr id="6750" name="Google Shape;6750;p221"/>
          <p:cNvGrpSpPr/>
          <p:nvPr/>
        </p:nvGrpSpPr>
        <p:grpSpPr>
          <a:xfrm>
            <a:off x="3698727" y="6"/>
            <a:ext cx="3697033" cy="5143642"/>
            <a:chOff x="1926275" y="238125"/>
            <a:chExt cx="3765950" cy="5239525"/>
          </a:xfrm>
        </p:grpSpPr>
        <p:sp>
          <p:nvSpPr>
            <p:cNvPr id="6751" name="Google Shape;6751;p22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2" name="Google Shape;6752;p22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3" name="Google Shape;6753;p22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4" name="Google Shape;6754;p22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5" name="Google Shape;6755;p22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6" name="Google Shape;6756;p22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7" name="Google Shape;6757;p22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8" name="Google Shape;6758;p22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9" name="Google Shape;6759;p22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0" name="Google Shape;6760;p22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1" name="Google Shape;6761;p22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2" name="Google Shape;6762;p22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3" name="Google Shape;6763;p22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4" name="Google Shape;6764;p22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5" name="Google Shape;6765;p22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6" name="Google Shape;6766;p22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7" name="Google Shape;6767;p22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8" name="Google Shape;6768;p22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9" name="Google Shape;6769;p22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0" name="Google Shape;6770;p22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1" name="Google Shape;6771;p22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2" name="Google Shape;6772;p22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3" name="Google Shape;6773;p22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4" name="Google Shape;6774;p22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5" name="Google Shape;6775;p22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6" name="Google Shape;6776;p22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7" name="Google Shape;6777;p22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8" name="Google Shape;6778;p22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9" name="Google Shape;6779;p22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0" name="Google Shape;6780;p22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1" name="Google Shape;6781;p22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2" name="Google Shape;6782;p22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3" name="Google Shape;6783;p22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4" name="Google Shape;6784;p22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5" name="Google Shape;6785;p22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6" name="Google Shape;6786;p22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7" name="Google Shape;6787;p22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8" name="Google Shape;6788;p22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9" name="Google Shape;6789;p22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0" name="Google Shape;6790;p22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1" name="Google Shape;6791;p22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2" name="Google Shape;6792;p22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3" name="Google Shape;6793;p22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4" name="Google Shape;6794;p22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5" name="Google Shape;6795;p22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6" name="Google Shape;6796;p22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7" name="Google Shape;6797;p22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8" name="Google Shape;6798;p22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9" name="Google Shape;6799;p22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0" name="Google Shape;6800;p22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1" name="Google Shape;6801;p22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2" name="Google Shape;6802;p22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3" name="Google Shape;6803;p22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4" name="Google Shape;6804;p22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5" name="Google Shape;6805;p22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6" name="Google Shape;6806;p22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7" name="Google Shape;6807;p22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8" name="Google Shape;6808;p22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9" name="Google Shape;6809;p22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0" name="Google Shape;6810;p22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11" name="Google Shape;6811;p221"/>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2" name="Google Shape;6812;p22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6813" name="Google Shape;6813;p221"/>
          <p:cNvGrpSpPr/>
          <p:nvPr/>
        </p:nvGrpSpPr>
        <p:grpSpPr>
          <a:xfrm>
            <a:off x="1285921" y="2144122"/>
            <a:ext cx="2868897" cy="817157"/>
            <a:chOff x="238125" y="1822850"/>
            <a:chExt cx="7080200" cy="2016675"/>
          </a:xfrm>
        </p:grpSpPr>
        <p:sp>
          <p:nvSpPr>
            <p:cNvPr id="6814" name="Google Shape;6814;p22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5" name="Google Shape;6815;p22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6" name="Google Shape;6816;p22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7" name="Google Shape;6817;p22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8" name="Google Shape;6818;p22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9" name="Google Shape;6819;p22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0" name="Google Shape;6820;p22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21" name="Google Shape;6821;p221"/>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3333"/>
              </a:srgbClr>
            </a:outerShdw>
          </a:effectLst>
        </p:spPr>
        <p:txBody>
          <a:bodyPr/>
          <a:lstStyle/>
          <a:p>
            <a:endParaRPr lang="en-US"/>
          </a:p>
        </p:txBody>
      </p:sp>
      <p:sp>
        <p:nvSpPr>
          <p:cNvPr id="6822" name="Google Shape;6822;p22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99"/>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987" name="Google Shape;987;p99"/>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988" name="Google Shape;988;p99"/>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losing slide w/logo_red">
  <p:cSld name="Closing slide w/logo_red">
    <p:bg>
      <p:bgPr>
        <a:solidFill>
          <a:schemeClr val="accent1"/>
        </a:solidFill>
        <a:effectLst/>
      </p:bgPr>
    </p:bg>
    <p:spTree>
      <p:nvGrpSpPr>
        <p:cNvPr id="1" name="Shape 6823"/>
        <p:cNvGrpSpPr/>
        <p:nvPr/>
      </p:nvGrpSpPr>
      <p:grpSpPr>
        <a:xfrm>
          <a:off x="0" y="0"/>
          <a:ext cx="0" cy="0"/>
          <a:chOff x="0" y="0"/>
          <a:chExt cx="0" cy="0"/>
        </a:xfrm>
      </p:grpSpPr>
      <p:sp>
        <p:nvSpPr>
          <p:cNvPr id="6824" name="Google Shape;6824;p222"/>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5" name="Google Shape;6825;p22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6826" name="Google Shape;6826;p222"/>
          <p:cNvGrpSpPr/>
          <p:nvPr/>
        </p:nvGrpSpPr>
        <p:grpSpPr>
          <a:xfrm>
            <a:off x="1285921" y="2144122"/>
            <a:ext cx="2868897" cy="817157"/>
            <a:chOff x="238125" y="1822850"/>
            <a:chExt cx="7080200" cy="2016675"/>
          </a:xfrm>
        </p:grpSpPr>
        <p:sp>
          <p:nvSpPr>
            <p:cNvPr id="6827" name="Google Shape;6827;p22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8" name="Google Shape;6828;p22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9" name="Google Shape;6829;p22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0" name="Google Shape;6830;p22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1" name="Google Shape;6831;p22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2" name="Google Shape;6832;p22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3" name="Google Shape;6833;p22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34" name="Google Shape;6834;p222"/>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3333"/>
              </a:srgbClr>
            </a:outerShdw>
          </a:effectLst>
        </p:spPr>
        <p:txBody>
          <a:bodyPr/>
          <a:lstStyle/>
          <a:p>
            <a:endParaRPr lang="en-US"/>
          </a:p>
        </p:txBody>
      </p:sp>
      <p:sp>
        <p:nvSpPr>
          <p:cNvPr id="6835" name="Google Shape;6835;p22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_Grey">
  <p:cSld name="Title Only_Grey">
    <p:bg>
      <p:bgPr>
        <a:solidFill>
          <a:schemeClr val="accent1"/>
        </a:solidFill>
        <a:effectLst/>
      </p:bgPr>
    </p:bg>
    <p:spTree>
      <p:nvGrpSpPr>
        <p:cNvPr id="1" name="Shape 6841"/>
        <p:cNvGrpSpPr/>
        <p:nvPr/>
      </p:nvGrpSpPr>
      <p:grpSpPr>
        <a:xfrm>
          <a:off x="0" y="0"/>
          <a:ext cx="0" cy="0"/>
          <a:chOff x="0" y="0"/>
          <a:chExt cx="0" cy="0"/>
        </a:xfrm>
      </p:grpSpPr>
      <p:sp>
        <p:nvSpPr>
          <p:cNvPr id="6842" name="Google Shape;6842;p19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843" name="Google Shape;6843;p192"/>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44" name="Google Shape;6844;p192"/>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Grey Blue Title_No photo" type="title">
  <p:cSld name="TITLE">
    <p:bg>
      <p:bgPr>
        <a:blipFill>
          <a:blip r:embed="rId2">
            <a:alphaModFix/>
          </a:blip>
          <a:stretch>
            <a:fillRect/>
          </a:stretch>
        </a:blipFill>
        <a:effectLst/>
      </p:bgPr>
    </p:bg>
    <p:spTree>
      <p:nvGrpSpPr>
        <p:cNvPr id="1" name="Shape 6845"/>
        <p:cNvGrpSpPr/>
        <p:nvPr/>
      </p:nvGrpSpPr>
      <p:grpSpPr>
        <a:xfrm>
          <a:off x="0" y="0"/>
          <a:ext cx="0" cy="0"/>
          <a:chOff x="0" y="0"/>
          <a:chExt cx="0" cy="0"/>
        </a:xfrm>
      </p:grpSpPr>
      <p:sp>
        <p:nvSpPr>
          <p:cNvPr id="6846" name="Google Shape;6846;p223"/>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47" name="Google Shape;6847;p223"/>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Grey Blue Title_No photo">
  <p:cSld name="1_Grey Blue Title_No photo">
    <p:bg>
      <p:bgPr>
        <a:blipFill>
          <a:blip r:embed="rId2">
            <a:alphaModFix/>
          </a:blip>
          <a:stretch>
            <a:fillRect/>
          </a:stretch>
        </a:blipFill>
        <a:effectLst/>
      </p:bgPr>
    </p:bg>
    <p:spTree>
      <p:nvGrpSpPr>
        <p:cNvPr id="1" name="Shape 6848"/>
        <p:cNvGrpSpPr/>
        <p:nvPr/>
      </p:nvGrpSpPr>
      <p:grpSpPr>
        <a:xfrm>
          <a:off x="0" y="0"/>
          <a:ext cx="0" cy="0"/>
          <a:chOff x="0" y="0"/>
          <a:chExt cx="0" cy="0"/>
        </a:xfrm>
      </p:grpSpPr>
      <p:sp>
        <p:nvSpPr>
          <p:cNvPr id="6849" name="Google Shape;6849;p224"/>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50" name="Google Shape;6850;p224"/>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Grey Blue Title_No photo">
  <p:cSld name="2_Grey Blue Title_No photo">
    <p:bg>
      <p:bgPr>
        <a:blipFill>
          <a:blip r:embed="rId2">
            <a:alphaModFix/>
          </a:blip>
          <a:stretch>
            <a:fillRect/>
          </a:stretch>
        </a:blipFill>
        <a:effectLst/>
      </p:bgPr>
    </p:bg>
    <p:spTree>
      <p:nvGrpSpPr>
        <p:cNvPr id="1" name="Shape 6851"/>
        <p:cNvGrpSpPr/>
        <p:nvPr/>
      </p:nvGrpSpPr>
      <p:grpSpPr>
        <a:xfrm>
          <a:off x="0" y="0"/>
          <a:ext cx="0" cy="0"/>
          <a:chOff x="0" y="0"/>
          <a:chExt cx="0" cy="0"/>
        </a:xfrm>
      </p:grpSpPr>
      <p:sp>
        <p:nvSpPr>
          <p:cNvPr id="6852" name="Google Shape;6852;p225"/>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53" name="Google Shape;6853;p225"/>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_Grey Blue Title_No photo">
  <p:cSld name="3_Grey Blue Title_No photo">
    <p:bg>
      <p:bgPr>
        <a:blipFill>
          <a:blip r:embed="rId2">
            <a:alphaModFix/>
          </a:blip>
          <a:stretch>
            <a:fillRect/>
          </a:stretch>
        </a:blipFill>
        <a:effectLst/>
      </p:bgPr>
    </p:bg>
    <p:spTree>
      <p:nvGrpSpPr>
        <p:cNvPr id="1" name="Shape 6854"/>
        <p:cNvGrpSpPr/>
        <p:nvPr/>
      </p:nvGrpSpPr>
      <p:grpSpPr>
        <a:xfrm>
          <a:off x="0" y="0"/>
          <a:ext cx="0" cy="0"/>
          <a:chOff x="0" y="0"/>
          <a:chExt cx="0" cy="0"/>
        </a:xfrm>
      </p:grpSpPr>
      <p:sp>
        <p:nvSpPr>
          <p:cNvPr id="6855" name="Google Shape;6855;p226"/>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56" name="Google Shape;6856;p226"/>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pt 1 Title_No Photo">
  <p:cSld name="Opt 1 Title_No Photo">
    <p:bg>
      <p:bgPr>
        <a:blipFill>
          <a:blip r:embed="rId2">
            <a:alphaModFix/>
          </a:blip>
          <a:stretch>
            <a:fillRect/>
          </a:stretch>
        </a:blipFill>
        <a:effectLst/>
      </p:bgPr>
    </p:bg>
    <p:spTree>
      <p:nvGrpSpPr>
        <p:cNvPr id="1" name="Shape 6857"/>
        <p:cNvGrpSpPr/>
        <p:nvPr/>
      </p:nvGrpSpPr>
      <p:grpSpPr>
        <a:xfrm>
          <a:off x="0" y="0"/>
          <a:ext cx="0" cy="0"/>
          <a:chOff x="0" y="0"/>
          <a:chExt cx="0" cy="0"/>
        </a:xfrm>
      </p:grpSpPr>
      <p:sp>
        <p:nvSpPr>
          <p:cNvPr id="6858" name="Google Shape;6858;p227"/>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59" name="Google Shape;6859;p227"/>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60" name="Google Shape;6860;p227"/>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Opt 1 Title_No Photo">
  <p:cSld name="1_Opt 1 Title_No Photo">
    <p:bg>
      <p:bgPr>
        <a:blipFill>
          <a:blip r:embed="rId2">
            <a:alphaModFix/>
          </a:blip>
          <a:stretch>
            <a:fillRect/>
          </a:stretch>
        </a:blipFill>
        <a:effectLst/>
      </p:bgPr>
    </p:bg>
    <p:spTree>
      <p:nvGrpSpPr>
        <p:cNvPr id="1" name="Shape 6861"/>
        <p:cNvGrpSpPr/>
        <p:nvPr/>
      </p:nvGrpSpPr>
      <p:grpSpPr>
        <a:xfrm>
          <a:off x="0" y="0"/>
          <a:ext cx="0" cy="0"/>
          <a:chOff x="0" y="0"/>
          <a:chExt cx="0" cy="0"/>
        </a:xfrm>
      </p:grpSpPr>
      <p:sp>
        <p:nvSpPr>
          <p:cNvPr id="6862" name="Google Shape;6862;p228"/>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63" name="Google Shape;6863;p228"/>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64" name="Google Shape;6864;p228"/>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Opt 1 Title_No Photo">
  <p:cSld name="2_Opt 1 Title_No Photo">
    <p:bg>
      <p:bgPr>
        <a:blipFill>
          <a:blip r:embed="rId2">
            <a:alphaModFix/>
          </a:blip>
          <a:stretch>
            <a:fillRect/>
          </a:stretch>
        </a:blipFill>
        <a:effectLst/>
      </p:bgPr>
    </p:bg>
    <p:spTree>
      <p:nvGrpSpPr>
        <p:cNvPr id="1" name="Shape 6865"/>
        <p:cNvGrpSpPr/>
        <p:nvPr/>
      </p:nvGrpSpPr>
      <p:grpSpPr>
        <a:xfrm>
          <a:off x="0" y="0"/>
          <a:ext cx="0" cy="0"/>
          <a:chOff x="0" y="0"/>
          <a:chExt cx="0" cy="0"/>
        </a:xfrm>
      </p:grpSpPr>
      <p:sp>
        <p:nvSpPr>
          <p:cNvPr id="6866" name="Google Shape;6866;p229"/>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67" name="Google Shape;6867;p229"/>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68" name="Google Shape;6868;p229"/>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_Opt 1 Title_No Photo">
  <p:cSld name="3_Opt 1 Title_No Photo">
    <p:bg>
      <p:bgPr>
        <a:blipFill>
          <a:blip r:embed="rId2">
            <a:alphaModFix/>
          </a:blip>
          <a:stretch>
            <a:fillRect/>
          </a:stretch>
        </a:blipFill>
        <a:effectLst/>
      </p:bgPr>
    </p:bg>
    <p:spTree>
      <p:nvGrpSpPr>
        <p:cNvPr id="1" name="Shape 6869"/>
        <p:cNvGrpSpPr/>
        <p:nvPr/>
      </p:nvGrpSpPr>
      <p:grpSpPr>
        <a:xfrm>
          <a:off x="0" y="0"/>
          <a:ext cx="0" cy="0"/>
          <a:chOff x="0" y="0"/>
          <a:chExt cx="0" cy="0"/>
        </a:xfrm>
      </p:grpSpPr>
      <p:sp>
        <p:nvSpPr>
          <p:cNvPr id="6870" name="Google Shape;6870;p230"/>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71" name="Google Shape;6871;p230"/>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72" name="Google Shape;6872;p230"/>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989"/>
        <p:cNvGrpSpPr/>
        <p:nvPr/>
      </p:nvGrpSpPr>
      <p:grpSpPr>
        <a:xfrm>
          <a:off x="0" y="0"/>
          <a:ext cx="0" cy="0"/>
          <a:chOff x="0" y="0"/>
          <a:chExt cx="0" cy="0"/>
        </a:xfrm>
      </p:grpSpPr>
      <p:sp>
        <p:nvSpPr>
          <p:cNvPr id="990" name="Google Shape;990;p100"/>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991" name="Google Shape;991;p100"/>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4_Opt 1 Title_No Photo">
  <p:cSld name="4_Opt 1 Title_No Photo">
    <p:bg>
      <p:bgPr>
        <a:blipFill>
          <a:blip r:embed="rId2">
            <a:alphaModFix/>
          </a:blip>
          <a:stretch>
            <a:fillRect/>
          </a:stretch>
        </a:blipFill>
        <a:effectLst/>
      </p:bgPr>
    </p:bg>
    <p:spTree>
      <p:nvGrpSpPr>
        <p:cNvPr id="1" name="Shape 6873"/>
        <p:cNvGrpSpPr/>
        <p:nvPr/>
      </p:nvGrpSpPr>
      <p:grpSpPr>
        <a:xfrm>
          <a:off x="0" y="0"/>
          <a:ext cx="0" cy="0"/>
          <a:chOff x="0" y="0"/>
          <a:chExt cx="0" cy="0"/>
        </a:xfrm>
      </p:grpSpPr>
      <p:sp>
        <p:nvSpPr>
          <p:cNvPr id="6874" name="Google Shape;6874;p231"/>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75" name="Google Shape;6875;p231"/>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76" name="Google Shape;6876;p231"/>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5_Opt 1 Title_No Photo">
  <p:cSld name="5_Opt 1 Title_No Photo">
    <p:bg>
      <p:bgPr>
        <a:blipFill>
          <a:blip r:embed="rId2">
            <a:alphaModFix/>
          </a:blip>
          <a:stretch>
            <a:fillRect/>
          </a:stretch>
        </a:blipFill>
        <a:effectLst/>
      </p:bgPr>
    </p:bg>
    <p:spTree>
      <p:nvGrpSpPr>
        <p:cNvPr id="1" name="Shape 6877"/>
        <p:cNvGrpSpPr/>
        <p:nvPr/>
      </p:nvGrpSpPr>
      <p:grpSpPr>
        <a:xfrm>
          <a:off x="0" y="0"/>
          <a:ext cx="0" cy="0"/>
          <a:chOff x="0" y="0"/>
          <a:chExt cx="0" cy="0"/>
        </a:xfrm>
      </p:grpSpPr>
      <p:sp>
        <p:nvSpPr>
          <p:cNvPr id="6878" name="Google Shape;6878;p232"/>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79" name="Google Shape;6879;p232"/>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80" name="Google Shape;6880;p232"/>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_Opt 1 Title_No Photo">
  <p:cSld name="6_Opt 1 Title_No Photo">
    <p:bg>
      <p:bgPr>
        <a:blipFill>
          <a:blip r:embed="rId2">
            <a:alphaModFix/>
          </a:blip>
          <a:stretch>
            <a:fillRect/>
          </a:stretch>
        </a:blipFill>
        <a:effectLst/>
      </p:bgPr>
    </p:bg>
    <p:spTree>
      <p:nvGrpSpPr>
        <p:cNvPr id="1" name="Shape 6881"/>
        <p:cNvGrpSpPr/>
        <p:nvPr/>
      </p:nvGrpSpPr>
      <p:grpSpPr>
        <a:xfrm>
          <a:off x="0" y="0"/>
          <a:ext cx="0" cy="0"/>
          <a:chOff x="0" y="0"/>
          <a:chExt cx="0" cy="0"/>
        </a:xfrm>
      </p:grpSpPr>
      <p:sp>
        <p:nvSpPr>
          <p:cNvPr id="6882" name="Google Shape;6882;p233"/>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83" name="Google Shape;6883;p233"/>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84" name="Google Shape;6884;p233"/>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7_Opt 1 Title_No Photo">
  <p:cSld name="7_Opt 1 Title_No Photo">
    <p:bg>
      <p:bgPr>
        <a:blipFill>
          <a:blip r:embed="rId2">
            <a:alphaModFix/>
          </a:blip>
          <a:stretch>
            <a:fillRect/>
          </a:stretch>
        </a:blipFill>
        <a:effectLst/>
      </p:bgPr>
    </p:bg>
    <p:spTree>
      <p:nvGrpSpPr>
        <p:cNvPr id="1" name="Shape 6885"/>
        <p:cNvGrpSpPr/>
        <p:nvPr/>
      </p:nvGrpSpPr>
      <p:grpSpPr>
        <a:xfrm>
          <a:off x="0" y="0"/>
          <a:ext cx="0" cy="0"/>
          <a:chOff x="0" y="0"/>
          <a:chExt cx="0" cy="0"/>
        </a:xfrm>
      </p:grpSpPr>
      <p:sp>
        <p:nvSpPr>
          <p:cNvPr id="6886" name="Google Shape;6886;p234"/>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87" name="Google Shape;6887;p234"/>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88" name="Google Shape;6888;p234"/>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8_Opt 1 Title_No Photo">
  <p:cSld name="8_Opt 1 Title_No Photo">
    <p:bg>
      <p:bgPr>
        <a:blipFill>
          <a:blip r:embed="rId2">
            <a:alphaModFix/>
          </a:blip>
          <a:stretch>
            <a:fillRect/>
          </a:stretch>
        </a:blipFill>
        <a:effectLst/>
      </p:bgPr>
    </p:bg>
    <p:spTree>
      <p:nvGrpSpPr>
        <p:cNvPr id="1" name="Shape 6889"/>
        <p:cNvGrpSpPr/>
        <p:nvPr/>
      </p:nvGrpSpPr>
      <p:grpSpPr>
        <a:xfrm>
          <a:off x="0" y="0"/>
          <a:ext cx="0" cy="0"/>
          <a:chOff x="0" y="0"/>
          <a:chExt cx="0" cy="0"/>
        </a:xfrm>
      </p:grpSpPr>
      <p:sp>
        <p:nvSpPr>
          <p:cNvPr id="6890" name="Google Shape;6890;p235"/>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91" name="Google Shape;6891;p235"/>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92" name="Google Shape;6892;p235"/>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9_Opt 1 Title_No Photo">
  <p:cSld name="9_Opt 1 Title_No Photo">
    <p:bg>
      <p:bgPr>
        <a:blipFill>
          <a:blip r:embed="rId2">
            <a:alphaModFix/>
          </a:blip>
          <a:stretch>
            <a:fillRect/>
          </a:stretch>
        </a:blipFill>
        <a:effectLst/>
      </p:bgPr>
    </p:bg>
    <p:spTree>
      <p:nvGrpSpPr>
        <p:cNvPr id="1" name="Shape 6893"/>
        <p:cNvGrpSpPr/>
        <p:nvPr/>
      </p:nvGrpSpPr>
      <p:grpSpPr>
        <a:xfrm>
          <a:off x="0" y="0"/>
          <a:ext cx="0" cy="0"/>
          <a:chOff x="0" y="0"/>
          <a:chExt cx="0" cy="0"/>
        </a:xfrm>
      </p:grpSpPr>
      <p:sp>
        <p:nvSpPr>
          <p:cNvPr id="6894" name="Google Shape;6894;p236"/>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6895" name="Google Shape;6895;p236"/>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96" name="Google Shape;6896;p236"/>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6897"/>
        <p:cNvGrpSpPr/>
        <p:nvPr/>
      </p:nvGrpSpPr>
      <p:grpSpPr>
        <a:xfrm>
          <a:off x="0" y="0"/>
          <a:ext cx="0" cy="0"/>
          <a:chOff x="0" y="0"/>
          <a:chExt cx="0" cy="0"/>
        </a:xfrm>
      </p:grpSpPr>
      <p:sp>
        <p:nvSpPr>
          <p:cNvPr id="6898" name="Google Shape;6898;p237"/>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99" name="Google Shape;6899;p237"/>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00" name="Google Shape;6900;p237"/>
          <p:cNvSpPr txBox="1">
            <a:spLocks noGrp="1"/>
          </p:cNvSpPr>
          <p:nvPr>
            <p:ph type="body" idx="2"/>
          </p:nvPr>
        </p:nvSpPr>
        <p:spPr>
          <a:xfrm>
            <a:off x="413545" y="1366243"/>
            <a:ext cx="8317750" cy="275257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01" name="Google Shape;6901;p23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ulleted Content">
  <p:cSld name="Bulleted Content">
    <p:spTree>
      <p:nvGrpSpPr>
        <p:cNvPr id="1" name="Shape 6902"/>
        <p:cNvGrpSpPr/>
        <p:nvPr/>
      </p:nvGrpSpPr>
      <p:grpSpPr>
        <a:xfrm>
          <a:off x="0" y="0"/>
          <a:ext cx="0" cy="0"/>
          <a:chOff x="0" y="0"/>
          <a:chExt cx="0" cy="0"/>
        </a:xfrm>
      </p:grpSpPr>
      <p:sp>
        <p:nvSpPr>
          <p:cNvPr id="6903" name="Google Shape;6903;p238"/>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04" name="Google Shape;6904;p238"/>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05" name="Google Shape;6905;p238"/>
          <p:cNvSpPr txBox="1">
            <a:spLocks noGrp="1"/>
          </p:cNvSpPr>
          <p:nvPr>
            <p:ph type="body" idx="2"/>
          </p:nvPr>
        </p:nvSpPr>
        <p:spPr>
          <a:xfrm>
            <a:off x="413545" y="1366243"/>
            <a:ext cx="8317750" cy="2752575"/>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06" name="Google Shape;6906;p23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 Content">
  <p:cSld name="2 Content">
    <p:spTree>
      <p:nvGrpSpPr>
        <p:cNvPr id="1" name="Shape 6907"/>
        <p:cNvGrpSpPr/>
        <p:nvPr/>
      </p:nvGrpSpPr>
      <p:grpSpPr>
        <a:xfrm>
          <a:off x="0" y="0"/>
          <a:ext cx="0" cy="0"/>
          <a:chOff x="0" y="0"/>
          <a:chExt cx="0" cy="0"/>
        </a:xfrm>
      </p:grpSpPr>
      <p:sp>
        <p:nvSpPr>
          <p:cNvPr id="6908" name="Google Shape;6908;p23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09" name="Google Shape;6909;p23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10" name="Google Shape;6910;p239"/>
          <p:cNvSpPr txBox="1">
            <a:spLocks noGrp="1"/>
          </p:cNvSpPr>
          <p:nvPr>
            <p:ph type="body" idx="1"/>
          </p:nvPr>
        </p:nvSpPr>
        <p:spPr>
          <a:xfrm>
            <a:off x="413544"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11" name="Google Shape;6911;p239"/>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12" name="Google Shape;6912;p239"/>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 Bulleted Content">
  <p:cSld name="2 Bulleted Content">
    <p:spTree>
      <p:nvGrpSpPr>
        <p:cNvPr id="1" name="Shape 6913"/>
        <p:cNvGrpSpPr/>
        <p:nvPr/>
      </p:nvGrpSpPr>
      <p:grpSpPr>
        <a:xfrm>
          <a:off x="0" y="0"/>
          <a:ext cx="0" cy="0"/>
          <a:chOff x="0" y="0"/>
          <a:chExt cx="0" cy="0"/>
        </a:xfrm>
      </p:grpSpPr>
      <p:sp>
        <p:nvSpPr>
          <p:cNvPr id="6914" name="Google Shape;6914;p24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915" name="Google Shape;6915;p24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916" name="Google Shape;6916;p240"/>
          <p:cNvSpPr txBox="1">
            <a:spLocks noGrp="1"/>
          </p:cNvSpPr>
          <p:nvPr>
            <p:ph type="body" idx="1"/>
          </p:nvPr>
        </p:nvSpPr>
        <p:spPr>
          <a:xfrm>
            <a:off x="413544" y="1366243"/>
            <a:ext cx="4138784" cy="2752576"/>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17" name="Google Shape;6917;p240"/>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6918" name="Google Shape;6918;p240"/>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8"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image" Target="../media/image13.jpg"/><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image" Target="../media/image12.jpg"/><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theme" Target="../theme/theme4.xml"/><Relationship Id="rId8" Type="http://schemas.openxmlformats.org/officeDocument/2006/relationships/slideLayout" Target="../slideLayouts/slideLayout88.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2"/>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2"/>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8" name="Google Shape;8;p7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2"/>
        <p:cNvGrpSpPr/>
        <p:nvPr/>
      </p:nvGrpSpPr>
      <p:grpSpPr>
        <a:xfrm>
          <a:off x="0" y="0"/>
          <a:ext cx="0" cy="0"/>
          <a:chOff x="0" y="0"/>
          <a:chExt cx="0" cy="0"/>
        </a:xfrm>
      </p:grpSpPr>
      <p:sp>
        <p:nvSpPr>
          <p:cNvPr id="1873" name="Google Shape;1873;p78"/>
          <p:cNvSpPr txBox="1">
            <a:spLocks noGrp="1"/>
          </p:cNvSpPr>
          <p:nvPr>
            <p:ph type="title"/>
          </p:nvPr>
        </p:nvSpPr>
        <p:spPr>
          <a:xfrm>
            <a:off x="244353" y="200601"/>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874" name="Google Shape;1874;p78"/>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1875" name="Google Shape;1875;p7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0"/>
        <p:cNvGrpSpPr/>
        <p:nvPr/>
      </p:nvGrpSpPr>
      <p:grpSpPr>
        <a:xfrm>
          <a:off x="0" y="0"/>
          <a:ext cx="0" cy="0"/>
          <a:chOff x="0" y="0"/>
          <a:chExt cx="0" cy="0"/>
        </a:xfrm>
      </p:grpSpPr>
      <p:sp>
        <p:nvSpPr>
          <p:cNvPr id="3761" name="Google Shape;3761;p189"/>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762" name="Google Shape;3762;p189"/>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3763" name="Google Shape;3763;p18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49">
            <a:alphaModFix/>
          </a:blip>
          <a:stretch>
            <a:fillRect/>
          </a:stretch>
        </a:blipFill>
        <a:effectLst/>
      </p:bgPr>
    </p:bg>
    <p:spTree>
      <p:nvGrpSpPr>
        <p:cNvPr id="1" name="Shape 6836"/>
        <p:cNvGrpSpPr/>
        <p:nvPr/>
      </p:nvGrpSpPr>
      <p:grpSpPr>
        <a:xfrm>
          <a:off x="0" y="0"/>
          <a:ext cx="0" cy="0"/>
          <a:chOff x="0" y="0"/>
          <a:chExt cx="0" cy="0"/>
        </a:xfrm>
      </p:grpSpPr>
      <p:sp>
        <p:nvSpPr>
          <p:cNvPr id="6837" name="Google Shape;6837;p19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838" name="Google Shape;6838;p19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2"/>
              </a:buClr>
              <a:buSzPts val="2812"/>
              <a:buFont typeface="Inter Black"/>
              <a:buNone/>
              <a:defRPr sz="2812" b="1" i="0" u="none" strike="noStrike" cap="none">
                <a:solidFill>
                  <a:schemeClr val="dk2"/>
                </a:solidFill>
                <a:latin typeface="Inter Black"/>
                <a:ea typeface="Inter Black"/>
                <a:cs typeface="Inter Black"/>
                <a:sym typeface="Inter Black"/>
              </a:defRPr>
            </a:lvl1pPr>
            <a:lvl2pPr marR="0" lvl="1"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9pPr>
          </a:lstStyle>
          <a:p>
            <a:endParaRPr/>
          </a:p>
        </p:txBody>
      </p:sp>
      <p:sp>
        <p:nvSpPr>
          <p:cNvPr id="6839" name="Google Shape;6839;p191"/>
          <p:cNvSpPr txBox="1">
            <a:spLocks noGrp="1"/>
          </p:cNvSpPr>
          <p:nvPr>
            <p:ph type="body" idx="1"/>
          </p:nvPr>
        </p:nvSpPr>
        <p:spPr>
          <a:xfrm>
            <a:off x="413099" y="1369221"/>
            <a:ext cx="8318196" cy="27495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1687"/>
              <a:buFont typeface="Inter"/>
              <a:buNone/>
              <a:defRPr sz="1687" b="1" i="0" u="none" strike="noStrike" cap="none">
                <a:solidFill>
                  <a:schemeClr val="dk2"/>
                </a:solidFill>
                <a:latin typeface="Inter"/>
                <a:ea typeface="Inter"/>
                <a:cs typeface="Inter"/>
                <a:sym typeface="Inter"/>
              </a:defRPr>
            </a:lvl1pPr>
            <a:lvl2pPr marL="914400" marR="0" lvl="1" indent="-228600" algn="l" rtl="0">
              <a:lnSpc>
                <a:spcPct val="100000"/>
              </a:lnSpc>
              <a:spcBef>
                <a:spcPts val="633"/>
              </a:spcBef>
              <a:spcAft>
                <a:spcPts val="0"/>
              </a:spcAft>
              <a:buClr>
                <a:schemeClr val="dk2"/>
              </a:buClr>
              <a:buSzPts val="1266"/>
              <a:buFont typeface="Inter"/>
              <a:buNone/>
              <a:defRPr sz="1266" b="0" i="0" u="none" strike="noStrike" cap="none">
                <a:solidFill>
                  <a:schemeClr val="dk2"/>
                </a:solidFill>
                <a:latin typeface="Inter"/>
                <a:ea typeface="Inter"/>
                <a:cs typeface="Inter"/>
                <a:sym typeface="Inter"/>
              </a:defRPr>
            </a:lvl2pPr>
            <a:lvl3pPr marL="1371600" marR="0" lvl="2" indent="-228600" algn="l" rtl="0">
              <a:lnSpc>
                <a:spcPct val="100000"/>
              </a:lnSpc>
              <a:spcBef>
                <a:spcPts val="633"/>
              </a:spcBef>
              <a:spcAft>
                <a:spcPts val="0"/>
              </a:spcAft>
              <a:buClr>
                <a:schemeClr val="dk2"/>
              </a:buClr>
              <a:buSzPts val="984"/>
              <a:buFont typeface="Inter"/>
              <a:buNone/>
              <a:defRPr sz="984" b="0" i="0" u="none" strike="noStrike" cap="none">
                <a:solidFill>
                  <a:schemeClr val="dk2"/>
                </a:solidFill>
                <a:latin typeface="Inter"/>
                <a:ea typeface="Inter"/>
                <a:cs typeface="Inter"/>
                <a:sym typeface="Inter"/>
              </a:defRPr>
            </a:lvl3pPr>
            <a:lvl4pPr marL="1828800" marR="0" lvl="3" indent="-228600" algn="l" rtl="0">
              <a:lnSpc>
                <a:spcPct val="100000"/>
              </a:lnSpc>
              <a:spcBef>
                <a:spcPts val="633"/>
              </a:spcBef>
              <a:spcAft>
                <a:spcPts val="0"/>
              </a:spcAft>
              <a:buClr>
                <a:schemeClr val="dk2"/>
              </a:buClr>
              <a:buSzPts val="844"/>
              <a:buFont typeface="Inter"/>
              <a:buNone/>
              <a:defRPr sz="843" b="0" i="0" u="none" strike="noStrike" cap="none">
                <a:solidFill>
                  <a:schemeClr val="dk2"/>
                </a:solidFill>
                <a:latin typeface="Inter"/>
                <a:ea typeface="Inter"/>
                <a:cs typeface="Inter"/>
                <a:sym typeface="Inter"/>
              </a:defRPr>
            </a:lvl4pPr>
            <a:lvl5pPr marL="2286000" marR="0" lvl="4" indent="-228600" algn="l" rtl="0">
              <a:lnSpc>
                <a:spcPct val="100000"/>
              </a:lnSpc>
              <a:spcBef>
                <a:spcPts val="633"/>
              </a:spcBef>
              <a:spcAft>
                <a:spcPts val="0"/>
              </a:spcAft>
              <a:buClr>
                <a:schemeClr val="dk2"/>
              </a:buClr>
              <a:buSzPts val="844"/>
              <a:buFont typeface="Inter"/>
              <a:buNone/>
              <a:defRPr sz="843" b="0" i="0" u="none" strike="noStrike" cap="none">
                <a:solidFill>
                  <a:schemeClr val="dk2"/>
                </a:solidFill>
                <a:latin typeface="Inter"/>
                <a:ea typeface="Inter"/>
                <a:cs typeface="Inter"/>
                <a:sym typeface="Inter"/>
              </a:defRPr>
            </a:lvl5pPr>
            <a:lvl6pPr marL="2743200" marR="0" lvl="5" indent="-228600" algn="ctr" rtl="0">
              <a:lnSpc>
                <a:spcPct val="100000"/>
              </a:lnSpc>
              <a:spcBef>
                <a:spcPts val="633"/>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6pPr>
            <a:lvl7pPr marL="3200400" marR="0" lvl="6"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7pPr>
            <a:lvl8pPr marL="3657600" marR="0" lvl="7"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8pPr>
            <a:lvl9pPr marL="4114800" marR="0" lvl="8"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9pPr>
          </a:lstStyle>
          <a:p>
            <a:endParaRPr/>
          </a:p>
        </p:txBody>
      </p:sp>
      <p:pic>
        <p:nvPicPr>
          <p:cNvPr id="6840" name="Google Shape;6840;p191"/>
          <p:cNvPicPr preferRelativeResize="0"/>
          <p:nvPr/>
        </p:nvPicPr>
        <p:blipFill rotWithShape="1">
          <a:blip r:embed="rId50">
            <a:alphaModFix/>
          </a:blip>
          <a:srcRect/>
          <a:stretch/>
        </p:blipFill>
        <p:spPr>
          <a:xfrm>
            <a:off x="9179238" y="437014"/>
            <a:ext cx="1423506" cy="42694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53"/>
        <p:cNvGrpSpPr/>
        <p:nvPr/>
      </p:nvGrpSpPr>
      <p:grpSpPr>
        <a:xfrm>
          <a:off x="0" y="0"/>
          <a:ext cx="0" cy="0"/>
          <a:chOff x="0" y="0"/>
          <a:chExt cx="0" cy="0"/>
        </a:xfrm>
      </p:grpSpPr>
      <p:sp>
        <p:nvSpPr>
          <p:cNvPr id="7154" name="Google Shape;7154;p1"/>
          <p:cNvSpPr txBox="1">
            <a:spLocks noGrp="1"/>
          </p:cNvSpPr>
          <p:nvPr>
            <p:ph type="ctrTitle"/>
          </p:nvPr>
        </p:nvSpPr>
        <p:spPr>
          <a:xfrm>
            <a:off x="311700" y="1860176"/>
            <a:ext cx="4725600" cy="1410600"/>
          </a:xfrm>
          <a:prstGeom prst="rect">
            <a:avLst/>
          </a:prstGeom>
          <a:noFill/>
          <a:ln>
            <a:noFill/>
          </a:ln>
        </p:spPr>
        <p:txBody>
          <a:bodyPr spcFirstLastPara="1" wrap="square" lIns="91425" tIns="91425" rIns="91425" bIns="91425" anchor="b" anchorCtr="0">
            <a:normAutofit/>
          </a:bodyPr>
          <a:lstStyle/>
          <a:p>
            <a:pPr marL="0" lvl="0" indent="0" algn="l" rtl="0">
              <a:lnSpc>
                <a:spcPct val="95000"/>
              </a:lnSpc>
              <a:spcBef>
                <a:spcPts val="0"/>
              </a:spcBef>
              <a:spcAft>
                <a:spcPts val="0"/>
              </a:spcAft>
              <a:buSzPts val="4200"/>
              <a:buNone/>
            </a:pPr>
            <a:r>
              <a:rPr lang="en"/>
              <a:t>Client Name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09"/>
        <p:cNvGrpSpPr/>
        <p:nvPr/>
      </p:nvGrpSpPr>
      <p:grpSpPr>
        <a:xfrm>
          <a:off x="0" y="0"/>
          <a:ext cx="0" cy="0"/>
          <a:chOff x="0" y="0"/>
          <a:chExt cx="0" cy="0"/>
        </a:xfrm>
      </p:grpSpPr>
      <p:sp>
        <p:nvSpPr>
          <p:cNvPr id="7310" name="Google Shape;7310;p17"/>
          <p:cNvSpPr/>
          <p:nvPr/>
        </p:nvSpPr>
        <p:spPr>
          <a:xfrm>
            <a:off x="-161447" y="-102550"/>
            <a:ext cx="4622351" cy="5563313"/>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
        <p:nvSpPr>
          <p:cNvPr id="7311" name="Google Shape;7311;p17"/>
          <p:cNvSpPr txBox="1">
            <a:spLocks noGrp="1"/>
          </p:cNvSpPr>
          <p:nvPr>
            <p:ph type="title"/>
          </p:nvPr>
        </p:nvSpPr>
        <p:spPr>
          <a:xfrm>
            <a:off x="571882" y="448881"/>
            <a:ext cx="8136967" cy="503052"/>
          </a:xfrm>
          <a:prstGeom prst="rect">
            <a:avLst/>
          </a:prstGeom>
          <a:noFill/>
          <a:ln>
            <a:noFill/>
          </a:ln>
        </p:spPr>
        <p:txBody>
          <a:bodyPr spcFirstLastPara="1" wrap="square" lIns="68550" tIns="34275" rIns="68550" bIns="34275" anchor="b" anchorCtr="0">
            <a:normAutofit/>
          </a:bodyPr>
          <a:lstStyle/>
          <a:p>
            <a:pPr marL="0" lvl="0" indent="0" algn="l" rtl="0">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7312" name="Google Shape;7312;p17"/>
          <p:cNvSpPr txBox="1"/>
          <p:nvPr/>
        </p:nvSpPr>
        <p:spPr>
          <a:xfrm>
            <a:off x="504108" y="2570345"/>
            <a:ext cx="3487800" cy="900300"/>
          </a:xfrm>
          <a:prstGeom prst="rect">
            <a:avLst/>
          </a:prstGeom>
          <a:noFill/>
          <a:ln>
            <a:noFill/>
          </a:ln>
        </p:spPr>
        <p:txBody>
          <a:bodyPr spcFirstLastPara="1" wrap="square" lIns="68550" tIns="34275" rIns="68550" bIns="34275" anchor="t" anchorCtr="0">
            <a:spAutoFit/>
          </a:bodyPr>
          <a:lstStyle/>
          <a:p>
            <a:pPr marL="0" marR="0" lvl="0" indent="0" algn="l" rtl="0">
              <a:lnSpc>
                <a:spcPct val="150000"/>
              </a:lnSpc>
              <a:spcBef>
                <a:spcPts val="0"/>
              </a:spcBef>
              <a:spcAft>
                <a:spcPts val="0"/>
              </a:spcAft>
              <a:buClr>
                <a:srgbClr val="000000"/>
              </a:buClr>
              <a:buSzPts val="1350"/>
              <a:buFont typeface="Arial"/>
              <a:buNone/>
            </a:pPr>
            <a:r>
              <a:rPr lang="en" sz="1350" b="0" i="0" u="none" strike="noStrike" cap="none">
                <a:solidFill>
                  <a:schemeClr val="dk1"/>
                </a:solidFill>
                <a:latin typeface="Inter"/>
                <a:ea typeface="Inter"/>
                <a:cs typeface="Inter"/>
                <a:sym typeface="Inter"/>
              </a:rPr>
              <a:t>The best form of documentation when submitting a claim is an </a:t>
            </a:r>
            <a:r>
              <a:rPr lang="en" sz="1350" b="1" i="0" u="none" strike="noStrike" cap="none">
                <a:solidFill>
                  <a:schemeClr val="dk1"/>
                </a:solidFill>
                <a:latin typeface="Inter"/>
                <a:ea typeface="Inter"/>
                <a:cs typeface="Inter"/>
                <a:sym typeface="Inter"/>
              </a:rPr>
              <a:t>itemized receipt </a:t>
            </a:r>
            <a:r>
              <a:rPr lang="en" sz="1350" b="0" i="0" u="none" strike="noStrike" cap="none">
                <a:solidFill>
                  <a:schemeClr val="dk1"/>
                </a:solidFill>
                <a:latin typeface="Inter"/>
                <a:ea typeface="Inter"/>
                <a:cs typeface="Inter"/>
                <a:sym typeface="Inter"/>
              </a:rPr>
              <a:t>from your provider</a:t>
            </a:r>
            <a:endParaRPr sz="900" b="0" i="0" u="none" strike="noStrike" cap="none">
              <a:solidFill>
                <a:schemeClr val="dk1"/>
              </a:solidFill>
              <a:latin typeface="Inter"/>
              <a:ea typeface="Inter"/>
              <a:cs typeface="Inter"/>
              <a:sym typeface="Inter"/>
            </a:endParaRPr>
          </a:p>
        </p:txBody>
      </p:sp>
      <p:sp>
        <p:nvSpPr>
          <p:cNvPr id="7313" name="Google Shape;7313;p17"/>
          <p:cNvSpPr txBox="1">
            <a:spLocks noGrp="1"/>
          </p:cNvSpPr>
          <p:nvPr>
            <p:ph type="body" idx="1"/>
          </p:nvPr>
        </p:nvSpPr>
        <p:spPr>
          <a:xfrm>
            <a:off x="4767046" y="1068671"/>
            <a:ext cx="3941803" cy="692467"/>
          </a:xfrm>
          <a:prstGeom prst="rect">
            <a:avLst/>
          </a:prstGeom>
          <a:noFill/>
          <a:ln>
            <a:noFill/>
          </a:ln>
        </p:spPr>
        <p:txBody>
          <a:bodyPr spcFirstLastPara="1" wrap="square" lIns="68550" tIns="34275" rIns="68550" bIns="34275" anchor="t" anchorCtr="0">
            <a:noAutofit/>
          </a:bodyPr>
          <a:lstStyle/>
          <a:p>
            <a:pPr marL="76200" lvl="0" indent="0" algn="l" rtl="0">
              <a:lnSpc>
                <a:spcPct val="150000"/>
              </a:lnSpc>
              <a:spcBef>
                <a:spcPts val="750"/>
              </a:spcBef>
              <a:spcAft>
                <a:spcPts val="0"/>
              </a:spcAft>
              <a:buClr>
                <a:schemeClr val="lt1"/>
              </a:buClr>
              <a:buSzPts val="2000"/>
              <a:buFont typeface="Inter"/>
              <a:buNone/>
            </a:pPr>
            <a:r>
              <a:rPr lang="en" sz="1400" b="1"/>
              <a:t>Any documentation provided must contain the following information:</a:t>
            </a:r>
            <a:endParaRPr/>
          </a:p>
          <a:p>
            <a:pPr marL="76200" lvl="0" indent="0" algn="l" rtl="0">
              <a:lnSpc>
                <a:spcPct val="150000"/>
              </a:lnSpc>
              <a:spcBef>
                <a:spcPts val="750"/>
              </a:spcBef>
              <a:spcAft>
                <a:spcPts val="0"/>
              </a:spcAft>
              <a:buClr>
                <a:schemeClr val="lt1"/>
              </a:buClr>
              <a:buSzPts val="2000"/>
              <a:buFont typeface="Inter"/>
              <a:buNone/>
            </a:pPr>
            <a:endParaRPr sz="1350"/>
          </a:p>
          <a:p>
            <a:pPr marL="342900" lvl="0" indent="-171450" algn="l" rtl="0">
              <a:lnSpc>
                <a:spcPct val="90000"/>
              </a:lnSpc>
              <a:spcBef>
                <a:spcPts val="750"/>
              </a:spcBef>
              <a:spcAft>
                <a:spcPts val="0"/>
              </a:spcAft>
              <a:buClr>
                <a:schemeClr val="lt1"/>
              </a:buClr>
              <a:buSzPts val="2000"/>
              <a:buFont typeface="Inter"/>
              <a:buNone/>
            </a:pPr>
            <a:endParaRPr sz="1350"/>
          </a:p>
        </p:txBody>
      </p:sp>
      <p:sp>
        <p:nvSpPr>
          <p:cNvPr id="7314" name="Google Shape;7314;p17"/>
          <p:cNvSpPr/>
          <p:nvPr/>
        </p:nvSpPr>
        <p:spPr>
          <a:xfrm>
            <a:off x="4835414" y="1948867"/>
            <a:ext cx="3670418" cy="2196563"/>
          </a:xfrm>
          <a:prstGeom prst="rect">
            <a:avLst/>
          </a:prstGeom>
          <a:noFill/>
          <a:ln>
            <a:noFill/>
          </a:ln>
        </p:spPr>
        <p:txBody>
          <a:bodyPr spcFirstLastPara="1" wrap="square" lIns="91425" tIns="45700" rIns="91425" bIns="45700" anchor="t" anchorCtr="0">
            <a:spAutoFit/>
          </a:bodyPr>
          <a:lstStyle/>
          <a:p>
            <a:pPr marL="600075" marR="0" lvl="1" indent="-247650" algn="l" rtl="0">
              <a:lnSpc>
                <a:spcPct val="150000"/>
              </a:lnSpc>
              <a:spcBef>
                <a:spcPts val="0"/>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Name </a:t>
            </a:r>
            <a:r>
              <a:rPr lang="en" sz="1400" b="0" i="0" u="none" strike="noStrike" cap="none">
                <a:solidFill>
                  <a:schemeClr val="lt1"/>
                </a:solidFill>
                <a:latin typeface="Arial"/>
                <a:ea typeface="Arial"/>
                <a:cs typeface="Arial"/>
                <a:sym typeface="Arial"/>
              </a:rPr>
              <a:t>of the provider </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Date </a:t>
            </a:r>
            <a:r>
              <a:rPr lang="en" sz="1400" b="0" i="0" u="none" strike="noStrike" cap="none">
                <a:solidFill>
                  <a:schemeClr val="lt1"/>
                </a:solidFill>
                <a:latin typeface="Arial"/>
                <a:ea typeface="Arial"/>
                <a:cs typeface="Arial"/>
                <a:sym typeface="Arial"/>
              </a:rPr>
              <a:t>the service was received</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Description </a:t>
            </a:r>
            <a:r>
              <a:rPr lang="en" sz="1400" b="0" i="0" u="none" strike="noStrike" cap="none">
                <a:solidFill>
                  <a:schemeClr val="lt1"/>
                </a:solidFill>
                <a:latin typeface="Arial"/>
                <a:ea typeface="Arial"/>
                <a:cs typeface="Arial"/>
                <a:sym typeface="Arial"/>
              </a:rPr>
              <a:t>of the service received </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The amount/cost </a:t>
            </a:r>
            <a:r>
              <a:rPr lang="en" sz="1400" b="0" i="0" u="none" strike="noStrike" cap="none">
                <a:solidFill>
                  <a:schemeClr val="lt1"/>
                </a:solidFill>
                <a:latin typeface="Arial"/>
                <a:ea typeface="Arial"/>
                <a:cs typeface="Arial"/>
                <a:sym typeface="Arial"/>
              </a:rPr>
              <a:t>of the service received</a:t>
            </a:r>
            <a:endParaRPr sz="1200" b="0" i="0" u="none" strike="noStrike" cap="none">
              <a:solidFill>
                <a:srgbClr val="000000"/>
              </a:solidFill>
              <a:latin typeface="Arial"/>
              <a:ea typeface="Arial"/>
              <a:cs typeface="Arial"/>
              <a:sym typeface="Arial"/>
            </a:endParaRPr>
          </a:p>
        </p:txBody>
      </p:sp>
      <p:sp>
        <p:nvSpPr>
          <p:cNvPr id="7315" name="Google Shape;7315;p17"/>
          <p:cNvSpPr/>
          <p:nvPr/>
        </p:nvSpPr>
        <p:spPr>
          <a:xfrm>
            <a:off x="555384" y="1644002"/>
            <a:ext cx="724251" cy="724251"/>
          </a:xfrm>
          <a:prstGeom prst="ellipse">
            <a:avLst/>
          </a:prstGeom>
          <a:solidFill>
            <a:schemeClr val="accent2"/>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grpSp>
        <p:nvGrpSpPr>
          <p:cNvPr id="7316" name="Google Shape;7316;p17"/>
          <p:cNvGrpSpPr/>
          <p:nvPr/>
        </p:nvGrpSpPr>
        <p:grpSpPr>
          <a:xfrm>
            <a:off x="773437" y="1796444"/>
            <a:ext cx="297899" cy="419367"/>
            <a:chOff x="839450" y="2772250"/>
            <a:chExt cx="72900" cy="102625"/>
          </a:xfrm>
        </p:grpSpPr>
        <p:sp>
          <p:nvSpPr>
            <p:cNvPr id="7317" name="Google Shape;7317;p17"/>
            <p:cNvSpPr/>
            <p:nvPr/>
          </p:nvSpPr>
          <p:spPr>
            <a:xfrm>
              <a:off x="852025" y="2799475"/>
              <a:ext cx="18875" cy="17625"/>
            </a:xfrm>
            <a:custGeom>
              <a:avLst/>
              <a:gdLst/>
              <a:ahLst/>
              <a:cxnLst/>
              <a:rect l="l" t="t" r="r" b="b"/>
              <a:pathLst>
                <a:path w="755" h="705" extrusionOk="0">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8" name="Google Shape;7318;p17"/>
            <p:cNvSpPr/>
            <p:nvPr/>
          </p:nvSpPr>
          <p:spPr>
            <a:xfrm>
              <a:off x="839450" y="2784400"/>
              <a:ext cx="72900" cy="90475"/>
            </a:xfrm>
            <a:custGeom>
              <a:avLst/>
              <a:gdLst/>
              <a:ahLst/>
              <a:cxnLst/>
              <a:rect l="l" t="t" r="r" b="b"/>
              <a:pathLst>
                <a:path w="2916" h="3619" extrusionOk="0">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9" name="Google Shape;7319;p17"/>
            <p:cNvSpPr/>
            <p:nvPr/>
          </p:nvSpPr>
          <p:spPr>
            <a:xfrm>
              <a:off x="858725" y="2772250"/>
              <a:ext cx="34375" cy="22650"/>
            </a:xfrm>
            <a:custGeom>
              <a:avLst/>
              <a:gdLst/>
              <a:ahLst/>
              <a:cxnLst/>
              <a:rect l="l" t="t" r="r" b="b"/>
              <a:pathLst>
                <a:path w="1375" h="906" extrusionOk="0">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0" name="Google Shape;7320;p17"/>
            <p:cNvSpPr/>
            <p:nvPr/>
          </p:nvSpPr>
          <p:spPr>
            <a:xfrm>
              <a:off x="872975" y="2807025"/>
              <a:ext cx="27650" cy="5050"/>
            </a:xfrm>
            <a:custGeom>
              <a:avLst/>
              <a:gdLst/>
              <a:ahLst/>
              <a:cxnLst/>
              <a:rect l="l" t="t" r="r" b="b"/>
              <a:pathLst>
                <a:path w="1106" h="202" extrusionOk="0">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1" name="Google Shape;7321;p17"/>
            <p:cNvSpPr/>
            <p:nvPr/>
          </p:nvSpPr>
          <p:spPr>
            <a:xfrm>
              <a:off x="872975" y="2828800"/>
              <a:ext cx="27650" cy="5050"/>
            </a:xfrm>
            <a:custGeom>
              <a:avLst/>
              <a:gdLst/>
              <a:ahLst/>
              <a:cxnLst/>
              <a:rect l="l" t="t" r="r" b="b"/>
              <a:pathLst>
                <a:path w="1106" h="202" extrusionOk="0">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2" name="Google Shape;7322;p17"/>
            <p:cNvSpPr/>
            <p:nvPr/>
          </p:nvSpPr>
          <p:spPr>
            <a:xfrm>
              <a:off x="872975" y="2850575"/>
              <a:ext cx="27650" cy="5050"/>
            </a:xfrm>
            <a:custGeom>
              <a:avLst/>
              <a:gdLst/>
              <a:ahLst/>
              <a:cxnLst/>
              <a:rect l="l" t="t" r="r" b="b"/>
              <a:pathLst>
                <a:path w="1106" h="202" extrusionOk="0">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3" name="Google Shape;7323;p17"/>
            <p:cNvSpPr/>
            <p:nvPr/>
          </p:nvSpPr>
          <p:spPr>
            <a:xfrm>
              <a:off x="852875" y="2823775"/>
              <a:ext cx="15100" cy="15100"/>
            </a:xfrm>
            <a:custGeom>
              <a:avLst/>
              <a:gdLst/>
              <a:ahLst/>
              <a:cxnLst/>
              <a:rect l="l" t="t" r="r" b="b"/>
              <a:pathLst>
                <a:path w="604" h="604" extrusionOk="0">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4" name="Google Shape;7324;p17"/>
            <p:cNvSpPr/>
            <p:nvPr/>
          </p:nvSpPr>
          <p:spPr>
            <a:xfrm>
              <a:off x="852875" y="2845550"/>
              <a:ext cx="15100" cy="15100"/>
            </a:xfrm>
            <a:custGeom>
              <a:avLst/>
              <a:gdLst/>
              <a:ahLst/>
              <a:cxnLst/>
              <a:rect l="l" t="t" r="r" b="b"/>
              <a:pathLst>
                <a:path w="604" h="604" extrusionOk="0">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28"/>
        <p:cNvGrpSpPr/>
        <p:nvPr/>
      </p:nvGrpSpPr>
      <p:grpSpPr>
        <a:xfrm>
          <a:off x="0" y="0"/>
          <a:ext cx="0" cy="0"/>
          <a:chOff x="0" y="0"/>
          <a:chExt cx="0" cy="0"/>
        </a:xfrm>
      </p:grpSpPr>
      <p:sp>
        <p:nvSpPr>
          <p:cNvPr id="7329" name="Google Shape;7329;p18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Claim filing options</a:t>
            </a:r>
            <a:endParaRPr sz="2000">
              <a:solidFill>
                <a:schemeClr val="lt1"/>
              </a:solidFill>
            </a:endParaRPr>
          </a:p>
        </p:txBody>
      </p:sp>
      <p:grpSp>
        <p:nvGrpSpPr>
          <p:cNvPr id="7330" name="Google Shape;7330;p185"/>
          <p:cNvGrpSpPr/>
          <p:nvPr/>
        </p:nvGrpSpPr>
        <p:grpSpPr>
          <a:xfrm>
            <a:off x="829750" y="993025"/>
            <a:ext cx="3487200" cy="3399300"/>
            <a:chOff x="829750" y="993025"/>
            <a:chExt cx="3487200" cy="3399300"/>
          </a:xfrm>
        </p:grpSpPr>
        <p:sp>
          <p:nvSpPr>
            <p:cNvPr id="7331" name="Google Shape;7331;p185"/>
            <p:cNvSpPr/>
            <p:nvPr/>
          </p:nvSpPr>
          <p:spPr>
            <a:xfrm>
              <a:off x="829750" y="993025"/>
              <a:ext cx="3487200" cy="3399300"/>
            </a:xfrm>
            <a:prstGeom prst="roundRect">
              <a:avLst>
                <a:gd name="adj" fmla="val 4209"/>
              </a:avLst>
            </a:prstGeom>
            <a:solidFill>
              <a:schemeClr val="accent6"/>
            </a:solidFill>
            <a:ln>
              <a:noFill/>
            </a:ln>
            <a:effectLst>
              <a:outerShdw blurRad="514350" dist="114300" dir="5400000" algn="bl" rotWithShape="0">
                <a:srgbClr val="000000">
                  <a:alpha val="23137"/>
                </a:srgbClr>
              </a:outerShdw>
            </a:effectLst>
          </p:spPr>
          <p:txBody>
            <a:bodyPr spcFirstLastPara="1" wrap="square" lIns="164575" tIns="438900" rIns="1645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Mobile app, online account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or manual claims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40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Processed within two business days</a:t>
              </a:r>
              <a:endParaRPr sz="1400" b="0" i="0" u="none" strike="noStrike" cap="none">
                <a:solidFill>
                  <a:srgbClr val="000000"/>
                </a:solidFill>
                <a:latin typeface="Arial"/>
                <a:ea typeface="Arial"/>
                <a:cs typeface="Arial"/>
                <a:sym typeface="Arial"/>
              </a:endParaRPr>
            </a:p>
          </p:txBody>
        </p:sp>
        <p:sp>
          <p:nvSpPr>
            <p:cNvPr id="7332" name="Google Shape;7332;p185"/>
            <p:cNvSpPr/>
            <p:nvPr/>
          </p:nvSpPr>
          <p:spPr>
            <a:xfrm>
              <a:off x="2363045" y="1213631"/>
              <a:ext cx="420600" cy="420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333" name="Google Shape;7333;p185"/>
            <p:cNvGrpSpPr/>
            <p:nvPr/>
          </p:nvGrpSpPr>
          <p:grpSpPr>
            <a:xfrm>
              <a:off x="2400186" y="1250930"/>
              <a:ext cx="345668" cy="345667"/>
              <a:chOff x="1996583" y="1327992"/>
              <a:chExt cx="512100" cy="512100"/>
            </a:xfrm>
          </p:grpSpPr>
          <p:sp>
            <p:nvSpPr>
              <p:cNvPr id="7334" name="Google Shape;7334;p185"/>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5" name="Google Shape;7335;p185"/>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6" name="Google Shape;7336;p185"/>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337" name="Google Shape;7337;p185"/>
          <p:cNvGrpSpPr/>
          <p:nvPr/>
        </p:nvGrpSpPr>
        <p:grpSpPr>
          <a:xfrm>
            <a:off x="4827050" y="993025"/>
            <a:ext cx="3487200" cy="3399300"/>
            <a:chOff x="4827050" y="993025"/>
            <a:chExt cx="3487200" cy="3399300"/>
          </a:xfrm>
        </p:grpSpPr>
        <p:sp>
          <p:nvSpPr>
            <p:cNvPr id="7338" name="Google Shape;7338;p185"/>
            <p:cNvSpPr/>
            <p:nvPr/>
          </p:nvSpPr>
          <p:spPr>
            <a:xfrm>
              <a:off x="4827050" y="993025"/>
              <a:ext cx="3487200" cy="3399300"/>
            </a:xfrm>
            <a:prstGeom prst="roundRect">
              <a:avLst>
                <a:gd name="adj" fmla="val 4209"/>
              </a:avLst>
            </a:prstGeom>
            <a:solidFill>
              <a:schemeClr val="accent6"/>
            </a:solidFill>
            <a:ln>
              <a:noFill/>
            </a:ln>
            <a:effectLst>
              <a:outerShdw blurRad="514350" dist="114300" dir="5400000" algn="bl" rotWithShape="0">
                <a:srgbClr val="000000">
                  <a:alpha val="23137"/>
                </a:srgbClr>
              </a:outerShdw>
            </a:effectLst>
          </p:spPr>
          <p:txBody>
            <a:bodyPr spcFirstLastPara="1" wrap="square" lIns="164575" tIns="438900" rIns="1645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Choose direct deposit or paper check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Direct deposit – FREE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 $25 minimum reimbursement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for paper checks</a:t>
              </a:r>
              <a:endParaRPr sz="1200" b="0" i="0" u="none" strike="noStrike" cap="none">
                <a:solidFill>
                  <a:srgbClr val="253746"/>
                </a:solidFill>
                <a:latin typeface="Inter"/>
                <a:ea typeface="Inter"/>
                <a:cs typeface="Inter"/>
                <a:sym typeface="Inter"/>
              </a:endParaRPr>
            </a:p>
          </p:txBody>
        </p:sp>
        <p:sp>
          <p:nvSpPr>
            <p:cNvPr id="7339" name="Google Shape;7339;p185"/>
            <p:cNvSpPr/>
            <p:nvPr/>
          </p:nvSpPr>
          <p:spPr>
            <a:xfrm>
              <a:off x="6360345" y="1213631"/>
              <a:ext cx="420600" cy="42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0" name="Google Shape;7340;p185"/>
            <p:cNvSpPr/>
            <p:nvPr/>
          </p:nvSpPr>
          <p:spPr>
            <a:xfrm>
              <a:off x="6396919" y="1240564"/>
              <a:ext cx="347460" cy="3474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41" name="Google Shape;7341;p185"/>
          <p:cNvGrpSpPr/>
          <p:nvPr/>
        </p:nvGrpSpPr>
        <p:grpSpPr>
          <a:xfrm>
            <a:off x="6439698" y="1305159"/>
            <a:ext cx="261893" cy="203979"/>
            <a:chOff x="1586550" y="2587575"/>
            <a:chExt cx="102200" cy="79600"/>
          </a:xfrm>
        </p:grpSpPr>
        <p:sp>
          <p:nvSpPr>
            <p:cNvPr id="7342" name="Google Shape;7342;p185"/>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3" name="Google Shape;7343;p185"/>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4" name="Google Shape;7344;p185"/>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5" name="Google Shape;7345;p185"/>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6" name="Google Shape;7346;p185"/>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7" name="Google Shape;7347;p185"/>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8" name="Google Shape;7348;p185"/>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9" name="Google Shape;7349;p185"/>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0" name="Google Shape;7350;p185"/>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1" name="Google Shape;7351;p185"/>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2" name="Google Shape;7352;p185"/>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56"/>
        <p:cNvGrpSpPr/>
        <p:nvPr/>
      </p:nvGrpSpPr>
      <p:grpSpPr>
        <a:xfrm>
          <a:off x="0" y="0"/>
          <a:ext cx="0" cy="0"/>
          <a:chOff x="0" y="0"/>
          <a:chExt cx="0" cy="0"/>
        </a:xfrm>
      </p:grpSpPr>
      <p:sp>
        <p:nvSpPr>
          <p:cNvPr id="7357" name="Google Shape;7357;p18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Account Access</a:t>
            </a:r>
            <a:endParaRPr sz="2000">
              <a:solidFill>
                <a:schemeClr val="lt1"/>
              </a:solidFill>
            </a:endParaRPr>
          </a:p>
        </p:txBody>
      </p:sp>
      <p:grpSp>
        <p:nvGrpSpPr>
          <p:cNvPr id="7358" name="Google Shape;7358;p186"/>
          <p:cNvGrpSpPr/>
          <p:nvPr/>
        </p:nvGrpSpPr>
        <p:grpSpPr>
          <a:xfrm>
            <a:off x="829750" y="1021000"/>
            <a:ext cx="3487200" cy="3467700"/>
            <a:chOff x="829750" y="1021000"/>
            <a:chExt cx="3487200" cy="3467700"/>
          </a:xfrm>
        </p:grpSpPr>
        <p:sp>
          <p:nvSpPr>
            <p:cNvPr id="7359" name="Google Shape;7359;p186"/>
            <p:cNvSpPr/>
            <p:nvPr/>
          </p:nvSpPr>
          <p:spPr>
            <a:xfrm>
              <a:off x="829750" y="1021000"/>
              <a:ext cx="3487200" cy="3467700"/>
            </a:xfrm>
            <a:prstGeom prst="roundRect">
              <a:avLst>
                <a:gd name="adj" fmla="val 5336"/>
              </a:avLst>
            </a:prstGeom>
            <a:solidFill>
              <a:schemeClr val="lt1"/>
            </a:solidFill>
            <a:ln>
              <a:noFill/>
            </a:ln>
            <a:effectLst>
              <a:outerShdw blurRad="514350" dist="114300" dir="5400000" algn="bl" rotWithShape="0">
                <a:schemeClr val="lt2">
                  <a:alpha val="25098"/>
                </a:schemeClr>
              </a:outerShdw>
            </a:effectLst>
          </p:spPr>
          <p:txBody>
            <a:bodyPr spcFirstLastPara="1" wrap="square" lIns="219450" tIns="1828800" rIns="219450"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ExtraBold"/>
                  <a:ea typeface="Inter ExtraBold"/>
                  <a:cs typeface="Inter ExtraBold"/>
                  <a:sym typeface="Inter ExtraBold"/>
                </a:rPr>
                <a:t>Online account</a:t>
              </a:r>
              <a:endParaRPr sz="1400" b="0" i="0" u="none" strike="noStrike" cap="none">
                <a:solidFill>
                  <a:srgbClr val="000000"/>
                </a:solidFill>
                <a:latin typeface="Arial"/>
                <a:ea typeface="Arial"/>
                <a:cs typeface="Arial"/>
                <a:sym typeface="Arial"/>
              </a:endParaRPr>
            </a:p>
          </p:txBody>
        </p:sp>
        <p:pic>
          <p:nvPicPr>
            <p:cNvPr id="7360" name="Google Shape;7360;p186"/>
            <p:cNvPicPr preferRelativeResize="0"/>
            <p:nvPr/>
          </p:nvPicPr>
          <p:blipFill rotWithShape="1">
            <a:blip r:embed="rId3">
              <a:alphaModFix/>
            </a:blip>
            <a:srcRect b="16920"/>
            <a:stretch/>
          </p:blipFill>
          <p:spPr>
            <a:xfrm>
              <a:off x="829750" y="1021001"/>
              <a:ext cx="3487200" cy="1665600"/>
            </a:xfrm>
            <a:prstGeom prst="round2SameRect">
              <a:avLst>
                <a:gd name="adj1" fmla="val 9948"/>
                <a:gd name="adj2" fmla="val 0"/>
              </a:avLst>
            </a:prstGeom>
            <a:noFill/>
            <a:ln>
              <a:noFill/>
            </a:ln>
          </p:spPr>
        </p:pic>
      </p:grpSp>
      <p:grpSp>
        <p:nvGrpSpPr>
          <p:cNvPr id="7361" name="Google Shape;7361;p186"/>
          <p:cNvGrpSpPr/>
          <p:nvPr/>
        </p:nvGrpSpPr>
        <p:grpSpPr>
          <a:xfrm>
            <a:off x="4827050" y="1021000"/>
            <a:ext cx="3487200" cy="3467700"/>
            <a:chOff x="4827050" y="1021000"/>
            <a:chExt cx="3487200" cy="3467700"/>
          </a:xfrm>
        </p:grpSpPr>
        <p:sp>
          <p:nvSpPr>
            <p:cNvPr id="7362" name="Google Shape;7362;p186"/>
            <p:cNvSpPr/>
            <p:nvPr/>
          </p:nvSpPr>
          <p:spPr>
            <a:xfrm>
              <a:off x="4827050" y="1021000"/>
              <a:ext cx="3487200" cy="3467700"/>
            </a:xfrm>
            <a:prstGeom prst="roundRect">
              <a:avLst>
                <a:gd name="adj" fmla="val 5336"/>
              </a:avLst>
            </a:prstGeom>
            <a:solidFill>
              <a:schemeClr val="lt1"/>
            </a:solidFill>
            <a:ln>
              <a:noFill/>
            </a:ln>
            <a:effectLst>
              <a:outerShdw blurRad="514350" dist="114300" dir="5400000" algn="bl" rotWithShape="0">
                <a:schemeClr val="lt2">
                  <a:alpha val="25098"/>
                </a:schemeClr>
              </a:outerShdw>
            </a:effectLst>
          </p:spPr>
          <p:txBody>
            <a:bodyPr spcFirstLastPara="1" wrap="square" lIns="219450" tIns="1828800" rIns="219450"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ExtraBold"/>
                  <a:ea typeface="Inter ExtraBold"/>
                  <a:cs typeface="Inter ExtraBold"/>
                  <a:sym typeface="Inter ExtraBold"/>
                </a:rPr>
                <a:t>Mobile app</a:t>
              </a:r>
              <a:endParaRPr sz="1400" b="0" i="0" u="none" strike="noStrike" cap="none">
                <a:solidFill>
                  <a:schemeClr val="dk1"/>
                </a:solidFill>
                <a:latin typeface="Inter ExtraBold"/>
                <a:ea typeface="Inter ExtraBold"/>
                <a:cs typeface="Inter ExtraBold"/>
                <a:sym typeface="Inter ExtraBold"/>
              </a:endParaRPr>
            </a:p>
          </p:txBody>
        </p:sp>
        <p:pic>
          <p:nvPicPr>
            <p:cNvPr id="7363" name="Google Shape;7363;p186"/>
            <p:cNvPicPr preferRelativeResize="0"/>
            <p:nvPr/>
          </p:nvPicPr>
          <p:blipFill rotWithShape="1">
            <a:blip r:embed="rId4">
              <a:alphaModFix/>
            </a:blip>
            <a:srcRect l="1980" t="13886" b="15874"/>
            <a:stretch/>
          </p:blipFill>
          <p:spPr>
            <a:xfrm>
              <a:off x="4827050" y="1021000"/>
              <a:ext cx="3487200" cy="1665600"/>
            </a:xfrm>
            <a:prstGeom prst="round2SameRect">
              <a:avLst>
                <a:gd name="adj1" fmla="val 9948"/>
                <a:gd name="adj2" fmla="val 0"/>
              </a:avLst>
            </a:prstGeom>
            <a:noFill/>
            <a:ln>
              <a:noFill/>
            </a:ln>
          </p:spPr>
        </p:pic>
      </p:grpSp>
      <p:grpSp>
        <p:nvGrpSpPr>
          <p:cNvPr id="7364" name="Google Shape;7364;p186"/>
          <p:cNvGrpSpPr/>
          <p:nvPr/>
        </p:nvGrpSpPr>
        <p:grpSpPr>
          <a:xfrm>
            <a:off x="1086459" y="3253122"/>
            <a:ext cx="472027" cy="384166"/>
            <a:chOff x="1198350" y="1044000"/>
            <a:chExt cx="116850" cy="95100"/>
          </a:xfrm>
        </p:grpSpPr>
        <p:sp>
          <p:nvSpPr>
            <p:cNvPr id="7365" name="Google Shape;7365;p186"/>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6" name="Google Shape;7366;p186"/>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7" name="Google Shape;7367;p186"/>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8" name="Google Shape;7368;p186"/>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9" name="Google Shape;7369;p186"/>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0" name="Google Shape;7370;p186"/>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1" name="Google Shape;7371;p186"/>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2" name="Google Shape;7372;p186"/>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3" name="Google Shape;7373;p186"/>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74" name="Google Shape;7374;p186"/>
          <p:cNvGrpSpPr/>
          <p:nvPr/>
        </p:nvGrpSpPr>
        <p:grpSpPr>
          <a:xfrm>
            <a:off x="5074054" y="3288771"/>
            <a:ext cx="304687" cy="395881"/>
            <a:chOff x="648075" y="1240000"/>
            <a:chExt cx="75425" cy="98000"/>
          </a:xfrm>
        </p:grpSpPr>
        <p:sp>
          <p:nvSpPr>
            <p:cNvPr id="7375" name="Google Shape;7375;p186"/>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6" name="Google Shape;7376;p186"/>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7" name="Google Shape;7377;p186"/>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8" name="Google Shape;7378;p186"/>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9" name="Google Shape;7379;p186"/>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0" name="Google Shape;7380;p186"/>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1" name="Google Shape;7381;p186"/>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2" name="Google Shape;7382;p186"/>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3" name="Google Shape;7383;p186"/>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4" name="Google Shape;7384;p186"/>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5" name="Google Shape;7385;p186"/>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90"/>
        <p:cNvGrpSpPr/>
        <p:nvPr/>
      </p:nvGrpSpPr>
      <p:grpSpPr>
        <a:xfrm>
          <a:off x="0" y="0"/>
          <a:ext cx="0" cy="0"/>
          <a:chOff x="0" y="0"/>
          <a:chExt cx="0" cy="0"/>
        </a:xfrm>
      </p:grpSpPr>
      <p:sp>
        <p:nvSpPr>
          <p:cNvPr id="7391" name="Google Shape;7391;g28457e2a918_0_0"/>
          <p:cNvSpPr/>
          <p:nvPr/>
        </p:nvSpPr>
        <p:spPr>
          <a:xfrm>
            <a:off x="161762" y="141978"/>
            <a:ext cx="2106300" cy="5068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92" name="Google Shape;7392;g28457e2a918_0_0"/>
          <p:cNvSpPr/>
          <p:nvPr/>
        </p:nvSpPr>
        <p:spPr>
          <a:xfrm>
            <a:off x="4068726" y="0"/>
            <a:ext cx="2106300" cy="5068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393" name="Google Shape;7393;g28457e2a918_0_0"/>
          <p:cNvPicPr preferRelativeResize="0"/>
          <p:nvPr/>
        </p:nvPicPr>
        <p:blipFill rotWithShape="1">
          <a:blip r:embed="rId4">
            <a:alphaModFix/>
          </a:blip>
          <a:srcRect b="24744"/>
          <a:stretch/>
        </p:blipFill>
        <p:spPr>
          <a:xfrm>
            <a:off x="2378878" y="1575907"/>
            <a:ext cx="1583522" cy="2622019"/>
          </a:xfrm>
          <a:prstGeom prst="rect">
            <a:avLst/>
          </a:prstGeom>
          <a:noFill/>
          <a:ln>
            <a:noFill/>
          </a:ln>
        </p:spPr>
      </p:pic>
      <p:sp>
        <p:nvSpPr>
          <p:cNvPr id="7394" name="Google Shape;7394;g28457e2a918_0_0"/>
          <p:cNvSpPr/>
          <p:nvPr/>
        </p:nvSpPr>
        <p:spPr>
          <a:xfrm>
            <a:off x="396281" y="313725"/>
            <a:ext cx="5647200" cy="602700"/>
          </a:xfrm>
          <a:prstGeom prst="rect">
            <a:avLst/>
          </a:prstGeom>
          <a:solidFill>
            <a:srgbClr val="FFFFFF"/>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7395" name="Google Shape;7395;g28457e2a918_0_0"/>
          <p:cNvSpPr txBox="1"/>
          <p:nvPr/>
        </p:nvSpPr>
        <p:spPr>
          <a:xfrm>
            <a:off x="569378" y="264212"/>
            <a:ext cx="7394400" cy="569100"/>
          </a:xfrm>
          <a:prstGeom prst="rect">
            <a:avLst/>
          </a:prstGeom>
          <a:noFill/>
          <a:ln>
            <a:noFill/>
          </a:ln>
        </p:spPr>
        <p:txBody>
          <a:bodyPr spcFirstLastPara="1" wrap="square" lIns="68550" tIns="34275" rIns="68550" bIns="34275" anchor="b" anchorCtr="0">
            <a:normAutofit/>
          </a:bodyPr>
          <a:lstStyle/>
          <a:p>
            <a:pPr marL="0" marR="0" lvl="0" indent="0" algn="l" rtl="0">
              <a:lnSpc>
                <a:spcPct val="90000"/>
              </a:lnSpc>
              <a:spcBef>
                <a:spcPts val="0"/>
              </a:spcBef>
              <a:spcAft>
                <a:spcPts val="0"/>
              </a:spcAft>
              <a:buClr>
                <a:srgbClr val="000000"/>
              </a:buClr>
              <a:buSzPts val="3150"/>
              <a:buFont typeface="Arial"/>
              <a:buNone/>
            </a:pPr>
            <a:r>
              <a:rPr lang="en" sz="3150" b="0" i="0" u="none" strike="noStrike" cap="none">
                <a:solidFill>
                  <a:srgbClr val="253746"/>
                </a:solidFill>
                <a:latin typeface="Inter Black"/>
                <a:ea typeface="Inter Black"/>
                <a:cs typeface="Inter Black"/>
                <a:sym typeface="Inter Black"/>
              </a:rPr>
              <a:t>With our mobile app you can: </a:t>
            </a:r>
            <a:endParaRPr sz="3150" b="0" i="0" u="none" strike="noStrike" cap="none">
              <a:solidFill>
                <a:srgbClr val="253746"/>
              </a:solidFill>
              <a:latin typeface="Inter Black"/>
              <a:ea typeface="Inter Black"/>
              <a:cs typeface="Inter Black"/>
              <a:sym typeface="Inter Black"/>
            </a:endParaRPr>
          </a:p>
        </p:txBody>
      </p:sp>
      <p:pic>
        <p:nvPicPr>
          <p:cNvPr id="7396" name="Google Shape;7396;g28457e2a918_0_0"/>
          <p:cNvPicPr preferRelativeResize="0"/>
          <p:nvPr/>
        </p:nvPicPr>
        <p:blipFill rotWithShape="1">
          <a:blip r:embed="rId5">
            <a:alphaModFix/>
          </a:blip>
          <a:srcRect/>
          <a:stretch/>
        </p:blipFill>
        <p:spPr>
          <a:xfrm>
            <a:off x="2815117" y="1270219"/>
            <a:ext cx="710588" cy="274481"/>
          </a:xfrm>
          <a:prstGeom prst="rect">
            <a:avLst/>
          </a:prstGeom>
          <a:noFill/>
          <a:ln>
            <a:noFill/>
          </a:ln>
        </p:spPr>
      </p:pic>
      <p:sp>
        <p:nvSpPr>
          <p:cNvPr id="7397" name="Google Shape;7397;g28457e2a918_0_0"/>
          <p:cNvSpPr/>
          <p:nvPr/>
        </p:nvSpPr>
        <p:spPr>
          <a:xfrm>
            <a:off x="6618394" y="1754831"/>
            <a:ext cx="1384200" cy="1369200"/>
          </a:xfrm>
          <a:prstGeom prst="rect">
            <a:avLst/>
          </a:prstGeom>
          <a:solidFill>
            <a:srgbClr val="EDEDEB"/>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Roboto Condensed"/>
                <a:ea typeface="Roboto Condensed"/>
                <a:cs typeface="Roboto Condensed"/>
                <a:sym typeface="Roboto Condensed"/>
              </a:rPr>
              <a:t>Security on the go</a:t>
            </a:r>
            <a:br>
              <a:rPr lang="en" sz="900" b="1" i="0" u="none" strike="noStrike" cap="none">
                <a:solidFill>
                  <a:srgbClr val="000000"/>
                </a:solidFill>
                <a:latin typeface="Roboto Condensed"/>
                <a:ea typeface="Roboto Condensed"/>
                <a:cs typeface="Roboto Condensed"/>
                <a:sym typeface="Roboto Condensed"/>
              </a:rPr>
            </a:br>
            <a:endParaRPr sz="300" b="1" i="0" u="none" strike="noStrike" cap="none">
              <a:solidFill>
                <a:srgbClr val="000000"/>
              </a:solidFill>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675"/>
              <a:buFont typeface="Arial"/>
              <a:buNone/>
            </a:pPr>
            <a:r>
              <a:rPr lang="en" sz="675" b="0" i="0" u="none" strike="noStrike" cap="none">
                <a:solidFill>
                  <a:srgbClr val="000000"/>
                </a:solidFill>
                <a:latin typeface="Inter"/>
                <a:ea typeface="Inter"/>
                <a:cs typeface="Inter"/>
                <a:sym typeface="Inter"/>
              </a:rPr>
              <a:t>Our mobile app uses secure encryption and won’t store pictures on your phone, keeping your documentation safe and secure. Login is protected by a four-digit passcode of your choosing. You can also log in with your thumbprint on Apple devices.</a:t>
            </a:r>
            <a:endParaRPr sz="675" b="0" i="0" u="none" strike="noStrike" cap="none">
              <a:solidFill>
                <a:srgbClr val="000000"/>
              </a:solidFill>
              <a:latin typeface="Inter"/>
              <a:ea typeface="Inter"/>
              <a:cs typeface="Inter"/>
              <a:sym typeface="Inter"/>
            </a:endParaRPr>
          </a:p>
        </p:txBody>
      </p:sp>
      <p:grpSp>
        <p:nvGrpSpPr>
          <p:cNvPr id="7398" name="Google Shape;7398;g28457e2a918_0_0"/>
          <p:cNvGrpSpPr/>
          <p:nvPr/>
        </p:nvGrpSpPr>
        <p:grpSpPr>
          <a:xfrm>
            <a:off x="2378878" y="4197928"/>
            <a:ext cx="1583522" cy="341100"/>
            <a:chOff x="2378878" y="4197928"/>
            <a:chExt cx="1583522" cy="341100"/>
          </a:xfrm>
        </p:grpSpPr>
        <p:pic>
          <p:nvPicPr>
            <p:cNvPr id="7399" name="Google Shape;7399;g28457e2a918_0_0"/>
            <p:cNvPicPr preferRelativeResize="0"/>
            <p:nvPr/>
          </p:nvPicPr>
          <p:blipFill rotWithShape="1">
            <a:blip r:embed="rId6">
              <a:alphaModFix/>
            </a:blip>
            <a:srcRect/>
            <a:stretch/>
          </p:blipFill>
          <p:spPr>
            <a:xfrm>
              <a:off x="2378878" y="4197928"/>
              <a:ext cx="1583400" cy="341100"/>
            </a:xfrm>
            <a:prstGeom prst="roundRect">
              <a:avLst>
                <a:gd name="adj" fmla="val 45102"/>
              </a:avLst>
            </a:prstGeom>
            <a:noFill/>
            <a:ln>
              <a:noFill/>
            </a:ln>
          </p:spPr>
        </p:pic>
        <p:pic>
          <p:nvPicPr>
            <p:cNvPr id="7400" name="Google Shape;7400;g28457e2a918_0_0"/>
            <p:cNvPicPr preferRelativeResize="0"/>
            <p:nvPr/>
          </p:nvPicPr>
          <p:blipFill rotWithShape="1">
            <a:blip r:embed="rId6">
              <a:alphaModFix/>
            </a:blip>
            <a:srcRect b="63440"/>
            <a:stretch/>
          </p:blipFill>
          <p:spPr>
            <a:xfrm>
              <a:off x="2378878" y="4197928"/>
              <a:ext cx="1583522" cy="124690"/>
            </a:xfrm>
            <a:prstGeom prst="rect">
              <a:avLst/>
            </a:prstGeom>
            <a:noFill/>
            <a:ln>
              <a:noFill/>
            </a:ln>
          </p:spPr>
        </p:pic>
      </p:grpSp>
      <p:grpSp>
        <p:nvGrpSpPr>
          <p:cNvPr id="7401" name="Google Shape;7401;g28457e2a918_0_0"/>
          <p:cNvGrpSpPr/>
          <p:nvPr/>
        </p:nvGrpSpPr>
        <p:grpSpPr>
          <a:xfrm>
            <a:off x="6482685" y="1270219"/>
            <a:ext cx="1655700" cy="2013300"/>
            <a:chOff x="4387713" y="1407459"/>
            <a:chExt cx="1655700" cy="2013300"/>
          </a:xfrm>
        </p:grpSpPr>
        <p:sp>
          <p:nvSpPr>
            <p:cNvPr id="7402" name="Google Shape;7402;g28457e2a918_0_0"/>
            <p:cNvSpPr/>
            <p:nvPr/>
          </p:nvSpPr>
          <p:spPr>
            <a:xfrm>
              <a:off x="4387713" y="1407459"/>
              <a:ext cx="1655700" cy="2013300"/>
            </a:xfrm>
            <a:prstGeom prst="rect">
              <a:avLst/>
            </a:prstGeom>
            <a:solidFill>
              <a:srgbClr val="C81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03" name="Google Shape;7403;g28457e2a918_0_0"/>
            <p:cNvSpPr txBox="1"/>
            <p:nvPr/>
          </p:nvSpPr>
          <p:spPr>
            <a:xfrm>
              <a:off x="4519381" y="2071996"/>
              <a:ext cx="13923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Inter"/>
                  <a:ea typeface="Inter"/>
                  <a:cs typeface="Inter"/>
                  <a:sym typeface="Inter"/>
                </a:rPr>
                <a:t>Our mobile app uses secure encryption and won’t store pictures on your phone, keeping your documentation safe and secure. Login is protected by a four digit passcode of your choosing. You can also log in with your thumbprint on Apple devices.</a:t>
              </a:r>
              <a:endParaRPr sz="1400" b="0" i="0" u="none" strike="noStrike" cap="none">
                <a:solidFill>
                  <a:srgbClr val="000000"/>
                </a:solidFill>
                <a:latin typeface="Arial"/>
                <a:ea typeface="Arial"/>
                <a:cs typeface="Arial"/>
                <a:sym typeface="Arial"/>
              </a:endParaRPr>
            </a:p>
          </p:txBody>
        </p:sp>
        <p:sp>
          <p:nvSpPr>
            <p:cNvPr id="7404" name="Google Shape;7404;g28457e2a918_0_0"/>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Inter"/>
                  <a:ea typeface="Inter"/>
                  <a:cs typeface="Inter"/>
                  <a:sym typeface="Inter"/>
                </a:rPr>
                <a:t>Security on the go</a:t>
              </a:r>
              <a:endParaRPr sz="1400" b="0" i="0" u="none" strike="noStrike" cap="none">
                <a:solidFill>
                  <a:srgbClr val="000000"/>
                </a:solidFill>
                <a:latin typeface="Arial"/>
                <a:ea typeface="Arial"/>
                <a:cs typeface="Arial"/>
                <a:sym typeface="Arial"/>
              </a:endParaRPr>
            </a:p>
          </p:txBody>
        </p:sp>
        <p:grpSp>
          <p:nvGrpSpPr>
            <p:cNvPr id="7405" name="Google Shape;7405;g28457e2a918_0_0"/>
            <p:cNvGrpSpPr/>
            <p:nvPr/>
          </p:nvGrpSpPr>
          <p:grpSpPr>
            <a:xfrm>
              <a:off x="4629503" y="1797164"/>
              <a:ext cx="149353" cy="230834"/>
              <a:chOff x="3159850" y="1430950"/>
              <a:chExt cx="59075" cy="91300"/>
            </a:xfrm>
          </p:grpSpPr>
          <p:sp>
            <p:nvSpPr>
              <p:cNvPr id="7406" name="Google Shape;7406;g28457e2a918_0_0"/>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7" name="Google Shape;7407;g28457e2a918_0_0"/>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8" name="Google Shape;7408;g28457e2a918_0_0"/>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cxnSp>
        <p:nvCxnSpPr>
          <p:cNvPr id="7409" name="Google Shape;7409;g28457e2a918_0_0"/>
          <p:cNvCxnSpPr/>
          <p:nvPr/>
        </p:nvCxnSpPr>
        <p:spPr>
          <a:xfrm>
            <a:off x="1931903" y="1651154"/>
            <a:ext cx="527700" cy="454200"/>
          </a:xfrm>
          <a:prstGeom prst="bentConnector3">
            <a:avLst>
              <a:gd name="adj1" fmla="val 50000"/>
            </a:avLst>
          </a:prstGeom>
          <a:noFill/>
          <a:ln w="19050" cap="flat" cmpd="sng">
            <a:solidFill>
              <a:srgbClr val="253746"/>
            </a:solidFill>
            <a:prstDash val="dot"/>
            <a:round/>
            <a:headEnd type="none" w="sm" len="sm"/>
            <a:tailEnd type="triangle" w="med" len="med"/>
          </a:ln>
        </p:spPr>
      </p:cxnSp>
      <p:sp>
        <p:nvSpPr>
          <p:cNvPr id="7410" name="Google Shape;7410;g28457e2a918_0_0"/>
          <p:cNvSpPr/>
          <p:nvPr/>
        </p:nvSpPr>
        <p:spPr>
          <a:xfrm>
            <a:off x="168410" y="1352327"/>
            <a:ext cx="1987200" cy="5856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Get instant notifications </a:t>
            </a:r>
            <a:r>
              <a:rPr lang="en" sz="800" b="0" i="0" u="none" strike="noStrike" cap="none">
                <a:solidFill>
                  <a:srgbClr val="7C868F"/>
                </a:solidFill>
                <a:latin typeface="Inter Medium"/>
                <a:ea typeface="Inter Medium"/>
                <a:cs typeface="Inter Medium"/>
                <a:sym typeface="Inter Medium"/>
              </a:rPr>
              <a:t>on the status of your claims.</a:t>
            </a:r>
            <a:endParaRPr sz="800" b="0" i="0" u="none" strike="noStrike" cap="none">
              <a:solidFill>
                <a:srgbClr val="7C868F"/>
              </a:solidFill>
              <a:latin typeface="Inter Medium"/>
              <a:ea typeface="Inter Medium"/>
              <a:cs typeface="Inter Medium"/>
              <a:sym typeface="Inter Medium"/>
            </a:endParaRPr>
          </a:p>
        </p:txBody>
      </p:sp>
      <p:cxnSp>
        <p:nvCxnSpPr>
          <p:cNvPr id="7411" name="Google Shape;7411;g28457e2a918_0_0"/>
          <p:cNvCxnSpPr/>
          <p:nvPr/>
        </p:nvCxnSpPr>
        <p:spPr>
          <a:xfrm>
            <a:off x="1847358" y="2543810"/>
            <a:ext cx="726900" cy="616500"/>
          </a:xfrm>
          <a:prstGeom prst="bentConnector3">
            <a:avLst>
              <a:gd name="adj1" fmla="val 50005"/>
            </a:avLst>
          </a:prstGeom>
          <a:noFill/>
          <a:ln w="19050" cap="flat" cmpd="sng">
            <a:solidFill>
              <a:srgbClr val="253746"/>
            </a:solidFill>
            <a:prstDash val="dot"/>
            <a:round/>
            <a:headEnd type="none" w="sm" len="sm"/>
            <a:tailEnd type="triangle" w="med" len="med"/>
          </a:ln>
        </p:spPr>
      </p:cxnSp>
      <p:sp>
        <p:nvSpPr>
          <p:cNvPr id="7412" name="Google Shape;7412;g28457e2a918_0_0"/>
          <p:cNvSpPr/>
          <p:nvPr/>
        </p:nvSpPr>
        <p:spPr>
          <a:xfrm>
            <a:off x="168410" y="2237100"/>
            <a:ext cx="1996200" cy="7464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File a claim and upload documentation </a:t>
            </a:r>
            <a:r>
              <a:rPr lang="en" sz="800" b="0" i="0" u="none" strike="noStrike" cap="none">
                <a:solidFill>
                  <a:srgbClr val="7C868F"/>
                </a:solidFill>
                <a:latin typeface="Inter Medium"/>
                <a:ea typeface="Inter Medium"/>
                <a:cs typeface="Inter Medium"/>
                <a:sym typeface="Inter Medium"/>
              </a:rPr>
              <a:t>in seconds using your phone’s camera.</a:t>
            </a:r>
            <a:endParaRPr sz="800" b="0" i="0" u="none" strike="noStrike" cap="none">
              <a:solidFill>
                <a:srgbClr val="7C868F"/>
              </a:solidFill>
              <a:latin typeface="Inter Medium"/>
              <a:ea typeface="Inter Medium"/>
              <a:cs typeface="Inter Medium"/>
              <a:sym typeface="Inter Medium"/>
            </a:endParaRPr>
          </a:p>
        </p:txBody>
      </p:sp>
      <p:cxnSp>
        <p:nvCxnSpPr>
          <p:cNvPr id="7413" name="Google Shape;7413;g28457e2a918_0_0"/>
          <p:cNvCxnSpPr/>
          <p:nvPr/>
        </p:nvCxnSpPr>
        <p:spPr>
          <a:xfrm>
            <a:off x="1948916" y="3414985"/>
            <a:ext cx="527700" cy="454200"/>
          </a:xfrm>
          <a:prstGeom prst="bentConnector3">
            <a:avLst>
              <a:gd name="adj1" fmla="val 50000"/>
            </a:avLst>
          </a:prstGeom>
          <a:noFill/>
          <a:ln w="19050" cap="flat" cmpd="sng">
            <a:solidFill>
              <a:srgbClr val="253746"/>
            </a:solidFill>
            <a:prstDash val="dot"/>
            <a:round/>
            <a:headEnd type="none" w="sm" len="sm"/>
            <a:tailEnd type="triangle" w="med" len="med"/>
          </a:ln>
        </p:spPr>
      </p:cxnSp>
      <p:sp>
        <p:nvSpPr>
          <p:cNvPr id="7414" name="Google Shape;7414;g28457e2a918_0_0"/>
          <p:cNvSpPr/>
          <p:nvPr/>
        </p:nvSpPr>
        <p:spPr>
          <a:xfrm>
            <a:off x="161762" y="3226834"/>
            <a:ext cx="1993800" cy="7464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Scan an item’s barcode </a:t>
            </a:r>
            <a:r>
              <a:rPr lang="en" sz="800" b="0" i="0" u="none" strike="noStrike" cap="none">
                <a:solidFill>
                  <a:srgbClr val="7C868F"/>
                </a:solidFill>
                <a:latin typeface="Inter Medium"/>
                <a:ea typeface="Inter Medium"/>
                <a:cs typeface="Inter Medium"/>
                <a:sym typeface="Inter Medium"/>
              </a:rPr>
              <a:t>with your phone’s camera to determine if it is an </a:t>
            </a:r>
            <a:r>
              <a:rPr lang="en" sz="800" b="0" i="0" u="none" strike="noStrike" cap="none">
                <a:solidFill>
                  <a:srgbClr val="C8102E"/>
                </a:solidFill>
                <a:latin typeface="Inter ExtraBold"/>
                <a:ea typeface="Inter ExtraBold"/>
                <a:cs typeface="Inter ExtraBold"/>
                <a:sym typeface="Inter ExtraBold"/>
              </a:rPr>
              <a:t>IRS code 213(D) eligible expense. </a:t>
            </a:r>
            <a:endParaRPr sz="800" b="0" i="0" u="none" strike="noStrike" cap="none">
              <a:solidFill>
                <a:srgbClr val="7C868F"/>
              </a:solidFill>
              <a:latin typeface="Inter Medium"/>
              <a:ea typeface="Inter Medium"/>
              <a:cs typeface="Inter Medium"/>
              <a:sym typeface="Inter Medium"/>
            </a:endParaRPr>
          </a:p>
        </p:txBody>
      </p:sp>
      <p:cxnSp>
        <p:nvCxnSpPr>
          <p:cNvPr id="7415" name="Google Shape;7415;g28457e2a918_0_0"/>
          <p:cNvCxnSpPr/>
          <p:nvPr/>
        </p:nvCxnSpPr>
        <p:spPr>
          <a:xfrm flipH="1">
            <a:off x="3833403" y="1210094"/>
            <a:ext cx="738600" cy="648300"/>
          </a:xfrm>
          <a:prstGeom prst="bentConnector3">
            <a:avLst>
              <a:gd name="adj1" fmla="val 45203"/>
            </a:avLst>
          </a:prstGeom>
          <a:noFill/>
          <a:ln w="19050" cap="flat" cmpd="sng">
            <a:solidFill>
              <a:srgbClr val="253746"/>
            </a:solidFill>
            <a:prstDash val="dot"/>
            <a:round/>
            <a:headEnd type="none" w="sm" len="sm"/>
            <a:tailEnd type="triangle" w="med" len="med"/>
          </a:ln>
        </p:spPr>
      </p:cxnSp>
      <p:sp>
        <p:nvSpPr>
          <p:cNvPr id="7416" name="Google Shape;7416;g28457e2a918_0_0"/>
          <p:cNvSpPr/>
          <p:nvPr/>
        </p:nvSpPr>
        <p:spPr>
          <a:xfrm>
            <a:off x="4379158" y="970994"/>
            <a:ext cx="1894500" cy="4782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Check </a:t>
            </a:r>
            <a:r>
              <a:rPr lang="en" sz="800" b="0" i="0" u="none" strike="noStrike" cap="none">
                <a:solidFill>
                  <a:srgbClr val="7C868F"/>
                </a:solidFill>
                <a:latin typeface="Inter Medium"/>
                <a:ea typeface="Inter Medium"/>
                <a:cs typeface="Inter Medium"/>
                <a:sym typeface="Inter Medium"/>
              </a:rPr>
              <a:t>your balance and </a:t>
            </a:r>
            <a:r>
              <a:rPr lang="en" sz="800" b="0" i="0" u="none" strike="noStrike" cap="none">
                <a:solidFill>
                  <a:srgbClr val="C8102E"/>
                </a:solidFill>
                <a:latin typeface="Inter ExtraBold"/>
                <a:ea typeface="Inter ExtraBold"/>
                <a:cs typeface="Inter ExtraBold"/>
                <a:sym typeface="Inter ExtraBold"/>
              </a:rPr>
              <a:t>view </a:t>
            </a:r>
            <a:r>
              <a:rPr lang="en" sz="800" b="0" i="0" u="none" strike="noStrike" cap="none">
                <a:solidFill>
                  <a:srgbClr val="7C868F"/>
                </a:solidFill>
                <a:latin typeface="Inter Medium"/>
                <a:ea typeface="Inter Medium"/>
                <a:cs typeface="Inter Medium"/>
                <a:sym typeface="Inter Medium"/>
              </a:rPr>
              <a:t>your activity.</a:t>
            </a:r>
            <a:endParaRPr sz="800" b="0" i="0" u="none" strike="noStrike" cap="none">
              <a:solidFill>
                <a:srgbClr val="7C868F"/>
              </a:solidFill>
              <a:latin typeface="Inter Medium"/>
              <a:ea typeface="Inter Medium"/>
              <a:cs typeface="Inter Medium"/>
              <a:sym typeface="Inter Medium"/>
            </a:endParaRPr>
          </a:p>
        </p:txBody>
      </p:sp>
      <p:cxnSp>
        <p:nvCxnSpPr>
          <p:cNvPr id="7417" name="Google Shape;7417;g28457e2a918_0_0"/>
          <p:cNvCxnSpPr/>
          <p:nvPr/>
        </p:nvCxnSpPr>
        <p:spPr>
          <a:xfrm>
            <a:off x="1948916" y="4465674"/>
            <a:ext cx="527700" cy="0"/>
          </a:xfrm>
          <a:prstGeom prst="straightConnector1">
            <a:avLst/>
          </a:prstGeom>
          <a:noFill/>
          <a:ln w="19050" cap="flat" cmpd="sng">
            <a:solidFill>
              <a:srgbClr val="253746"/>
            </a:solidFill>
            <a:prstDash val="dot"/>
            <a:round/>
            <a:headEnd type="none" w="sm" len="sm"/>
            <a:tailEnd type="triangle" w="med" len="med"/>
          </a:ln>
        </p:spPr>
      </p:cxnSp>
      <p:sp>
        <p:nvSpPr>
          <p:cNvPr id="7418" name="Google Shape;7418;g28457e2a918_0_0"/>
          <p:cNvSpPr/>
          <p:nvPr/>
        </p:nvSpPr>
        <p:spPr>
          <a:xfrm>
            <a:off x="168410" y="4235086"/>
            <a:ext cx="1993800" cy="3285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Report a card </a:t>
            </a:r>
            <a:r>
              <a:rPr lang="en" sz="800" b="0" i="0" u="none" strike="noStrike" cap="none">
                <a:solidFill>
                  <a:srgbClr val="7C868F"/>
                </a:solidFill>
                <a:latin typeface="Inter Medium"/>
                <a:ea typeface="Inter Medium"/>
                <a:cs typeface="Inter Medium"/>
                <a:sym typeface="Inter Medium"/>
              </a:rPr>
              <a:t>as lost or stolen.</a:t>
            </a:r>
            <a:endParaRPr sz="800" b="0" i="0" u="none" strike="noStrike" cap="none">
              <a:solidFill>
                <a:srgbClr val="7C868F"/>
              </a:solidFill>
              <a:latin typeface="Inter Medium"/>
              <a:ea typeface="Inter Medium"/>
              <a:cs typeface="Inter Medium"/>
              <a:sym typeface="Inter Medium"/>
            </a:endParaRPr>
          </a:p>
        </p:txBody>
      </p:sp>
      <p:cxnSp>
        <p:nvCxnSpPr>
          <p:cNvPr id="7419" name="Google Shape;7419;g28457e2a918_0_0"/>
          <p:cNvCxnSpPr/>
          <p:nvPr/>
        </p:nvCxnSpPr>
        <p:spPr>
          <a:xfrm flipH="1">
            <a:off x="3853364" y="3832993"/>
            <a:ext cx="647400" cy="316800"/>
          </a:xfrm>
          <a:prstGeom prst="bentConnector3">
            <a:avLst>
              <a:gd name="adj1" fmla="val 41230"/>
            </a:avLst>
          </a:prstGeom>
          <a:noFill/>
          <a:ln w="19050" cap="flat" cmpd="sng">
            <a:solidFill>
              <a:srgbClr val="253746"/>
            </a:solidFill>
            <a:prstDash val="dot"/>
            <a:round/>
            <a:headEnd type="none" w="sm" len="sm"/>
            <a:tailEnd type="triangle" w="med" len="med"/>
          </a:ln>
        </p:spPr>
      </p:cxnSp>
      <p:sp>
        <p:nvSpPr>
          <p:cNvPr id="7420" name="Google Shape;7420;g28457e2a918_0_0"/>
          <p:cNvSpPr/>
          <p:nvPr/>
        </p:nvSpPr>
        <p:spPr>
          <a:xfrm>
            <a:off x="4329841" y="3668735"/>
            <a:ext cx="1894500" cy="3285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Reset login </a:t>
            </a:r>
            <a:r>
              <a:rPr lang="en" sz="800" b="0" i="0" u="none" strike="noStrike" cap="none">
                <a:solidFill>
                  <a:srgbClr val="7C868F"/>
                </a:solidFill>
                <a:latin typeface="Inter Medium"/>
                <a:ea typeface="Inter Medium"/>
                <a:cs typeface="Inter Medium"/>
                <a:sym typeface="Inter Medium"/>
              </a:rPr>
              <a:t>credentials.</a:t>
            </a:r>
            <a:endParaRPr sz="800" b="0" i="0" u="none" strike="noStrike" cap="none">
              <a:solidFill>
                <a:srgbClr val="7C868F"/>
              </a:solidFill>
              <a:latin typeface="Inter Medium"/>
              <a:ea typeface="Inter Medium"/>
              <a:cs typeface="Inter Medium"/>
              <a:sym typeface="Inter Medium"/>
            </a:endParaRPr>
          </a:p>
        </p:txBody>
      </p:sp>
      <p:cxnSp>
        <p:nvCxnSpPr>
          <p:cNvPr id="7421" name="Google Shape;7421;g28457e2a918_0_0"/>
          <p:cNvCxnSpPr/>
          <p:nvPr/>
        </p:nvCxnSpPr>
        <p:spPr>
          <a:xfrm flipH="1">
            <a:off x="3853500" y="3049276"/>
            <a:ext cx="718500" cy="324300"/>
          </a:xfrm>
          <a:prstGeom prst="bentConnector3">
            <a:avLst>
              <a:gd name="adj1" fmla="val 50000"/>
            </a:avLst>
          </a:prstGeom>
          <a:noFill/>
          <a:ln w="19050" cap="flat" cmpd="sng">
            <a:solidFill>
              <a:srgbClr val="253746"/>
            </a:solidFill>
            <a:prstDash val="dot"/>
            <a:round/>
            <a:headEnd type="none" w="sm" len="sm"/>
            <a:tailEnd type="triangle" w="med" len="med"/>
          </a:ln>
        </p:spPr>
      </p:cxnSp>
      <p:sp>
        <p:nvSpPr>
          <p:cNvPr id="7422" name="Google Shape;7422;g28457e2a918_0_0"/>
          <p:cNvSpPr/>
          <p:nvPr/>
        </p:nvSpPr>
        <p:spPr>
          <a:xfrm>
            <a:off x="4329841" y="2676071"/>
            <a:ext cx="1921500" cy="7464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View current </a:t>
            </a:r>
            <a:r>
              <a:rPr lang="en" sz="800" b="0" i="0" u="none" strike="noStrike" cap="none">
                <a:solidFill>
                  <a:srgbClr val="7C868F"/>
                </a:solidFill>
                <a:latin typeface="Inter Medium"/>
                <a:ea typeface="Inter Medium"/>
                <a:cs typeface="Inter Medium"/>
                <a:sym typeface="Inter Medium"/>
              </a:rPr>
              <a:t>HSA investments balance, recent activity, and rate of return.</a:t>
            </a:r>
            <a:endParaRPr sz="800" b="0" i="0" u="none" strike="noStrike" cap="none">
              <a:solidFill>
                <a:srgbClr val="7C868F"/>
              </a:solidFill>
              <a:latin typeface="Inter Medium"/>
              <a:ea typeface="Inter Medium"/>
              <a:cs typeface="Inter Medium"/>
              <a:sym typeface="Inter Medium"/>
            </a:endParaRPr>
          </a:p>
        </p:txBody>
      </p:sp>
      <p:cxnSp>
        <p:nvCxnSpPr>
          <p:cNvPr id="7423" name="Google Shape;7423;g28457e2a918_0_0"/>
          <p:cNvCxnSpPr/>
          <p:nvPr/>
        </p:nvCxnSpPr>
        <p:spPr>
          <a:xfrm rot="10800000">
            <a:off x="3819627" y="2276873"/>
            <a:ext cx="996600" cy="0"/>
          </a:xfrm>
          <a:prstGeom prst="straightConnector1">
            <a:avLst/>
          </a:prstGeom>
          <a:noFill/>
          <a:ln w="19050" cap="flat" cmpd="sng">
            <a:solidFill>
              <a:srgbClr val="253746"/>
            </a:solidFill>
            <a:prstDash val="dot"/>
            <a:round/>
            <a:headEnd type="none" w="sm" len="sm"/>
            <a:tailEnd type="triangle" w="med" len="med"/>
          </a:ln>
        </p:spPr>
      </p:cxnSp>
      <p:sp>
        <p:nvSpPr>
          <p:cNvPr id="7424" name="Google Shape;7424;g28457e2a918_0_0"/>
          <p:cNvSpPr/>
          <p:nvPr/>
        </p:nvSpPr>
        <p:spPr>
          <a:xfrm>
            <a:off x="4317950" y="1797399"/>
            <a:ext cx="1921500" cy="7464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Easily move funds</a:t>
            </a:r>
            <a:r>
              <a:rPr lang="en" sz="800" b="0" i="0" u="none" strike="noStrike" cap="none">
                <a:solidFill>
                  <a:srgbClr val="7C868F"/>
                </a:solidFill>
                <a:latin typeface="Inter Medium"/>
                <a:ea typeface="Inter Medium"/>
                <a:cs typeface="Inter Medium"/>
                <a:sym typeface="Inter Medium"/>
              </a:rPr>
              <a:t> from your HSA into your bank account to cover eligible expenses.</a:t>
            </a:r>
            <a:endParaRPr sz="1400" b="0" i="0" u="none" strike="noStrike" cap="none">
              <a:solidFill>
                <a:srgbClr val="000000"/>
              </a:solidFill>
              <a:latin typeface="Arial"/>
              <a:ea typeface="Arial"/>
              <a:cs typeface="Arial"/>
              <a:sym typeface="Arial"/>
            </a:endParaRPr>
          </a:p>
        </p:txBody>
      </p:sp>
      <p:cxnSp>
        <p:nvCxnSpPr>
          <p:cNvPr id="7425" name="Google Shape;7425;g28457e2a918_0_0"/>
          <p:cNvCxnSpPr/>
          <p:nvPr/>
        </p:nvCxnSpPr>
        <p:spPr>
          <a:xfrm flipH="1">
            <a:off x="3828591" y="4292317"/>
            <a:ext cx="778500" cy="180000"/>
          </a:xfrm>
          <a:prstGeom prst="bentConnector3">
            <a:avLst>
              <a:gd name="adj1" fmla="val 47266"/>
            </a:avLst>
          </a:prstGeom>
          <a:noFill/>
          <a:ln w="19050" cap="flat" cmpd="sng">
            <a:solidFill>
              <a:srgbClr val="253746"/>
            </a:solidFill>
            <a:prstDash val="dot"/>
            <a:round/>
            <a:headEnd type="none" w="sm" len="sm"/>
            <a:tailEnd type="triangle" w="med" len="med"/>
          </a:ln>
        </p:spPr>
      </p:cxnSp>
      <p:sp>
        <p:nvSpPr>
          <p:cNvPr id="7426" name="Google Shape;7426;g28457e2a918_0_0"/>
          <p:cNvSpPr/>
          <p:nvPr/>
        </p:nvSpPr>
        <p:spPr>
          <a:xfrm>
            <a:off x="4329841" y="4131778"/>
            <a:ext cx="1894500" cy="32850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2"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Login </a:t>
            </a:r>
            <a:r>
              <a:rPr lang="en" sz="800" b="0" i="0" u="none" strike="noStrike" cap="none">
                <a:solidFill>
                  <a:srgbClr val="7C868F"/>
                </a:solidFill>
                <a:latin typeface="Inter Medium"/>
                <a:ea typeface="Inter Medium"/>
                <a:cs typeface="Inter Medium"/>
                <a:sym typeface="Inter Medium"/>
              </a:rPr>
              <a:t>with your Face ID.</a:t>
            </a:r>
            <a:endParaRPr sz="800" b="0" i="0" u="none" strike="noStrike" cap="none">
              <a:solidFill>
                <a:srgbClr val="7C868F"/>
              </a:solidFill>
              <a:latin typeface="Inter Medium"/>
              <a:ea typeface="Inter Medium"/>
              <a:cs typeface="Inter Medium"/>
              <a:sym typeface="Inter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965"/>
        <p:cNvGrpSpPr/>
        <p:nvPr/>
      </p:nvGrpSpPr>
      <p:grpSpPr>
        <a:xfrm>
          <a:off x="0" y="0"/>
          <a:ext cx="0" cy="0"/>
          <a:chOff x="0" y="0"/>
          <a:chExt cx="0" cy="0"/>
        </a:xfrm>
      </p:grpSpPr>
      <p:pic>
        <p:nvPicPr>
          <p:cNvPr id="10966" name="Google Shape;10966;p156"/>
          <p:cNvPicPr preferRelativeResize="0"/>
          <p:nvPr/>
        </p:nvPicPr>
        <p:blipFill rotWithShape="1">
          <a:blip r:embed="rId3">
            <a:alphaModFix/>
          </a:blip>
          <a:srcRect/>
          <a:stretch/>
        </p:blipFill>
        <p:spPr>
          <a:xfrm rot="10800000">
            <a:off x="7631839" y="424326"/>
            <a:ext cx="2133570" cy="2070275"/>
          </a:xfrm>
          <a:prstGeom prst="rect">
            <a:avLst/>
          </a:prstGeom>
          <a:noFill/>
          <a:ln>
            <a:noFill/>
          </a:ln>
        </p:spPr>
      </p:pic>
      <p:sp>
        <p:nvSpPr>
          <p:cNvPr id="10967" name="Google Shape;10967;p156"/>
          <p:cNvSpPr/>
          <p:nvPr/>
        </p:nvSpPr>
        <p:spPr>
          <a:xfrm>
            <a:off x="-1075538" y="2686154"/>
            <a:ext cx="3232500" cy="3232500"/>
          </a:xfrm>
          <a:prstGeom prst="ellipse">
            <a:avLst/>
          </a:prstGeom>
          <a:noFill/>
          <a:ln w="25400" cap="flat" cmpd="sng">
            <a:solidFill>
              <a:srgbClr val="C9D8E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968" name="Google Shape;10968;p156"/>
          <p:cNvSpPr txBox="1">
            <a:spLocks noGrp="1"/>
          </p:cNvSpPr>
          <p:nvPr>
            <p:ph type="title" idx="4294967295"/>
          </p:nvPr>
        </p:nvSpPr>
        <p:spPr>
          <a:xfrm>
            <a:off x="700750" y="258400"/>
            <a:ext cx="5375400" cy="1253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2800"/>
              <a:t>Contact Participant Services</a:t>
            </a:r>
            <a:endParaRPr sz="2800"/>
          </a:p>
          <a:p>
            <a:pPr marL="88900" lvl="0" indent="0" algn="l" rtl="0">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35" name="Google Shape;7227;g3058893a927_0_0">
            <a:extLst>
              <a:ext uri="{FF2B5EF4-FFF2-40B4-BE49-F238E27FC236}">
                <a16:creationId xmlns:a16="http://schemas.microsoft.com/office/drawing/2014/main" id="{9B008970-67B6-4BD0-8C6D-9CD6472A5AF2}"/>
              </a:ext>
            </a:extLst>
          </p:cNvPr>
          <p:cNvSpPr/>
          <p:nvPr/>
        </p:nvSpPr>
        <p:spPr>
          <a:xfrm>
            <a:off x="4785717"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Phone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dirty="0">
                <a:solidFill>
                  <a:srgbClr val="C8102E"/>
                </a:solidFill>
                <a:latin typeface="Inter"/>
                <a:ea typeface="Inter"/>
                <a:cs typeface="Inter"/>
                <a:sym typeface="Inter"/>
              </a:rPr>
              <a:t>––––</a:t>
            </a:r>
            <a:endParaRPr sz="10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Current WEX participants: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866-451-3399</a:t>
            </a:r>
            <a:endParaRPr sz="1100" b="0" i="0" u="none" strike="noStrike" cap="none" dirty="0">
              <a:solidFill>
                <a:srgbClr val="253746"/>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New to WEX: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844-561-1337</a:t>
            </a:r>
            <a:endParaRPr sz="900" b="0" i="0" u="none" strike="noStrike" cap="none" dirty="0">
              <a:solidFill>
                <a:srgbClr val="253746"/>
              </a:solidFill>
              <a:latin typeface="Inter"/>
              <a:ea typeface="Inter"/>
              <a:cs typeface="Inter"/>
              <a:sym typeface="Inter"/>
            </a:endParaRPr>
          </a:p>
        </p:txBody>
      </p:sp>
      <p:sp>
        <p:nvSpPr>
          <p:cNvPr id="36" name="Google Shape;7228;g3058893a927_0_0">
            <a:extLst>
              <a:ext uri="{FF2B5EF4-FFF2-40B4-BE49-F238E27FC236}">
                <a16:creationId xmlns:a16="http://schemas.microsoft.com/office/drawing/2014/main" id="{D98DD587-3FFF-47B4-A45E-57531DB802B5}"/>
              </a:ext>
            </a:extLst>
          </p:cNvPr>
          <p:cNvSpPr/>
          <p:nvPr/>
        </p:nvSpPr>
        <p:spPr>
          <a:xfrm>
            <a:off x="1721204"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Website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dirty="0">
                <a:solidFill>
                  <a:srgbClr val="C8102E"/>
                </a:solidFill>
                <a:latin typeface="Inter"/>
                <a:ea typeface="Inter"/>
                <a:cs typeface="Inter"/>
                <a:sym typeface="Inter"/>
              </a:rPr>
              <a:t>––––</a:t>
            </a:r>
            <a:endParaRPr sz="9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000"/>
              <a:buFont typeface="Arial"/>
              <a:buNone/>
            </a:pPr>
            <a:r>
              <a:rPr lang="en" sz="1000" b="0" i="0" u="none" strike="noStrike" cap="none" dirty="0">
                <a:solidFill>
                  <a:srgbClr val="253746"/>
                </a:solidFill>
                <a:latin typeface="Inter"/>
                <a:ea typeface="Inter"/>
                <a:cs typeface="Inter"/>
                <a:sym typeface="Inter"/>
              </a:rPr>
              <a:t>www.wexinc.com</a:t>
            </a:r>
            <a:endParaRPr sz="1400" b="0" i="0" u="none" strike="noStrike" cap="none" dirty="0">
              <a:solidFill>
                <a:srgbClr val="000000"/>
              </a:solidFill>
              <a:latin typeface="Arial"/>
              <a:ea typeface="Arial"/>
              <a:cs typeface="Arial"/>
              <a:sym typeface="Arial"/>
            </a:endParaRPr>
          </a:p>
        </p:txBody>
      </p:sp>
      <p:sp>
        <p:nvSpPr>
          <p:cNvPr id="37" name="Google Shape;7240;g3058893a927_0_0">
            <a:extLst>
              <a:ext uri="{FF2B5EF4-FFF2-40B4-BE49-F238E27FC236}">
                <a16:creationId xmlns:a16="http://schemas.microsoft.com/office/drawing/2014/main" id="{4F556F4B-A5DF-474C-AA92-2DA1863550E1}"/>
              </a:ext>
            </a:extLst>
          </p:cNvPr>
          <p:cNvSpPr/>
          <p:nvPr/>
        </p:nvSpPr>
        <p:spPr>
          <a:xfrm>
            <a:off x="2297654" y="1727480"/>
            <a:ext cx="1307400" cy="1307400"/>
          </a:xfrm>
          <a:prstGeom prst="ellipse">
            <a:avLst/>
          </a:prstGeom>
          <a:solidFill>
            <a:srgbClr val="00C7B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8" name="Google Shape;7241;g3058893a927_0_0">
            <a:extLst>
              <a:ext uri="{FF2B5EF4-FFF2-40B4-BE49-F238E27FC236}">
                <a16:creationId xmlns:a16="http://schemas.microsoft.com/office/drawing/2014/main" id="{8024B133-E3F6-4597-8FFE-C888B58087DD}"/>
              </a:ext>
            </a:extLst>
          </p:cNvPr>
          <p:cNvSpPr/>
          <p:nvPr/>
        </p:nvSpPr>
        <p:spPr>
          <a:xfrm>
            <a:off x="5362171" y="1685405"/>
            <a:ext cx="1307400" cy="13074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39" name="Google Shape;7242;g3058893a927_0_0">
            <a:extLst>
              <a:ext uri="{FF2B5EF4-FFF2-40B4-BE49-F238E27FC236}">
                <a16:creationId xmlns:a16="http://schemas.microsoft.com/office/drawing/2014/main" id="{74DACA60-BDF8-4FA0-AC2D-DFF9A32D8F4D}"/>
              </a:ext>
            </a:extLst>
          </p:cNvPr>
          <p:cNvGrpSpPr/>
          <p:nvPr/>
        </p:nvGrpSpPr>
        <p:grpSpPr>
          <a:xfrm>
            <a:off x="5699342" y="1998384"/>
            <a:ext cx="632930" cy="681331"/>
            <a:chOff x="259050" y="664600"/>
            <a:chExt cx="91725" cy="101375"/>
          </a:xfrm>
        </p:grpSpPr>
        <p:sp>
          <p:nvSpPr>
            <p:cNvPr id="40" name="Google Shape;7243;g3058893a927_0_0">
              <a:extLst>
                <a:ext uri="{FF2B5EF4-FFF2-40B4-BE49-F238E27FC236}">
                  <a16:creationId xmlns:a16="http://schemas.microsoft.com/office/drawing/2014/main" id="{F0FEEF52-02D9-42CD-B11D-078830E1665E}"/>
                </a:ext>
              </a:extLst>
            </p:cNvPr>
            <p:cNvSpPr/>
            <p:nvPr/>
          </p:nvSpPr>
          <p:spPr>
            <a:xfrm>
              <a:off x="318100" y="730350"/>
              <a:ext cx="31425" cy="35625"/>
            </a:xfrm>
            <a:custGeom>
              <a:avLst/>
              <a:gdLst/>
              <a:ahLst/>
              <a:cxnLst/>
              <a:rect l="l" t="t" r="r" b="b"/>
              <a:pathLst>
                <a:path w="1257" h="1425" extrusionOk="0">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7244;g3058893a927_0_0">
              <a:extLst>
                <a:ext uri="{FF2B5EF4-FFF2-40B4-BE49-F238E27FC236}">
                  <a16:creationId xmlns:a16="http://schemas.microsoft.com/office/drawing/2014/main" id="{BEAC30CB-9719-4589-A63C-5AD8B6C692CB}"/>
                </a:ext>
              </a:extLst>
            </p:cNvPr>
            <p:cNvSpPr/>
            <p:nvPr/>
          </p:nvSpPr>
          <p:spPr>
            <a:xfrm>
              <a:off x="261150" y="730350"/>
              <a:ext cx="31000" cy="35625"/>
            </a:xfrm>
            <a:custGeom>
              <a:avLst/>
              <a:gdLst/>
              <a:ahLst/>
              <a:cxnLst/>
              <a:rect l="l" t="t" r="r" b="b"/>
              <a:pathLst>
                <a:path w="1240" h="1425" extrusionOk="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7245;g3058893a927_0_0">
              <a:extLst>
                <a:ext uri="{FF2B5EF4-FFF2-40B4-BE49-F238E27FC236}">
                  <a16:creationId xmlns:a16="http://schemas.microsoft.com/office/drawing/2014/main" id="{8E2ED207-A448-4717-8306-2B3FF8A1D40E}"/>
                </a:ext>
              </a:extLst>
            </p:cNvPr>
            <p:cNvSpPr/>
            <p:nvPr/>
          </p:nvSpPr>
          <p:spPr>
            <a:xfrm>
              <a:off x="273700" y="677175"/>
              <a:ext cx="62850" cy="62400"/>
            </a:xfrm>
            <a:custGeom>
              <a:avLst/>
              <a:gdLst/>
              <a:ahLst/>
              <a:cxnLst/>
              <a:rect l="l" t="t" r="r" b="b"/>
              <a:pathLst>
                <a:path w="2514" h="2496" extrusionOk="0">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7246;g3058893a927_0_0">
              <a:extLst>
                <a:ext uri="{FF2B5EF4-FFF2-40B4-BE49-F238E27FC236}">
                  <a16:creationId xmlns:a16="http://schemas.microsoft.com/office/drawing/2014/main" id="{C4A719E4-DF84-46E5-8C85-CB905104EFFF}"/>
                </a:ext>
              </a:extLst>
            </p:cNvPr>
            <p:cNvSpPr/>
            <p:nvPr/>
          </p:nvSpPr>
          <p:spPr>
            <a:xfrm>
              <a:off x="266175" y="664600"/>
              <a:ext cx="77900" cy="34375"/>
            </a:xfrm>
            <a:custGeom>
              <a:avLst/>
              <a:gdLst/>
              <a:ahLst/>
              <a:cxnLst/>
              <a:rect l="l" t="t" r="r" b="b"/>
              <a:pathLst>
                <a:path w="3116" h="1375" extrusionOk="0">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7247;g3058893a927_0_0">
              <a:extLst>
                <a:ext uri="{FF2B5EF4-FFF2-40B4-BE49-F238E27FC236}">
                  <a16:creationId xmlns:a16="http://schemas.microsoft.com/office/drawing/2014/main" id="{4DD3346F-B391-4794-BAB1-4F530B01470F}"/>
                </a:ext>
              </a:extLst>
            </p:cNvPr>
            <p:cNvSpPr/>
            <p:nvPr/>
          </p:nvSpPr>
          <p:spPr>
            <a:xfrm>
              <a:off x="259050" y="694750"/>
              <a:ext cx="19700" cy="21800"/>
            </a:xfrm>
            <a:custGeom>
              <a:avLst/>
              <a:gdLst/>
              <a:ahLst/>
              <a:cxnLst/>
              <a:rect l="l" t="t" r="r" b="b"/>
              <a:pathLst>
                <a:path w="788" h="872" extrusionOk="0">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7248;g3058893a927_0_0">
              <a:extLst>
                <a:ext uri="{FF2B5EF4-FFF2-40B4-BE49-F238E27FC236}">
                  <a16:creationId xmlns:a16="http://schemas.microsoft.com/office/drawing/2014/main" id="{D9AC18B8-8682-4766-9FB9-F0238DE9E960}"/>
                </a:ext>
              </a:extLst>
            </p:cNvPr>
            <p:cNvSpPr/>
            <p:nvPr/>
          </p:nvSpPr>
          <p:spPr>
            <a:xfrm>
              <a:off x="331500" y="694750"/>
              <a:ext cx="19275" cy="21800"/>
            </a:xfrm>
            <a:custGeom>
              <a:avLst/>
              <a:gdLst/>
              <a:ahLst/>
              <a:cxnLst/>
              <a:rect l="l" t="t" r="r" b="b"/>
              <a:pathLst>
                <a:path w="771" h="872" extrusionOk="0">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7249;g3058893a927_0_0">
              <a:extLst>
                <a:ext uri="{FF2B5EF4-FFF2-40B4-BE49-F238E27FC236}">
                  <a16:creationId xmlns:a16="http://schemas.microsoft.com/office/drawing/2014/main" id="{BBAB3F1B-E193-4634-AE49-2C54BBC59B5F}"/>
                </a:ext>
              </a:extLst>
            </p:cNvPr>
            <p:cNvSpPr/>
            <p:nvPr/>
          </p:nvSpPr>
          <p:spPr>
            <a:xfrm>
              <a:off x="303025" y="711500"/>
              <a:ext cx="40650" cy="16775"/>
            </a:xfrm>
            <a:custGeom>
              <a:avLst/>
              <a:gdLst/>
              <a:ahLst/>
              <a:cxnLst/>
              <a:rect l="l" t="t" r="r" b="b"/>
              <a:pathLst>
                <a:path w="1626" h="671" extrusionOk="0">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 name="Google Shape;7250;g3058893a927_0_0">
            <a:extLst>
              <a:ext uri="{FF2B5EF4-FFF2-40B4-BE49-F238E27FC236}">
                <a16:creationId xmlns:a16="http://schemas.microsoft.com/office/drawing/2014/main" id="{C12223B2-2DA5-40AF-BE23-7552F88CBD52}"/>
              </a:ext>
            </a:extLst>
          </p:cNvPr>
          <p:cNvGrpSpPr/>
          <p:nvPr/>
        </p:nvGrpSpPr>
        <p:grpSpPr>
          <a:xfrm>
            <a:off x="2473357" y="2043998"/>
            <a:ext cx="956001" cy="674353"/>
            <a:chOff x="627575" y="1056975"/>
            <a:chExt cx="116425" cy="82125"/>
          </a:xfrm>
        </p:grpSpPr>
        <p:sp>
          <p:nvSpPr>
            <p:cNvPr id="48" name="Google Shape;7251;g3058893a927_0_0">
              <a:extLst>
                <a:ext uri="{FF2B5EF4-FFF2-40B4-BE49-F238E27FC236}">
                  <a16:creationId xmlns:a16="http://schemas.microsoft.com/office/drawing/2014/main" id="{B1F2802C-B614-4837-9FE6-C0679136BA75}"/>
                </a:ext>
              </a:extLst>
            </p:cNvPr>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7252;g3058893a927_0_0">
              <a:extLst>
                <a:ext uri="{FF2B5EF4-FFF2-40B4-BE49-F238E27FC236}">
                  <a16:creationId xmlns:a16="http://schemas.microsoft.com/office/drawing/2014/main" id="{C411D5BA-26E2-41BB-AA64-A7FAC9E8C763}"/>
                </a:ext>
              </a:extLst>
            </p:cNvPr>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7253;g3058893a927_0_0">
              <a:extLst>
                <a:ext uri="{FF2B5EF4-FFF2-40B4-BE49-F238E27FC236}">
                  <a16:creationId xmlns:a16="http://schemas.microsoft.com/office/drawing/2014/main" id="{3437A05C-6F6F-4729-9584-723E25FA7590}"/>
                </a:ext>
              </a:extLst>
            </p:cNvPr>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7254;g3058893a927_0_0">
              <a:extLst>
                <a:ext uri="{FF2B5EF4-FFF2-40B4-BE49-F238E27FC236}">
                  <a16:creationId xmlns:a16="http://schemas.microsoft.com/office/drawing/2014/main" id="{6AAD9B47-E976-438E-9B93-40D822E88956}"/>
                </a:ext>
              </a:extLst>
            </p:cNvPr>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7255;g3058893a927_0_0">
              <a:extLst>
                <a:ext uri="{FF2B5EF4-FFF2-40B4-BE49-F238E27FC236}">
                  <a16:creationId xmlns:a16="http://schemas.microsoft.com/office/drawing/2014/main" id="{9F276FFB-CB9F-4E39-8139-AAA256F8B362}"/>
                </a:ext>
              </a:extLst>
            </p:cNvPr>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67"/>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7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58"/>
        <p:cNvGrpSpPr/>
        <p:nvPr/>
      </p:nvGrpSpPr>
      <p:grpSpPr>
        <a:xfrm>
          <a:off x="0" y="0"/>
          <a:ext cx="0" cy="0"/>
          <a:chOff x="0" y="0"/>
          <a:chExt cx="0" cy="0"/>
        </a:xfrm>
      </p:grpSpPr>
      <p:sp>
        <p:nvSpPr>
          <p:cNvPr id="7159" name="Google Shape;7159;p2"/>
          <p:cNvSpPr txBox="1">
            <a:spLocks noGrp="1"/>
          </p:cNvSpPr>
          <p:nvPr>
            <p:ph type="title"/>
          </p:nvPr>
        </p:nvSpPr>
        <p:spPr>
          <a:xfrm>
            <a:off x="387900" y="1827950"/>
            <a:ext cx="8832300" cy="8418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00000"/>
              <a:buNone/>
            </a:pPr>
            <a:r>
              <a:rPr lang="en"/>
              <a:t>Dependent care </a:t>
            </a:r>
            <a:endParaRPr/>
          </a:p>
          <a:p>
            <a:pPr marL="0" lvl="0" indent="0" algn="l" rtl="0">
              <a:lnSpc>
                <a:spcPct val="100000"/>
              </a:lnSpc>
              <a:spcBef>
                <a:spcPts val="0"/>
              </a:spcBef>
              <a:spcAft>
                <a:spcPts val="0"/>
              </a:spcAft>
              <a:buSzPct val="56345"/>
              <a:buNone/>
            </a:pPr>
            <a:r>
              <a:rPr lang="en"/>
              <a:t>flexible spending account</a:t>
            </a:r>
            <a:endParaRPr sz="4155"/>
          </a:p>
        </p:txBody>
      </p:sp>
      <p:sp>
        <p:nvSpPr>
          <p:cNvPr id="7160" name="Google Shape;7160;p2"/>
          <p:cNvSpPr/>
          <p:nvPr/>
        </p:nvSpPr>
        <p:spPr>
          <a:xfrm>
            <a:off x="380499" y="2744455"/>
            <a:ext cx="3108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2"/>
                </a:solidFill>
                <a:latin typeface="Roboto Condensed"/>
                <a:ea typeface="Roboto Condensed"/>
                <a:cs typeface="Roboto Condensed"/>
                <a:sym typeface="Roboto Condensed"/>
              </a:rPr>
              <a:t>(dependent care FSA)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64"/>
        <p:cNvGrpSpPr/>
        <p:nvPr/>
      </p:nvGrpSpPr>
      <p:grpSpPr>
        <a:xfrm>
          <a:off x="0" y="0"/>
          <a:ext cx="0" cy="0"/>
          <a:chOff x="0" y="0"/>
          <a:chExt cx="0" cy="0"/>
        </a:xfrm>
      </p:grpSpPr>
      <p:sp>
        <p:nvSpPr>
          <p:cNvPr id="7165" name="Google Shape;7165;p3"/>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Why choose a dependent care FSA</a:t>
            </a:r>
            <a:endParaRPr/>
          </a:p>
        </p:txBody>
      </p:sp>
      <p:sp>
        <p:nvSpPr>
          <p:cNvPr id="7166" name="Google Shape;7166;p3"/>
          <p:cNvSpPr txBox="1"/>
          <p:nvPr/>
        </p:nvSpPr>
        <p:spPr>
          <a:xfrm>
            <a:off x="1095622" y="3250253"/>
            <a:ext cx="1720500" cy="3231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b="0" i="0" u="none" strike="noStrike" cap="none">
                <a:solidFill>
                  <a:srgbClr val="253746"/>
                </a:solidFill>
                <a:latin typeface="Inter"/>
                <a:ea typeface="Inter"/>
                <a:cs typeface="Inter"/>
                <a:sym typeface="Inter"/>
              </a:rPr>
              <a:t>Pre-tax benefit</a:t>
            </a:r>
            <a:endParaRPr sz="1650" b="0" i="0" u="none" strike="noStrike" cap="none">
              <a:solidFill>
                <a:srgbClr val="253746"/>
              </a:solidFill>
              <a:latin typeface="Inter"/>
              <a:ea typeface="Inter"/>
              <a:cs typeface="Inter"/>
              <a:sym typeface="Inter"/>
            </a:endParaRPr>
          </a:p>
        </p:txBody>
      </p:sp>
      <p:sp>
        <p:nvSpPr>
          <p:cNvPr id="7167" name="Google Shape;7167;p3"/>
          <p:cNvSpPr txBox="1"/>
          <p:nvPr/>
        </p:nvSpPr>
        <p:spPr>
          <a:xfrm>
            <a:off x="3749549" y="3250275"/>
            <a:ext cx="1675200" cy="3231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b="0" i="0" u="none" strike="noStrike" cap="none">
                <a:solidFill>
                  <a:srgbClr val="253746"/>
                </a:solidFill>
                <a:latin typeface="Inter"/>
                <a:ea typeface="Inter"/>
                <a:cs typeface="Inter"/>
                <a:sym typeface="Inter"/>
              </a:rPr>
              <a:t>Save money</a:t>
            </a:r>
            <a:endParaRPr sz="1650" b="0" i="0" u="none" strike="noStrike" cap="none">
              <a:solidFill>
                <a:srgbClr val="253746"/>
              </a:solidFill>
              <a:latin typeface="Inter"/>
              <a:ea typeface="Inter"/>
              <a:cs typeface="Inter"/>
              <a:sym typeface="Inter"/>
            </a:endParaRPr>
          </a:p>
        </p:txBody>
      </p:sp>
      <p:sp>
        <p:nvSpPr>
          <p:cNvPr id="7168" name="Google Shape;7168;p3"/>
          <p:cNvSpPr/>
          <p:nvPr/>
        </p:nvSpPr>
        <p:spPr>
          <a:xfrm>
            <a:off x="1237600" y="1682113"/>
            <a:ext cx="1436631" cy="1436631"/>
          </a:xfrm>
          <a:prstGeom prst="ellipse">
            <a:avLst/>
          </a:prstGeom>
          <a:solidFill>
            <a:schemeClr val="accent4"/>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7169" name="Google Shape;7169;p3"/>
          <p:cNvSpPr txBox="1"/>
          <p:nvPr/>
        </p:nvSpPr>
        <p:spPr>
          <a:xfrm>
            <a:off x="5977424" y="3250275"/>
            <a:ext cx="2040300" cy="3231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b="0" i="0" u="none" strike="noStrike" cap="none">
                <a:solidFill>
                  <a:srgbClr val="253746"/>
                </a:solidFill>
                <a:latin typeface="Inter"/>
                <a:ea typeface="Inter"/>
                <a:cs typeface="Inter"/>
                <a:sym typeface="Inter"/>
              </a:rPr>
              <a:t>Save strategically </a:t>
            </a:r>
            <a:endParaRPr sz="1650" b="0" i="0" u="none" strike="noStrike" cap="none">
              <a:solidFill>
                <a:srgbClr val="253746"/>
              </a:solidFill>
              <a:latin typeface="Inter"/>
              <a:ea typeface="Inter"/>
              <a:cs typeface="Inter"/>
              <a:sym typeface="Inter"/>
            </a:endParaRPr>
          </a:p>
        </p:txBody>
      </p:sp>
      <p:pic>
        <p:nvPicPr>
          <p:cNvPr id="7170" name="Google Shape;7170;p3"/>
          <p:cNvPicPr preferRelativeResize="0"/>
          <p:nvPr/>
        </p:nvPicPr>
        <p:blipFill rotWithShape="1">
          <a:blip r:embed="rId3">
            <a:alphaModFix/>
          </a:blip>
          <a:srcRect/>
          <a:stretch/>
        </p:blipFill>
        <p:spPr>
          <a:xfrm>
            <a:off x="1307054" y="1817305"/>
            <a:ext cx="1249311" cy="1206116"/>
          </a:xfrm>
          <a:prstGeom prst="rect">
            <a:avLst/>
          </a:prstGeom>
          <a:noFill/>
          <a:ln>
            <a:noFill/>
          </a:ln>
        </p:spPr>
      </p:pic>
      <p:sp>
        <p:nvSpPr>
          <p:cNvPr id="7171" name="Google Shape;7171;p3"/>
          <p:cNvSpPr/>
          <p:nvPr/>
        </p:nvSpPr>
        <p:spPr>
          <a:xfrm>
            <a:off x="3855253" y="1682113"/>
            <a:ext cx="1436631" cy="1436631"/>
          </a:xfrm>
          <a:prstGeom prst="ellipse">
            <a:avLst/>
          </a:prstGeom>
          <a:solidFill>
            <a:schemeClr val="accent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7172" name="Google Shape;7172;p3"/>
          <p:cNvSpPr/>
          <p:nvPr/>
        </p:nvSpPr>
        <p:spPr>
          <a:xfrm>
            <a:off x="6279261" y="1682113"/>
            <a:ext cx="1436631" cy="1436631"/>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7173" name="Google Shape;7173;p3"/>
          <p:cNvGrpSpPr/>
          <p:nvPr/>
        </p:nvGrpSpPr>
        <p:grpSpPr>
          <a:xfrm>
            <a:off x="3995838" y="1915205"/>
            <a:ext cx="1182635" cy="1010312"/>
            <a:chOff x="2760775" y="670475"/>
            <a:chExt cx="106375" cy="90875"/>
          </a:xfrm>
        </p:grpSpPr>
        <p:sp>
          <p:nvSpPr>
            <p:cNvPr id="7174" name="Google Shape;7174;p3"/>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5" name="Google Shape;7175;p3"/>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6" name="Google Shape;7176;p3"/>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7" name="Google Shape;7177;p3"/>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78" name="Google Shape;7178;p3"/>
          <p:cNvGrpSpPr/>
          <p:nvPr/>
        </p:nvGrpSpPr>
        <p:grpSpPr>
          <a:xfrm>
            <a:off x="6500090" y="1883609"/>
            <a:ext cx="999532" cy="1033658"/>
            <a:chOff x="2949625" y="1046925"/>
            <a:chExt cx="98850" cy="102225"/>
          </a:xfrm>
        </p:grpSpPr>
        <p:sp>
          <p:nvSpPr>
            <p:cNvPr id="7179" name="Google Shape;7179;p3"/>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0" name="Google Shape;7180;p3"/>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1" name="Google Shape;7181;p3"/>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2" name="Google Shape;7182;p3"/>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3" name="Google Shape;7183;p3"/>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4" name="Google Shape;7184;p3"/>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5" name="Google Shape;7185;p3"/>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6" name="Google Shape;7186;p3"/>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7" name="Google Shape;7187;p3"/>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8" name="Google Shape;7188;p3"/>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92"/>
        <p:cNvGrpSpPr/>
        <p:nvPr/>
      </p:nvGrpSpPr>
      <p:grpSpPr>
        <a:xfrm>
          <a:off x="0" y="0"/>
          <a:ext cx="0" cy="0"/>
          <a:chOff x="0" y="0"/>
          <a:chExt cx="0" cy="0"/>
        </a:xfrm>
      </p:grpSpPr>
      <p:pic>
        <p:nvPicPr>
          <p:cNvPr id="7193" name="Google Shape;7193;p5"/>
          <p:cNvPicPr preferRelativeResize="0"/>
          <p:nvPr/>
        </p:nvPicPr>
        <p:blipFill rotWithShape="1">
          <a:blip r:embed="rId3">
            <a:alphaModFix/>
          </a:blip>
          <a:srcRect l="31067" r="25950"/>
          <a:stretch/>
        </p:blipFill>
        <p:spPr>
          <a:xfrm>
            <a:off x="5860111" y="0"/>
            <a:ext cx="3316218" cy="5143500"/>
          </a:xfrm>
          <a:prstGeom prst="rect">
            <a:avLst/>
          </a:prstGeom>
          <a:noFill/>
          <a:ln>
            <a:noFill/>
          </a:ln>
        </p:spPr>
      </p:pic>
      <p:sp>
        <p:nvSpPr>
          <p:cNvPr id="7194" name="Google Shape;7194;p5"/>
          <p:cNvSpPr txBox="1">
            <a:spLocks noGrp="1"/>
          </p:cNvSpPr>
          <p:nvPr>
            <p:ph type="title" idx="4294967295"/>
          </p:nvPr>
        </p:nvSpPr>
        <p:spPr>
          <a:xfrm>
            <a:off x="303193" y="258965"/>
            <a:ext cx="5697109" cy="1030023"/>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3197"/>
              <a:t>Annual contribution limit</a:t>
            </a:r>
            <a:endParaRPr sz="3197"/>
          </a:p>
        </p:txBody>
      </p:sp>
      <p:sp>
        <p:nvSpPr>
          <p:cNvPr id="7195" name="Google Shape;7195;p5"/>
          <p:cNvSpPr/>
          <p:nvPr/>
        </p:nvSpPr>
        <p:spPr>
          <a:xfrm>
            <a:off x="534100" y="3264238"/>
            <a:ext cx="4711200" cy="1242900"/>
          </a:xfrm>
          <a:prstGeom prst="roundRect">
            <a:avLst>
              <a:gd name="adj" fmla="val 8026"/>
            </a:avLst>
          </a:prstGeom>
          <a:solidFill>
            <a:srgbClr val="F2F8FC"/>
          </a:solidFill>
          <a:ln>
            <a:noFill/>
          </a:ln>
          <a:effectLst>
            <a:outerShdw blurRad="177800" sx="102000" sy="102000" algn="ctr" rotWithShape="0">
              <a:schemeClr val="dk1">
                <a:alpha val="16862"/>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7196" name="Google Shape;7196;p5"/>
          <p:cNvSpPr/>
          <p:nvPr/>
        </p:nvSpPr>
        <p:spPr>
          <a:xfrm>
            <a:off x="393557" y="1237575"/>
            <a:ext cx="5164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dirty="0">
                <a:solidFill>
                  <a:srgbClr val="253746"/>
                </a:solidFill>
                <a:latin typeface="Inter"/>
                <a:ea typeface="Inter"/>
                <a:cs typeface="Inter"/>
                <a:sym typeface="Inter"/>
              </a:rPr>
              <a:t>202</a:t>
            </a:r>
            <a:r>
              <a:rPr lang="en" sz="1600" b="1" dirty="0">
                <a:solidFill>
                  <a:srgbClr val="253746"/>
                </a:solidFill>
                <a:latin typeface="Inter"/>
                <a:ea typeface="Inter"/>
                <a:cs typeface="Inter"/>
                <a:sym typeface="Inter"/>
              </a:rPr>
              <a:t>6</a:t>
            </a:r>
            <a:r>
              <a:rPr lang="en" sz="1600" b="1" i="0" u="none" strike="noStrike" cap="none" dirty="0">
                <a:solidFill>
                  <a:srgbClr val="253746"/>
                </a:solidFill>
                <a:latin typeface="Inter"/>
                <a:ea typeface="Inter"/>
                <a:cs typeface="Inter"/>
                <a:sym typeface="Inter"/>
              </a:rPr>
              <a:t> dependent care FSA maximum:</a:t>
            </a:r>
            <a:endParaRPr sz="1400" b="0" i="0" u="none" strike="noStrike" cap="none" dirty="0">
              <a:solidFill>
                <a:srgbClr val="000000"/>
              </a:solidFill>
              <a:latin typeface="Arial"/>
              <a:ea typeface="Arial"/>
              <a:cs typeface="Arial"/>
              <a:sym typeface="Arial"/>
            </a:endParaRPr>
          </a:p>
        </p:txBody>
      </p:sp>
      <p:sp>
        <p:nvSpPr>
          <p:cNvPr id="7197" name="Google Shape;7197;p5"/>
          <p:cNvSpPr txBox="1"/>
          <p:nvPr/>
        </p:nvSpPr>
        <p:spPr>
          <a:xfrm>
            <a:off x="222969" y="2019994"/>
            <a:ext cx="2167290" cy="783900"/>
          </a:xfrm>
          <a:prstGeom prst="rect">
            <a:avLst/>
          </a:prstGeom>
          <a:noFill/>
          <a:ln>
            <a:noFill/>
          </a:ln>
        </p:spPr>
        <p:txBody>
          <a:bodyPr spcFirstLastPara="1" wrap="square" lIns="68550" tIns="34275" rIns="68550" bIns="34275" anchor="t" anchorCtr="0">
            <a:normAutofit/>
          </a:bodyPr>
          <a:lstStyle/>
          <a:p>
            <a:pPr marL="0" marR="0" lvl="0" indent="0" algn="r" rtl="0">
              <a:lnSpc>
                <a:spcPct val="90000"/>
              </a:lnSpc>
              <a:spcBef>
                <a:spcPts val="0"/>
              </a:spcBef>
              <a:spcAft>
                <a:spcPts val="0"/>
              </a:spcAft>
              <a:buClr>
                <a:srgbClr val="253746"/>
              </a:buClr>
              <a:buSzPct val="100000"/>
              <a:buFont typeface="Arial"/>
              <a:buNone/>
            </a:pPr>
            <a:r>
              <a:rPr lang="en" sz="3700" b="1" i="0" u="none" strike="noStrike" cap="none" dirty="0">
                <a:solidFill>
                  <a:srgbClr val="253746"/>
                </a:solidFill>
                <a:latin typeface="Inter Black"/>
                <a:ea typeface="Inter Black"/>
                <a:cs typeface="Inter Black"/>
                <a:sym typeface="Inter Black"/>
              </a:rPr>
              <a:t>$7,500</a:t>
            </a:r>
            <a:endParaRPr sz="3700" b="0" i="0" u="none" strike="noStrike" cap="none" dirty="0">
              <a:solidFill>
                <a:srgbClr val="000000"/>
              </a:solidFill>
              <a:latin typeface="Arial"/>
              <a:ea typeface="Arial"/>
              <a:cs typeface="Arial"/>
              <a:sym typeface="Arial"/>
            </a:endParaRPr>
          </a:p>
        </p:txBody>
      </p:sp>
      <p:sp>
        <p:nvSpPr>
          <p:cNvPr id="7198" name="Google Shape;7198;p5"/>
          <p:cNvSpPr/>
          <p:nvPr/>
        </p:nvSpPr>
        <p:spPr>
          <a:xfrm>
            <a:off x="814900" y="3460600"/>
            <a:ext cx="4149600" cy="891000"/>
          </a:xfrm>
          <a:prstGeom prst="rect">
            <a:avLst/>
          </a:prstGeom>
          <a:noFill/>
          <a:ln>
            <a:noFill/>
          </a:ln>
        </p:spPr>
        <p:txBody>
          <a:bodyPr spcFirstLastPara="1" wrap="square" lIns="91425" tIns="45700" rIns="91425" bIns="45700" anchor="t" anchorCtr="0">
            <a:spAutoFit/>
          </a:bodyPr>
          <a:lstStyle/>
          <a:p>
            <a:pPr marL="457200" marR="0" lvl="0" indent="-304800" algn="l" rtl="0">
              <a:lnSpc>
                <a:spcPct val="150000"/>
              </a:lnSpc>
              <a:spcBef>
                <a:spcPts val="0"/>
              </a:spcBef>
              <a:spcAft>
                <a:spcPts val="0"/>
              </a:spcAft>
              <a:buClr>
                <a:schemeClr val="dk1"/>
              </a:buClr>
              <a:buSzPts val="1200"/>
              <a:buFont typeface="Inter"/>
              <a:buChar char="●"/>
            </a:pPr>
            <a:r>
              <a:rPr lang="en" sz="1200" b="0" i="0" u="none" strike="noStrike" cap="none">
                <a:solidFill>
                  <a:schemeClr val="dk1"/>
                </a:solidFill>
                <a:latin typeface="Inter"/>
                <a:ea typeface="Inter"/>
                <a:cs typeface="Inter"/>
                <a:sym typeface="Inter"/>
              </a:rPr>
              <a:t>Contribute and spend funds tax-free</a:t>
            </a:r>
            <a:endParaRPr sz="1200" b="0" i="0" u="none" strike="noStrike" cap="none">
              <a:solidFill>
                <a:schemeClr val="dk1"/>
              </a:solidFill>
              <a:latin typeface="Inter"/>
              <a:ea typeface="Inter"/>
              <a:cs typeface="Inter"/>
              <a:sym typeface="Inter"/>
            </a:endParaRPr>
          </a:p>
          <a:p>
            <a:pPr marL="457200" marR="0" lvl="0" indent="-304800" algn="l" rtl="0">
              <a:lnSpc>
                <a:spcPct val="150000"/>
              </a:lnSpc>
              <a:spcBef>
                <a:spcPts val="0"/>
              </a:spcBef>
              <a:spcAft>
                <a:spcPts val="0"/>
              </a:spcAft>
              <a:buClr>
                <a:schemeClr val="dk1"/>
              </a:buClr>
              <a:buSzPts val="1200"/>
              <a:buFont typeface="Inter"/>
              <a:buChar char="●"/>
            </a:pPr>
            <a:r>
              <a:rPr lang="en" sz="1200" b="0" i="0" u="none" strike="noStrike" cap="none">
                <a:solidFill>
                  <a:schemeClr val="dk1"/>
                </a:solidFill>
                <a:latin typeface="Inter"/>
                <a:ea typeface="Inter"/>
                <a:cs typeface="Inter"/>
                <a:sym typeface="Inter"/>
              </a:rPr>
              <a:t>Pay for qualified dependent care expenses</a:t>
            </a:r>
            <a:endParaRPr sz="1200" b="0" i="0" u="none" strike="noStrike" cap="none">
              <a:solidFill>
                <a:schemeClr val="dk1"/>
              </a:solidFill>
              <a:latin typeface="Inter"/>
              <a:ea typeface="Inter"/>
              <a:cs typeface="Inter"/>
              <a:sym typeface="Inter"/>
            </a:endParaRPr>
          </a:p>
          <a:p>
            <a:pPr marL="457200" marR="0" lvl="0" indent="-304800" algn="l" rtl="0">
              <a:lnSpc>
                <a:spcPct val="150000"/>
              </a:lnSpc>
              <a:spcBef>
                <a:spcPts val="0"/>
              </a:spcBef>
              <a:spcAft>
                <a:spcPts val="0"/>
              </a:spcAft>
              <a:buClr>
                <a:schemeClr val="dk1"/>
              </a:buClr>
              <a:buSzPts val="1200"/>
              <a:buFont typeface="Inter"/>
              <a:buChar char="●"/>
            </a:pPr>
            <a:r>
              <a:rPr lang="en" sz="1200" b="0" i="0" u="none" strike="noStrike" cap="none">
                <a:solidFill>
                  <a:schemeClr val="dk1"/>
                </a:solidFill>
                <a:latin typeface="Inter"/>
                <a:ea typeface="Inter"/>
                <a:cs typeface="Inter"/>
                <a:sym typeface="Inter"/>
              </a:rPr>
              <a:t>Recurring Dependent Care Form</a:t>
            </a:r>
            <a:endParaRPr sz="1200" b="0" i="0" u="none" strike="noStrike" cap="none">
              <a:solidFill>
                <a:schemeClr val="dk1"/>
              </a:solidFill>
              <a:latin typeface="Inter"/>
              <a:ea typeface="Inter"/>
              <a:cs typeface="Inter"/>
              <a:sym typeface="Inter"/>
            </a:endParaRPr>
          </a:p>
        </p:txBody>
      </p:sp>
      <p:sp>
        <p:nvSpPr>
          <p:cNvPr id="7199" name="Google Shape;7199;p5"/>
          <p:cNvSpPr txBox="1"/>
          <p:nvPr/>
        </p:nvSpPr>
        <p:spPr>
          <a:xfrm>
            <a:off x="2470475" y="2058675"/>
            <a:ext cx="38814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253746"/>
                </a:solidFill>
                <a:latin typeface="Inter"/>
                <a:ea typeface="Inter"/>
                <a:cs typeface="Inter"/>
                <a:sym typeface="Inter"/>
              </a:rPr>
              <a:t>per household </a:t>
            </a:r>
            <a:endParaRPr sz="1600" b="0" i="0" u="none" strike="noStrike" cap="none">
              <a:solidFill>
                <a:srgbClr val="000000"/>
              </a:solidFill>
              <a:latin typeface="Arial"/>
              <a:ea typeface="Arial"/>
              <a:cs typeface="Arial"/>
              <a:sym typeface="Arial"/>
            </a:endParaRPr>
          </a:p>
        </p:txBody>
      </p:sp>
      <p:sp>
        <p:nvSpPr>
          <p:cNvPr id="7200" name="Google Shape;7200;p5"/>
          <p:cNvSpPr/>
          <p:nvPr/>
        </p:nvSpPr>
        <p:spPr>
          <a:xfrm>
            <a:off x="598825" y="2571750"/>
            <a:ext cx="1774500" cy="135900"/>
          </a:xfrm>
          <a:prstGeom prst="rect">
            <a:avLst/>
          </a:prstGeom>
          <a:solidFill>
            <a:srgbClr val="C8102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04"/>
        <p:cNvGrpSpPr/>
        <p:nvPr/>
      </p:nvGrpSpPr>
      <p:grpSpPr>
        <a:xfrm>
          <a:off x="0" y="0"/>
          <a:ext cx="0" cy="0"/>
          <a:chOff x="0" y="0"/>
          <a:chExt cx="0" cy="0"/>
        </a:xfrm>
      </p:grpSpPr>
      <p:sp>
        <p:nvSpPr>
          <p:cNvPr id="7205" name="Google Shape;7205;p6"/>
          <p:cNvSpPr txBox="1">
            <a:spLocks noGrp="1"/>
          </p:cNvSpPr>
          <p:nvPr>
            <p:ph type="title" idx="4294967295"/>
          </p:nvPr>
        </p:nvSpPr>
        <p:spPr>
          <a:xfrm>
            <a:off x="303193" y="258965"/>
            <a:ext cx="5697000" cy="22356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3797"/>
              <a:t>Meet Kenneth</a:t>
            </a:r>
            <a:endParaRPr sz="3797"/>
          </a:p>
        </p:txBody>
      </p:sp>
      <p:sp>
        <p:nvSpPr>
          <p:cNvPr id="7206" name="Google Shape;7206;p6"/>
          <p:cNvSpPr/>
          <p:nvPr/>
        </p:nvSpPr>
        <p:spPr>
          <a:xfrm>
            <a:off x="380315" y="1365188"/>
            <a:ext cx="2609100" cy="2147400"/>
          </a:xfrm>
          <a:prstGeom prst="roundRect">
            <a:avLst>
              <a:gd name="adj" fmla="val 8026"/>
            </a:avLst>
          </a:prstGeom>
          <a:solidFill>
            <a:srgbClr val="F2F8FC"/>
          </a:soli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253746"/>
                </a:solidFill>
                <a:latin typeface="Inter"/>
                <a:ea typeface="Inter"/>
                <a:cs typeface="Inter"/>
                <a:sym typeface="Inter"/>
              </a:rPr>
              <a:t>Without dependent care FSA</a:t>
            </a:r>
            <a:endParaRPr sz="1100" b="1" i="0" u="none" strike="noStrike" cap="none">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a:solidFill>
                  <a:srgbClr val="C8102E"/>
                </a:solidFill>
                <a:latin typeface="Inter"/>
                <a:ea typeface="Inter"/>
                <a:cs typeface="Inter"/>
                <a:sym typeface="Inter"/>
              </a:rPr>
              <a:t>––––</a:t>
            </a:r>
            <a:endParaRPr sz="1000" b="1" i="0" u="none" strike="noStrike" cap="none">
              <a:solidFill>
                <a:srgbClr val="C8102E"/>
              </a:solidFill>
              <a:latin typeface="Inter"/>
              <a:ea typeface="Inter"/>
              <a:cs typeface="Inter"/>
              <a:sym typeface="Inter"/>
            </a:endParaRPr>
          </a:p>
        </p:txBody>
      </p:sp>
      <p:grpSp>
        <p:nvGrpSpPr>
          <p:cNvPr id="7207" name="Google Shape;7207;p6"/>
          <p:cNvGrpSpPr/>
          <p:nvPr/>
        </p:nvGrpSpPr>
        <p:grpSpPr>
          <a:xfrm>
            <a:off x="481055" y="1479810"/>
            <a:ext cx="329075" cy="329075"/>
            <a:chOff x="1677570" y="2326857"/>
            <a:chExt cx="512100" cy="512100"/>
          </a:xfrm>
        </p:grpSpPr>
        <p:sp>
          <p:nvSpPr>
            <p:cNvPr id="7208" name="Google Shape;7208;p6"/>
            <p:cNvSpPr/>
            <p:nvPr/>
          </p:nvSpPr>
          <p:spPr>
            <a:xfrm>
              <a:off x="1677570" y="2326857"/>
              <a:ext cx="512100" cy="512100"/>
            </a:xfrm>
            <a:prstGeom prst="rect">
              <a:avLst/>
            </a:prstGeom>
            <a:no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9" name="Google Shape;7209;p6"/>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1"/>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10" name="Google Shape;7210;p6"/>
          <p:cNvSpPr/>
          <p:nvPr/>
        </p:nvSpPr>
        <p:spPr>
          <a:xfrm>
            <a:off x="3261518" y="1365188"/>
            <a:ext cx="2624700" cy="2147400"/>
          </a:xfrm>
          <a:prstGeom prst="roundRect">
            <a:avLst>
              <a:gd name="adj" fmla="val 8026"/>
            </a:avLst>
          </a:prstGeom>
          <a:solidFill>
            <a:srgbClr val="F2F8FC"/>
          </a:soli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253746"/>
                </a:solidFill>
                <a:latin typeface="Inter"/>
                <a:ea typeface="Inter"/>
                <a:cs typeface="Inter"/>
                <a:sym typeface="Inter"/>
              </a:rPr>
              <a:t>With dependent care FSA</a:t>
            </a:r>
            <a:endParaRPr sz="1100" b="1" i="0" u="none" strike="noStrike" cap="none">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a:solidFill>
                  <a:srgbClr val="C8102E"/>
                </a:solidFill>
                <a:latin typeface="Inter"/>
                <a:ea typeface="Inter"/>
                <a:cs typeface="Inter"/>
                <a:sym typeface="Inter"/>
              </a:rPr>
              <a:t>––––</a:t>
            </a:r>
            <a:endParaRPr sz="1000" b="1" i="0" u="none" strike="noStrike" cap="none">
              <a:solidFill>
                <a:srgbClr val="C8102E"/>
              </a:solidFill>
              <a:latin typeface="Inter"/>
              <a:ea typeface="Inter"/>
              <a:cs typeface="Inter"/>
              <a:sym typeface="Inter"/>
            </a:endParaRPr>
          </a:p>
        </p:txBody>
      </p:sp>
      <p:sp>
        <p:nvSpPr>
          <p:cNvPr id="7211" name="Google Shape;7211;p6"/>
          <p:cNvSpPr/>
          <p:nvPr/>
        </p:nvSpPr>
        <p:spPr>
          <a:xfrm>
            <a:off x="373325" y="3595150"/>
            <a:ext cx="33063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253746"/>
                </a:solidFill>
                <a:latin typeface="Inter"/>
                <a:ea typeface="Inter"/>
                <a:cs typeface="Inter"/>
                <a:sym typeface="Inter"/>
              </a:rPr>
              <a:t>Take home this much more with a dependent care FSA</a:t>
            </a:r>
            <a:endParaRPr sz="1400" b="1" i="0" u="none" strike="noStrike" cap="none">
              <a:solidFill>
                <a:srgbClr val="253746"/>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253746"/>
              </a:solidFill>
              <a:latin typeface="Inter"/>
              <a:ea typeface="Inter"/>
              <a:cs typeface="Inter"/>
              <a:sym typeface="Inter"/>
            </a:endParaRPr>
          </a:p>
        </p:txBody>
      </p:sp>
      <p:sp>
        <p:nvSpPr>
          <p:cNvPr id="7212" name="Google Shape;7212;p6"/>
          <p:cNvSpPr txBox="1"/>
          <p:nvPr/>
        </p:nvSpPr>
        <p:spPr>
          <a:xfrm>
            <a:off x="3828374" y="3691662"/>
            <a:ext cx="2127300" cy="783900"/>
          </a:xfrm>
          <a:prstGeom prst="rect">
            <a:avLst/>
          </a:prstGeom>
          <a:noFill/>
          <a:ln>
            <a:noFill/>
          </a:ln>
        </p:spPr>
        <p:txBody>
          <a:bodyPr spcFirstLastPara="1" wrap="square" lIns="68550" tIns="34275" rIns="68550" bIns="34275" anchor="t" anchorCtr="0">
            <a:normAutofit fontScale="92500"/>
          </a:bodyPr>
          <a:lstStyle/>
          <a:p>
            <a:pPr marL="0" marR="0" lvl="0" indent="0" algn="r" rtl="0">
              <a:lnSpc>
                <a:spcPct val="80000"/>
              </a:lnSpc>
              <a:spcBef>
                <a:spcPts val="0"/>
              </a:spcBef>
              <a:spcAft>
                <a:spcPts val="0"/>
              </a:spcAft>
              <a:buClr>
                <a:srgbClr val="253746"/>
              </a:buClr>
              <a:buSzPts val="5548"/>
              <a:buFont typeface="Arial"/>
              <a:buNone/>
            </a:pPr>
            <a:r>
              <a:rPr lang="en" sz="4448" b="1" i="0" u="none" strike="noStrike" cap="none" dirty="0">
                <a:solidFill>
                  <a:srgbClr val="253746"/>
                </a:solidFill>
                <a:latin typeface="Inter Black"/>
                <a:ea typeface="Inter Black"/>
                <a:cs typeface="Inter Black"/>
                <a:sym typeface="Inter Black"/>
              </a:rPr>
              <a:t>$1,350</a:t>
            </a:r>
            <a:endParaRPr sz="195" b="0" i="0" u="none" strike="noStrike" cap="none" dirty="0">
              <a:solidFill>
                <a:srgbClr val="000000"/>
              </a:solidFill>
              <a:latin typeface="Arial"/>
              <a:ea typeface="Arial"/>
              <a:cs typeface="Arial"/>
              <a:sym typeface="Arial"/>
            </a:endParaRPr>
          </a:p>
        </p:txBody>
      </p:sp>
      <p:sp>
        <p:nvSpPr>
          <p:cNvPr id="7213" name="Google Shape;7213;p6"/>
          <p:cNvSpPr txBox="1"/>
          <p:nvPr/>
        </p:nvSpPr>
        <p:spPr>
          <a:xfrm>
            <a:off x="481130" y="2270967"/>
            <a:ext cx="27447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GROSS ANNUAL PAY…………..…… $60,000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TAX RATE (18%) ………………..…… -$10,800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NET ANNUAL PAY ……………</a:t>
            </a:r>
            <a:r>
              <a:rPr lang="en" sz="900" dirty="0">
                <a:solidFill>
                  <a:srgbClr val="253746"/>
                </a:solidFill>
                <a:latin typeface="Inter"/>
                <a:ea typeface="Inter"/>
                <a:cs typeface="Inter"/>
                <a:sym typeface="Inter"/>
              </a:rPr>
              <a:t>...</a:t>
            </a:r>
            <a:r>
              <a:rPr lang="en" sz="900" b="0" i="0" u="none" strike="noStrike" cap="none" dirty="0">
                <a:solidFill>
                  <a:srgbClr val="253746"/>
                </a:solidFill>
                <a:latin typeface="Inter"/>
                <a:ea typeface="Inter"/>
                <a:cs typeface="Inter"/>
                <a:sym typeface="Inter"/>
              </a:rPr>
              <a:t>..…  $49,200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DEPENDENT CARE  EXPENSES </a:t>
            </a:r>
            <a:r>
              <a:rPr lang="en" sz="900" dirty="0">
                <a:solidFill>
                  <a:srgbClr val="253746"/>
                </a:solidFill>
                <a:latin typeface="Inter"/>
                <a:ea typeface="Inter"/>
                <a:cs typeface="Inter"/>
                <a:sym typeface="Inter"/>
              </a:rPr>
              <a:t>..</a:t>
            </a:r>
            <a:r>
              <a:rPr lang="en" sz="900" b="0" i="0" u="none" strike="noStrike" cap="none" dirty="0">
                <a:solidFill>
                  <a:srgbClr val="253746"/>
                </a:solidFill>
                <a:latin typeface="Inter"/>
                <a:ea typeface="Inter"/>
                <a:cs typeface="Inter"/>
                <a:sym typeface="Inter"/>
              </a:rPr>
              <a:t>. -$7,500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FINAL TAKE-HOME PAY ……</a:t>
            </a:r>
            <a:r>
              <a:rPr lang="en" sz="900" dirty="0">
                <a:solidFill>
                  <a:srgbClr val="253746"/>
                </a:solidFill>
                <a:latin typeface="Inter"/>
                <a:ea typeface="Inter"/>
                <a:cs typeface="Inter"/>
                <a:sym typeface="Inter"/>
              </a:rPr>
              <a:t>..</a:t>
            </a:r>
            <a:r>
              <a:rPr lang="en" sz="900" b="0" i="0" u="none" strike="noStrike" cap="none" dirty="0">
                <a:solidFill>
                  <a:srgbClr val="253746"/>
                </a:solidFill>
                <a:latin typeface="Inter"/>
                <a:ea typeface="Inter"/>
                <a:cs typeface="Inter"/>
                <a:sym typeface="Inter"/>
              </a:rPr>
              <a:t>….</a:t>
            </a:r>
            <a:r>
              <a:rPr lang="en" sz="900" dirty="0">
                <a:solidFill>
                  <a:srgbClr val="253746"/>
                </a:solidFill>
                <a:latin typeface="Inter"/>
                <a:ea typeface="Inter"/>
                <a:cs typeface="Inter"/>
                <a:sym typeface="Inter"/>
              </a:rPr>
              <a:t>.</a:t>
            </a:r>
            <a:r>
              <a:rPr lang="en" sz="900" b="0" i="0" u="none" strike="noStrike" cap="none" dirty="0">
                <a:solidFill>
                  <a:srgbClr val="253746"/>
                </a:solidFill>
                <a:latin typeface="Inter"/>
                <a:ea typeface="Inter"/>
                <a:cs typeface="Inter"/>
                <a:sym typeface="Inter"/>
              </a:rPr>
              <a:t>. $41,700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endParaRPr sz="900" b="0" i="0" u="none" strike="noStrike" cap="none" dirty="0">
              <a:solidFill>
                <a:srgbClr val="253746"/>
              </a:solidFill>
              <a:latin typeface="Inter"/>
              <a:ea typeface="Inter"/>
              <a:cs typeface="Inter"/>
              <a:sym typeface="Inter"/>
            </a:endParaRPr>
          </a:p>
        </p:txBody>
      </p:sp>
      <p:sp>
        <p:nvSpPr>
          <p:cNvPr id="7214" name="Google Shape;7214;p6"/>
          <p:cNvSpPr txBox="1"/>
          <p:nvPr/>
        </p:nvSpPr>
        <p:spPr>
          <a:xfrm>
            <a:off x="3397324" y="2299675"/>
            <a:ext cx="25404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GROSS ANNUAL PAY…………….… $60,000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ANNUAL FSA CONTRIBUTION  ...-$7,500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ADJUSTED GROSS PAY …….</a:t>
            </a:r>
            <a:r>
              <a:rPr lang="en" sz="900" dirty="0">
                <a:solidFill>
                  <a:srgbClr val="253746"/>
                </a:solidFill>
                <a:latin typeface="Inter"/>
                <a:ea typeface="Inter"/>
                <a:cs typeface="Inter"/>
                <a:sym typeface="Inter"/>
              </a:rPr>
              <a:t>..</a:t>
            </a:r>
            <a:r>
              <a:rPr lang="en" sz="900" b="0" i="0" u="none" strike="noStrike" cap="none" dirty="0">
                <a:solidFill>
                  <a:srgbClr val="253746"/>
                </a:solidFill>
                <a:latin typeface="Inter"/>
                <a:ea typeface="Inter"/>
                <a:cs typeface="Inter"/>
                <a:sym typeface="Inter"/>
              </a:rPr>
              <a:t>…...$52,500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TAX RATE (18%) …………………..… -$9,450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r>
              <a:rPr lang="en" sz="900" b="0" i="0" u="none" strike="noStrike" cap="none" dirty="0">
                <a:solidFill>
                  <a:srgbClr val="253746"/>
                </a:solidFill>
                <a:latin typeface="Inter"/>
                <a:ea typeface="Inter"/>
                <a:cs typeface="Inter"/>
                <a:sym typeface="Inter"/>
              </a:rPr>
              <a:t>FINAL TAKE-HOME PAY …........…. $43,050</a:t>
            </a:r>
            <a:endParaRPr sz="900" b="0" i="0" u="none" strike="noStrike" cap="none" dirty="0">
              <a:solidFill>
                <a:srgbClr val="253746"/>
              </a:solidFill>
              <a:latin typeface="Inter"/>
              <a:ea typeface="Inter"/>
              <a:cs typeface="Inter"/>
              <a:sym typeface="Inter"/>
            </a:endParaRPr>
          </a:p>
          <a:p>
            <a:pPr marL="0" marR="0" lvl="0" indent="0" algn="l" rtl="0">
              <a:lnSpc>
                <a:spcPct val="150000"/>
              </a:lnSpc>
              <a:spcBef>
                <a:spcPts val="0"/>
              </a:spcBef>
              <a:spcAft>
                <a:spcPts val="0"/>
              </a:spcAft>
              <a:buClr>
                <a:srgbClr val="253746"/>
              </a:buClr>
              <a:buSzPts val="900"/>
              <a:buFont typeface="Arial"/>
              <a:buNone/>
            </a:pPr>
            <a:endParaRPr sz="900" b="0" i="0" u="none" strike="noStrike" cap="none" dirty="0">
              <a:solidFill>
                <a:srgbClr val="253746"/>
              </a:solidFill>
              <a:latin typeface="Inter"/>
              <a:ea typeface="Inter"/>
              <a:cs typeface="Inter"/>
              <a:sym typeface="Inter"/>
            </a:endParaRPr>
          </a:p>
        </p:txBody>
      </p:sp>
      <p:grpSp>
        <p:nvGrpSpPr>
          <p:cNvPr id="7216" name="Google Shape;7216;p6"/>
          <p:cNvGrpSpPr/>
          <p:nvPr/>
        </p:nvGrpSpPr>
        <p:grpSpPr>
          <a:xfrm>
            <a:off x="3434862" y="1575631"/>
            <a:ext cx="244663" cy="209013"/>
            <a:chOff x="2760775" y="670475"/>
            <a:chExt cx="106375" cy="90875"/>
          </a:xfrm>
        </p:grpSpPr>
        <p:sp>
          <p:nvSpPr>
            <p:cNvPr id="7217" name="Google Shape;7217;p6"/>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7218" name="Google Shape;7218;p6"/>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7219" name="Google Shape;7219;p6"/>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7220" name="Google Shape;7220;p6"/>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rgbClr val="C8102E"/>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
        <p:nvSpPr>
          <p:cNvPr id="7221" name="Google Shape;7221;p6"/>
          <p:cNvSpPr txBox="1"/>
          <p:nvPr/>
        </p:nvSpPr>
        <p:spPr>
          <a:xfrm>
            <a:off x="373326" y="4133477"/>
            <a:ext cx="3547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53746"/>
                </a:solidFill>
                <a:latin typeface="Inter"/>
                <a:ea typeface="Inter"/>
                <a:cs typeface="Inter"/>
                <a:sym typeface="Inter"/>
              </a:rPr>
              <a:t>All figures in this table are estimates and based on an annual salary of $60,000 and maximum contribution limits to the benefit account. Your salary, tax rate, dependent care expenses and tax savings may be different.</a:t>
            </a:r>
            <a:endParaRPr sz="900" b="0" i="0" u="none" strike="noStrike" cap="none">
              <a:solidFill>
                <a:srgbClr val="253746"/>
              </a:solidFill>
              <a:latin typeface="Inter"/>
              <a:ea typeface="Inter"/>
              <a:cs typeface="Inter"/>
              <a:sym typeface="Inter"/>
            </a:endParaRPr>
          </a:p>
        </p:txBody>
      </p:sp>
      <p:sp>
        <p:nvSpPr>
          <p:cNvPr id="7222" name="Google Shape;7222;p6"/>
          <p:cNvSpPr/>
          <p:nvPr/>
        </p:nvSpPr>
        <p:spPr>
          <a:xfrm>
            <a:off x="305561" y="822340"/>
            <a:ext cx="56315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300" b="0" i="0" u="none" strike="noStrike" cap="none">
                <a:solidFill>
                  <a:schemeClr val="dk2"/>
                </a:solidFill>
                <a:latin typeface="Inter Medium"/>
                <a:ea typeface="Inter Medium"/>
                <a:cs typeface="Inter Medium"/>
                <a:sym typeface="Inter Medium"/>
              </a:rPr>
              <a:t>Kenneth is a 36 year old single father with two children in daycare.</a:t>
            </a:r>
            <a:endParaRPr sz="1300" b="0" i="0" u="none" strike="noStrike" cap="none">
              <a:solidFill>
                <a:srgbClr val="000000"/>
              </a:solidFill>
              <a:latin typeface="Arial"/>
              <a:ea typeface="Arial"/>
              <a:cs typeface="Arial"/>
              <a:sym typeface="Arial"/>
            </a:endParaRPr>
          </a:p>
        </p:txBody>
      </p:sp>
      <p:pic>
        <p:nvPicPr>
          <p:cNvPr id="7223" name="Google Shape;7223;p6"/>
          <p:cNvPicPr preferRelativeResize="0"/>
          <p:nvPr/>
        </p:nvPicPr>
        <p:blipFill rotWithShape="1">
          <a:blip r:embed="rId3">
            <a:alphaModFix/>
          </a:blip>
          <a:srcRect l="17899" t="27823" r="22295" b="4377"/>
          <a:stretch/>
        </p:blipFill>
        <p:spPr>
          <a:xfrm>
            <a:off x="6345625" y="0"/>
            <a:ext cx="3024151" cy="5143501"/>
          </a:xfrm>
          <a:prstGeom prst="rect">
            <a:avLst/>
          </a:prstGeom>
          <a:noFill/>
          <a:ln>
            <a:noFill/>
          </a:ln>
        </p:spPr>
      </p:pic>
      <p:sp>
        <p:nvSpPr>
          <p:cNvPr id="22" name="Google Shape;7200;p5">
            <a:extLst>
              <a:ext uri="{FF2B5EF4-FFF2-40B4-BE49-F238E27FC236}">
                <a16:creationId xmlns:a16="http://schemas.microsoft.com/office/drawing/2014/main" id="{FC5CB6FF-A6D1-483D-8795-B7A8F1BE3DA4}"/>
              </a:ext>
            </a:extLst>
          </p:cNvPr>
          <p:cNvSpPr/>
          <p:nvPr/>
        </p:nvSpPr>
        <p:spPr>
          <a:xfrm>
            <a:off x="4111675" y="4237975"/>
            <a:ext cx="1774500" cy="209099"/>
          </a:xfrm>
          <a:prstGeom prst="rect">
            <a:avLst/>
          </a:prstGeom>
          <a:solidFill>
            <a:srgbClr val="C8102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b="0" i="0" u="none" strike="noStrike" cap="non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27"/>
        <p:cNvGrpSpPr/>
        <p:nvPr/>
      </p:nvGrpSpPr>
      <p:grpSpPr>
        <a:xfrm>
          <a:off x="0" y="0"/>
          <a:ext cx="0" cy="0"/>
          <a:chOff x="0" y="0"/>
          <a:chExt cx="0" cy="0"/>
        </a:xfrm>
      </p:grpSpPr>
      <p:sp>
        <p:nvSpPr>
          <p:cNvPr id="7228" name="Google Shape;7228;p7"/>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Dependent care FSA grace period and run-out</a:t>
            </a:r>
            <a:endParaRPr sz="2000">
              <a:solidFill>
                <a:schemeClr val="lt1"/>
              </a:solidFill>
            </a:endParaRPr>
          </a:p>
        </p:txBody>
      </p:sp>
      <p:sp>
        <p:nvSpPr>
          <p:cNvPr id="7229" name="Google Shape;7229;p7"/>
          <p:cNvSpPr/>
          <p:nvPr/>
        </p:nvSpPr>
        <p:spPr>
          <a:xfrm>
            <a:off x="841947" y="1664825"/>
            <a:ext cx="3189726" cy="2527761"/>
          </a:xfrm>
          <a:prstGeom prst="roundRect">
            <a:avLst>
              <a:gd name="adj" fmla="val 4209"/>
            </a:avLst>
          </a:prstGeom>
          <a:solidFill>
            <a:schemeClr val="accent6"/>
          </a:solidFill>
          <a:ln>
            <a:noFill/>
          </a:ln>
          <a:effectLst>
            <a:outerShdw blurRad="514350" dist="114300" dir="5400000" algn="bl" rotWithShape="0">
              <a:srgbClr val="000000">
                <a:alpha val="22745"/>
              </a:srgbClr>
            </a:outerShdw>
          </a:effectLst>
        </p:spPr>
        <p:txBody>
          <a:bodyPr spcFirstLastPara="1" wrap="square" lIns="164575" tIns="438900" rIns="164575" bIns="91425" anchor="t" anchorCtr="0">
            <a:noAutofit/>
          </a:bodyPr>
          <a:lstStyle/>
          <a:p>
            <a:pPr marL="0" marR="0" lvl="0" indent="0" algn="ctr" rtl="0">
              <a:lnSpc>
                <a:spcPct val="100000"/>
              </a:lnSpc>
              <a:spcBef>
                <a:spcPts val="2400"/>
              </a:spcBef>
              <a:spcAft>
                <a:spcPts val="0"/>
              </a:spcAft>
              <a:buClr>
                <a:srgbClr val="000000"/>
              </a:buClr>
              <a:buSzPts val="1400"/>
              <a:buFont typeface="Arial"/>
              <a:buNone/>
            </a:pPr>
            <a:endParaRPr sz="1400" b="0" i="0" u="none" strike="noStrike" cap="none" dirty="0">
              <a:solidFill>
                <a:srgbClr val="253746"/>
              </a:solidFill>
              <a:latin typeface="Inter ExtraBold"/>
              <a:ea typeface="Inter ExtraBold"/>
              <a:cs typeface="Inter ExtraBold"/>
              <a:sym typeface="Inter ExtraBold"/>
            </a:endParaRPr>
          </a:p>
          <a:p>
            <a:pPr marL="0" marR="0" lvl="0" indent="0" algn="ctr" rtl="0">
              <a:lnSpc>
                <a:spcPct val="100000"/>
              </a:lnSpc>
              <a:spcBef>
                <a:spcPts val="2400"/>
              </a:spcBef>
              <a:spcAft>
                <a:spcPts val="0"/>
              </a:spcAft>
              <a:buClr>
                <a:srgbClr val="000000"/>
              </a:buClr>
              <a:buSzPts val="1400"/>
              <a:buFont typeface="Arial"/>
              <a:buNone/>
            </a:pPr>
            <a:r>
              <a:rPr lang="en" sz="1600" b="0" i="0" u="none" strike="noStrike" cap="none" dirty="0">
                <a:solidFill>
                  <a:srgbClr val="253746"/>
                </a:solidFill>
                <a:latin typeface="Inter ExtraBold"/>
                <a:ea typeface="Inter ExtraBold"/>
                <a:cs typeface="Inter ExtraBold"/>
                <a:sym typeface="Inter ExtraBold"/>
              </a:rPr>
              <a:t>January 1, 202</a:t>
            </a:r>
            <a:r>
              <a:rPr lang="en" sz="1600" dirty="0">
                <a:solidFill>
                  <a:srgbClr val="253746"/>
                </a:solidFill>
                <a:latin typeface="Inter ExtraBold"/>
                <a:ea typeface="Inter ExtraBold"/>
                <a:cs typeface="Inter ExtraBold"/>
                <a:sym typeface="Inter ExtraBold"/>
              </a:rPr>
              <a:t>6</a:t>
            </a:r>
            <a:r>
              <a:rPr lang="en" sz="1600" b="0" i="0" u="none" strike="noStrike" cap="none" dirty="0">
                <a:solidFill>
                  <a:srgbClr val="253746"/>
                </a:solidFill>
                <a:latin typeface="Inter ExtraBold"/>
                <a:ea typeface="Inter ExtraBold"/>
                <a:cs typeface="Inter ExtraBold"/>
                <a:sym typeface="Inter ExtraBold"/>
              </a:rPr>
              <a:t> – December 31, 2026</a:t>
            </a:r>
            <a:endParaRPr sz="1600" b="0" i="0" u="none" strike="noStrike" cap="none" dirty="0">
              <a:solidFill>
                <a:srgbClr val="253746"/>
              </a:solidFill>
              <a:latin typeface="Inter ExtraBold"/>
              <a:ea typeface="Inter ExtraBold"/>
              <a:cs typeface="Inter ExtraBold"/>
              <a:sym typeface="Inter ExtraBold"/>
            </a:endParaRPr>
          </a:p>
        </p:txBody>
      </p:sp>
      <p:sp>
        <p:nvSpPr>
          <p:cNvPr id="7230" name="Google Shape;7230;p7"/>
          <p:cNvSpPr/>
          <p:nvPr/>
        </p:nvSpPr>
        <p:spPr>
          <a:xfrm>
            <a:off x="2186013" y="1912396"/>
            <a:ext cx="420600" cy="420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31" name="Google Shape;7231;p7"/>
          <p:cNvGrpSpPr/>
          <p:nvPr/>
        </p:nvGrpSpPr>
        <p:grpSpPr>
          <a:xfrm>
            <a:off x="2263337" y="1976843"/>
            <a:ext cx="265951" cy="291705"/>
            <a:chOff x="3143950" y="2392025"/>
            <a:chExt cx="90875" cy="99675"/>
          </a:xfrm>
        </p:grpSpPr>
        <p:sp>
          <p:nvSpPr>
            <p:cNvPr id="7232" name="Google Shape;7232;p7"/>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3" name="Google Shape;7233;p7"/>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4" name="Google Shape;7234;p7"/>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5" name="Google Shape;7235;p7"/>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6" name="Google Shape;7236;p7"/>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7" name="Google Shape;7237;p7"/>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8" name="Google Shape;7238;p7"/>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9" name="Google Shape;7239;p7"/>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40" name="Google Shape;7240;p7"/>
          <p:cNvSpPr/>
          <p:nvPr/>
        </p:nvSpPr>
        <p:spPr>
          <a:xfrm>
            <a:off x="6884050" y="1207625"/>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rgbClr val="7C868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1" name="Google Shape;7241;p7"/>
          <p:cNvSpPr/>
          <p:nvPr/>
        </p:nvSpPr>
        <p:spPr>
          <a:xfrm>
            <a:off x="4498254" y="1664826"/>
            <a:ext cx="4155000" cy="1163700"/>
          </a:xfrm>
          <a:prstGeom prst="roundRect">
            <a:avLst>
              <a:gd name="adj" fmla="val 4209"/>
            </a:avLst>
          </a:prstGeom>
          <a:solidFill>
            <a:srgbClr val="E2F0F9"/>
          </a:solidFill>
          <a:ln>
            <a:noFill/>
          </a:ln>
          <a:effectLst>
            <a:outerShdw blurRad="514350" dist="114300" dir="5400000" algn="bl" rotWithShape="0">
              <a:srgbClr val="253746">
                <a:alpha val="23137"/>
              </a:srgbClr>
            </a:outerShdw>
          </a:effectLst>
        </p:spPr>
        <p:txBody>
          <a:bodyPr spcFirstLastPara="1" wrap="square" lIns="164575" tIns="438900" rIns="164575" bIns="91425" anchor="t" anchorCtr="0">
            <a:noAutofit/>
          </a:bodyPr>
          <a:lstStyle/>
          <a:p>
            <a:pPr marL="0" marR="0" lvl="0" indent="0" algn="ctr" rtl="0">
              <a:lnSpc>
                <a:spcPct val="200000"/>
              </a:lnSpc>
              <a:spcBef>
                <a:spcPts val="1000"/>
              </a:spcBef>
              <a:spcAft>
                <a:spcPts val="0"/>
              </a:spcAft>
              <a:buClr>
                <a:srgbClr val="000000"/>
              </a:buClr>
              <a:buSzPts val="1400"/>
              <a:buFont typeface="Arial"/>
              <a:buNone/>
            </a:pPr>
            <a:r>
              <a:rPr lang="en" sz="1400" b="0" i="0" u="none" strike="noStrike" cap="none" dirty="0">
                <a:solidFill>
                  <a:srgbClr val="253746"/>
                </a:solidFill>
                <a:latin typeface="Inter ExtraBold"/>
                <a:ea typeface="Inter ExtraBold"/>
                <a:cs typeface="Inter ExtraBold"/>
                <a:sym typeface="Inter ExtraBold"/>
              </a:rPr>
              <a:t>March 15, 2027 - </a:t>
            </a:r>
            <a:r>
              <a:rPr lang="en" sz="1400" b="0" i="0" u="none" strike="noStrike" cap="none" dirty="0">
                <a:solidFill>
                  <a:srgbClr val="253746"/>
                </a:solidFill>
                <a:latin typeface="Inter"/>
                <a:ea typeface="Inter"/>
                <a:cs typeface="Inter"/>
                <a:sym typeface="Inter"/>
              </a:rPr>
              <a:t>Deadline to incur claims.</a:t>
            </a:r>
            <a:endParaRPr sz="1400" b="0" i="0" u="none" strike="noStrike" cap="none" dirty="0">
              <a:solidFill>
                <a:srgbClr val="253746"/>
              </a:solidFill>
              <a:latin typeface="Inter"/>
              <a:ea typeface="Inter"/>
              <a:cs typeface="Inter"/>
              <a:sym typeface="Inter"/>
            </a:endParaRPr>
          </a:p>
        </p:txBody>
      </p:sp>
      <p:sp>
        <p:nvSpPr>
          <p:cNvPr id="7242" name="Google Shape;7242;p7"/>
          <p:cNvSpPr/>
          <p:nvPr/>
        </p:nvSpPr>
        <p:spPr>
          <a:xfrm>
            <a:off x="4776362" y="1859328"/>
            <a:ext cx="420600" cy="420600"/>
          </a:xfrm>
          <a:prstGeom prst="ellipse">
            <a:avLst/>
          </a:pr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3" name="Google Shape;7243;p7"/>
          <p:cNvSpPr/>
          <p:nvPr/>
        </p:nvSpPr>
        <p:spPr>
          <a:xfrm>
            <a:off x="4812932" y="1913031"/>
            <a:ext cx="347400" cy="34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4" name="Google Shape;7244;p7"/>
          <p:cNvSpPr/>
          <p:nvPr/>
        </p:nvSpPr>
        <p:spPr>
          <a:xfrm>
            <a:off x="4498254" y="3028887"/>
            <a:ext cx="4155000" cy="1163700"/>
          </a:xfrm>
          <a:prstGeom prst="roundRect">
            <a:avLst>
              <a:gd name="adj" fmla="val 4209"/>
            </a:avLst>
          </a:prstGeom>
          <a:solidFill>
            <a:srgbClr val="E2F0F9"/>
          </a:solidFill>
          <a:ln>
            <a:noFill/>
          </a:ln>
          <a:effectLst>
            <a:outerShdw blurRad="514350" dist="114300" dir="5400000" algn="bl" rotWithShape="0">
              <a:srgbClr val="000000">
                <a:alpha val="23137"/>
              </a:srgbClr>
            </a:outerShdw>
          </a:effectLst>
        </p:spPr>
        <p:txBody>
          <a:bodyPr spcFirstLastPara="1" wrap="square" lIns="164575" tIns="438900" rIns="1645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253746"/>
                </a:solidFill>
                <a:latin typeface="Inter ExtraBold"/>
                <a:ea typeface="Inter ExtraBold"/>
                <a:cs typeface="Inter ExtraBold"/>
                <a:sym typeface="Inter ExtraBold"/>
              </a:rPr>
              <a:t>March 31, 2027 - </a:t>
            </a:r>
            <a:r>
              <a:rPr lang="en" sz="1400" b="0" i="0" u="none" strike="noStrike" cap="none" dirty="0">
                <a:solidFill>
                  <a:srgbClr val="253746"/>
                </a:solidFill>
                <a:latin typeface="Inter"/>
                <a:ea typeface="Inter"/>
                <a:cs typeface="Inter"/>
                <a:sym typeface="Inter"/>
              </a:rPr>
              <a:t>Deadline to submit claims.</a:t>
            </a:r>
            <a:endParaRPr sz="1400" b="0" i="0" u="none" strike="noStrike" cap="none" dirty="0">
              <a:solidFill>
                <a:srgbClr val="253746"/>
              </a:solidFill>
              <a:latin typeface="Inter"/>
              <a:ea typeface="Inter"/>
              <a:cs typeface="Inter"/>
              <a:sym typeface="Inter"/>
            </a:endParaRPr>
          </a:p>
        </p:txBody>
      </p:sp>
      <p:sp>
        <p:nvSpPr>
          <p:cNvPr id="7245" name="Google Shape;7245;p7"/>
          <p:cNvSpPr/>
          <p:nvPr/>
        </p:nvSpPr>
        <p:spPr>
          <a:xfrm>
            <a:off x="4779768" y="3184946"/>
            <a:ext cx="420600" cy="420600"/>
          </a:xfrm>
          <a:prstGeom prst="ellipse">
            <a:avLst/>
          </a:prstGeom>
          <a:solidFill>
            <a:srgbClr val="9BCBE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6" name="Google Shape;7246;p7"/>
          <p:cNvSpPr/>
          <p:nvPr/>
        </p:nvSpPr>
        <p:spPr>
          <a:xfrm>
            <a:off x="4812932" y="3227345"/>
            <a:ext cx="347400" cy="34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47" name="Google Shape;7247;p7"/>
          <p:cNvGrpSpPr/>
          <p:nvPr/>
        </p:nvGrpSpPr>
        <p:grpSpPr>
          <a:xfrm>
            <a:off x="4865883" y="1942763"/>
            <a:ext cx="225063" cy="287954"/>
            <a:chOff x="3146025" y="1052800"/>
            <a:chExt cx="77925" cy="99700"/>
          </a:xfrm>
        </p:grpSpPr>
        <p:sp>
          <p:nvSpPr>
            <p:cNvPr id="7248" name="Google Shape;7248;p7"/>
            <p:cNvSpPr/>
            <p:nvPr/>
          </p:nvSpPr>
          <p:spPr>
            <a:xfrm>
              <a:off x="3181200" y="1052800"/>
              <a:ext cx="42750" cy="61575"/>
            </a:xfrm>
            <a:custGeom>
              <a:avLst/>
              <a:gdLst/>
              <a:ahLst/>
              <a:cxnLst/>
              <a:rect l="l" t="t" r="r" b="b"/>
              <a:pathLst>
                <a:path w="1710" h="2463" extrusionOk="0">
                  <a:moveTo>
                    <a:pt x="202" y="0"/>
                  </a:moveTo>
                  <a:lnTo>
                    <a:pt x="152" y="17"/>
                  </a:lnTo>
                  <a:lnTo>
                    <a:pt x="68" y="67"/>
                  </a:lnTo>
                  <a:lnTo>
                    <a:pt x="18" y="151"/>
                  </a:lnTo>
                  <a:lnTo>
                    <a:pt x="1" y="201"/>
                  </a:lnTo>
                  <a:lnTo>
                    <a:pt x="1" y="252"/>
                  </a:lnTo>
                  <a:lnTo>
                    <a:pt x="1" y="2312"/>
                  </a:lnTo>
                  <a:lnTo>
                    <a:pt x="1" y="2346"/>
                  </a:lnTo>
                  <a:lnTo>
                    <a:pt x="18" y="2379"/>
                  </a:lnTo>
                  <a:lnTo>
                    <a:pt x="51" y="2396"/>
                  </a:lnTo>
                  <a:lnTo>
                    <a:pt x="101" y="2413"/>
                  </a:lnTo>
                  <a:lnTo>
                    <a:pt x="135" y="2396"/>
                  </a:lnTo>
                  <a:lnTo>
                    <a:pt x="168" y="2379"/>
                  </a:lnTo>
                  <a:lnTo>
                    <a:pt x="185" y="2346"/>
                  </a:lnTo>
                  <a:lnTo>
                    <a:pt x="202" y="2312"/>
                  </a:lnTo>
                  <a:lnTo>
                    <a:pt x="202" y="252"/>
                  </a:lnTo>
                  <a:lnTo>
                    <a:pt x="202" y="218"/>
                  </a:lnTo>
                  <a:lnTo>
                    <a:pt x="252" y="201"/>
                  </a:lnTo>
                  <a:lnTo>
                    <a:pt x="1458" y="201"/>
                  </a:lnTo>
                  <a:lnTo>
                    <a:pt x="1492" y="218"/>
                  </a:lnTo>
                  <a:lnTo>
                    <a:pt x="1508" y="252"/>
                  </a:lnTo>
                  <a:lnTo>
                    <a:pt x="1508" y="2212"/>
                  </a:lnTo>
                  <a:lnTo>
                    <a:pt x="1492" y="2245"/>
                  </a:lnTo>
                  <a:lnTo>
                    <a:pt x="1458" y="2262"/>
                  </a:lnTo>
                  <a:lnTo>
                    <a:pt x="570" y="2262"/>
                  </a:lnTo>
                  <a:lnTo>
                    <a:pt x="520" y="2279"/>
                  </a:lnTo>
                  <a:lnTo>
                    <a:pt x="487" y="2295"/>
                  </a:lnTo>
                  <a:lnTo>
                    <a:pt x="470" y="2329"/>
                  </a:lnTo>
                  <a:lnTo>
                    <a:pt x="470" y="2362"/>
                  </a:lnTo>
                  <a:lnTo>
                    <a:pt x="470" y="2413"/>
                  </a:lnTo>
                  <a:lnTo>
                    <a:pt x="487" y="2446"/>
                  </a:lnTo>
                  <a:lnTo>
                    <a:pt x="520" y="2463"/>
                  </a:lnTo>
                  <a:lnTo>
                    <a:pt x="1508" y="2463"/>
                  </a:lnTo>
                  <a:lnTo>
                    <a:pt x="1559" y="2446"/>
                  </a:lnTo>
                  <a:lnTo>
                    <a:pt x="1626" y="2396"/>
                  </a:lnTo>
                  <a:lnTo>
                    <a:pt x="1693" y="2312"/>
                  </a:lnTo>
                  <a:lnTo>
                    <a:pt x="1709" y="2262"/>
                  </a:lnTo>
                  <a:lnTo>
                    <a:pt x="1709" y="2212"/>
                  </a:lnTo>
                  <a:lnTo>
                    <a:pt x="1709" y="252"/>
                  </a:lnTo>
                  <a:lnTo>
                    <a:pt x="1709" y="201"/>
                  </a:lnTo>
                  <a:lnTo>
                    <a:pt x="1693" y="151"/>
                  </a:lnTo>
                  <a:lnTo>
                    <a:pt x="1626" y="67"/>
                  </a:lnTo>
                  <a:lnTo>
                    <a:pt x="1559" y="17"/>
                  </a:lnTo>
                  <a:lnTo>
                    <a:pt x="150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9" name="Google Shape;7249;p7"/>
            <p:cNvSpPr/>
            <p:nvPr/>
          </p:nvSpPr>
          <p:spPr>
            <a:xfrm>
              <a:off x="3209275" y="1054900"/>
              <a:ext cx="5050" cy="59075"/>
            </a:xfrm>
            <a:custGeom>
              <a:avLst/>
              <a:gdLst/>
              <a:ahLst/>
              <a:cxnLst/>
              <a:rect l="l" t="t" r="r" b="b"/>
              <a:pathLst>
                <a:path w="202" h="2363" extrusionOk="0">
                  <a:moveTo>
                    <a:pt x="50" y="0"/>
                  </a:moveTo>
                  <a:lnTo>
                    <a:pt x="17" y="17"/>
                  </a:lnTo>
                  <a:lnTo>
                    <a:pt x="0" y="50"/>
                  </a:lnTo>
                  <a:lnTo>
                    <a:pt x="0" y="101"/>
                  </a:lnTo>
                  <a:lnTo>
                    <a:pt x="0" y="2262"/>
                  </a:lnTo>
                  <a:lnTo>
                    <a:pt x="0" y="2295"/>
                  </a:lnTo>
                  <a:lnTo>
                    <a:pt x="17" y="2329"/>
                  </a:lnTo>
                  <a:lnTo>
                    <a:pt x="50" y="2345"/>
                  </a:lnTo>
                  <a:lnTo>
                    <a:pt x="101" y="2362"/>
                  </a:lnTo>
                  <a:lnTo>
                    <a:pt x="134" y="2345"/>
                  </a:lnTo>
                  <a:lnTo>
                    <a:pt x="168" y="2329"/>
                  </a:lnTo>
                  <a:lnTo>
                    <a:pt x="184" y="2295"/>
                  </a:lnTo>
                  <a:lnTo>
                    <a:pt x="201" y="2262"/>
                  </a:lnTo>
                  <a:lnTo>
                    <a:pt x="201" y="101"/>
                  </a:lnTo>
                  <a:lnTo>
                    <a:pt x="184" y="50"/>
                  </a:lnTo>
                  <a:lnTo>
                    <a:pt x="168" y="17"/>
                  </a:lnTo>
                  <a:lnTo>
                    <a:pt x="13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0" name="Google Shape;7250;p7"/>
            <p:cNvSpPr/>
            <p:nvPr/>
          </p:nvSpPr>
          <p:spPr>
            <a:xfrm>
              <a:off x="3169075" y="1086725"/>
              <a:ext cx="35600" cy="56550"/>
            </a:xfrm>
            <a:custGeom>
              <a:avLst/>
              <a:gdLst/>
              <a:ahLst/>
              <a:cxnLst/>
              <a:rect l="l" t="t" r="r" b="b"/>
              <a:pathLst>
                <a:path w="1424" h="2262" extrusionOk="0">
                  <a:moveTo>
                    <a:pt x="1072" y="0"/>
                  </a:moveTo>
                  <a:lnTo>
                    <a:pt x="1022" y="17"/>
                  </a:lnTo>
                  <a:lnTo>
                    <a:pt x="972" y="51"/>
                  </a:lnTo>
                  <a:lnTo>
                    <a:pt x="938" y="84"/>
                  </a:lnTo>
                  <a:lnTo>
                    <a:pt x="905" y="134"/>
                  </a:lnTo>
                  <a:lnTo>
                    <a:pt x="888" y="134"/>
                  </a:lnTo>
                  <a:lnTo>
                    <a:pt x="419" y="1056"/>
                  </a:lnTo>
                  <a:lnTo>
                    <a:pt x="402" y="1089"/>
                  </a:lnTo>
                  <a:lnTo>
                    <a:pt x="402" y="1123"/>
                  </a:lnTo>
                  <a:lnTo>
                    <a:pt x="419" y="1156"/>
                  </a:lnTo>
                  <a:lnTo>
                    <a:pt x="452" y="1190"/>
                  </a:lnTo>
                  <a:lnTo>
                    <a:pt x="536" y="1190"/>
                  </a:lnTo>
                  <a:lnTo>
                    <a:pt x="570" y="1173"/>
                  </a:lnTo>
                  <a:lnTo>
                    <a:pt x="586" y="1139"/>
                  </a:lnTo>
                  <a:lnTo>
                    <a:pt x="1072" y="235"/>
                  </a:lnTo>
                  <a:lnTo>
                    <a:pt x="1106" y="201"/>
                  </a:lnTo>
                  <a:lnTo>
                    <a:pt x="1173" y="201"/>
                  </a:lnTo>
                  <a:lnTo>
                    <a:pt x="1206" y="235"/>
                  </a:lnTo>
                  <a:lnTo>
                    <a:pt x="1223" y="268"/>
                  </a:lnTo>
                  <a:lnTo>
                    <a:pt x="1223" y="319"/>
                  </a:lnTo>
                  <a:lnTo>
                    <a:pt x="854" y="1173"/>
                  </a:lnTo>
                  <a:lnTo>
                    <a:pt x="771" y="1340"/>
                  </a:lnTo>
                  <a:lnTo>
                    <a:pt x="653" y="1458"/>
                  </a:lnTo>
                  <a:lnTo>
                    <a:pt x="34" y="2094"/>
                  </a:lnTo>
                  <a:lnTo>
                    <a:pt x="0" y="2128"/>
                  </a:lnTo>
                  <a:lnTo>
                    <a:pt x="0" y="2161"/>
                  </a:lnTo>
                  <a:lnTo>
                    <a:pt x="0" y="2195"/>
                  </a:lnTo>
                  <a:lnTo>
                    <a:pt x="34" y="2228"/>
                  </a:lnTo>
                  <a:lnTo>
                    <a:pt x="67" y="2262"/>
                  </a:lnTo>
                  <a:lnTo>
                    <a:pt x="134" y="2262"/>
                  </a:lnTo>
                  <a:lnTo>
                    <a:pt x="168" y="2228"/>
                  </a:lnTo>
                  <a:lnTo>
                    <a:pt x="787" y="1608"/>
                  </a:lnTo>
                  <a:lnTo>
                    <a:pt x="871" y="1525"/>
                  </a:lnTo>
                  <a:lnTo>
                    <a:pt x="938" y="1441"/>
                  </a:lnTo>
                  <a:lnTo>
                    <a:pt x="988" y="1357"/>
                  </a:lnTo>
                  <a:lnTo>
                    <a:pt x="1039" y="1257"/>
                  </a:lnTo>
                  <a:lnTo>
                    <a:pt x="1407" y="386"/>
                  </a:lnTo>
                  <a:lnTo>
                    <a:pt x="1424" y="335"/>
                  </a:lnTo>
                  <a:lnTo>
                    <a:pt x="1424" y="268"/>
                  </a:lnTo>
                  <a:lnTo>
                    <a:pt x="1424" y="218"/>
                  </a:lnTo>
                  <a:lnTo>
                    <a:pt x="1407" y="168"/>
                  </a:lnTo>
                  <a:lnTo>
                    <a:pt x="1340" y="84"/>
                  </a:lnTo>
                  <a:lnTo>
                    <a:pt x="1273" y="34"/>
                  </a:lnTo>
                  <a:lnTo>
                    <a:pt x="117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1" name="Google Shape;7251;p7"/>
            <p:cNvSpPr/>
            <p:nvPr/>
          </p:nvSpPr>
          <p:spPr>
            <a:xfrm>
              <a:off x="3155250" y="1063275"/>
              <a:ext cx="30175" cy="65775"/>
            </a:xfrm>
            <a:custGeom>
              <a:avLst/>
              <a:gdLst/>
              <a:ahLst/>
              <a:cxnLst/>
              <a:rect l="l" t="t" r="r" b="b"/>
              <a:pathLst>
                <a:path w="1207" h="2631" extrusionOk="0">
                  <a:moveTo>
                    <a:pt x="1089" y="0"/>
                  </a:moveTo>
                  <a:lnTo>
                    <a:pt x="1056" y="17"/>
                  </a:lnTo>
                  <a:lnTo>
                    <a:pt x="1022" y="50"/>
                  </a:lnTo>
                  <a:lnTo>
                    <a:pt x="469" y="754"/>
                  </a:lnTo>
                  <a:lnTo>
                    <a:pt x="419" y="838"/>
                  </a:lnTo>
                  <a:lnTo>
                    <a:pt x="386" y="905"/>
                  </a:lnTo>
                  <a:lnTo>
                    <a:pt x="369" y="989"/>
                  </a:lnTo>
                  <a:lnTo>
                    <a:pt x="352" y="1072"/>
                  </a:lnTo>
                  <a:lnTo>
                    <a:pt x="285" y="2061"/>
                  </a:lnTo>
                  <a:lnTo>
                    <a:pt x="268" y="2128"/>
                  </a:lnTo>
                  <a:lnTo>
                    <a:pt x="252" y="2178"/>
                  </a:lnTo>
                  <a:lnTo>
                    <a:pt x="218" y="2228"/>
                  </a:lnTo>
                  <a:lnTo>
                    <a:pt x="185" y="2295"/>
                  </a:lnTo>
                  <a:lnTo>
                    <a:pt x="17" y="2463"/>
                  </a:lnTo>
                  <a:lnTo>
                    <a:pt x="0" y="2496"/>
                  </a:lnTo>
                  <a:lnTo>
                    <a:pt x="0" y="2530"/>
                  </a:lnTo>
                  <a:lnTo>
                    <a:pt x="0" y="2580"/>
                  </a:lnTo>
                  <a:lnTo>
                    <a:pt x="34" y="2613"/>
                  </a:lnTo>
                  <a:lnTo>
                    <a:pt x="51" y="2630"/>
                  </a:lnTo>
                  <a:lnTo>
                    <a:pt x="134" y="2630"/>
                  </a:lnTo>
                  <a:lnTo>
                    <a:pt x="168" y="2597"/>
                  </a:lnTo>
                  <a:lnTo>
                    <a:pt x="335" y="2429"/>
                  </a:lnTo>
                  <a:lnTo>
                    <a:pt x="386" y="2345"/>
                  </a:lnTo>
                  <a:lnTo>
                    <a:pt x="436" y="2262"/>
                  </a:lnTo>
                  <a:lnTo>
                    <a:pt x="469" y="2178"/>
                  </a:lnTo>
                  <a:lnTo>
                    <a:pt x="469" y="2077"/>
                  </a:lnTo>
                  <a:lnTo>
                    <a:pt x="553" y="1089"/>
                  </a:lnTo>
                  <a:lnTo>
                    <a:pt x="570" y="972"/>
                  </a:lnTo>
                  <a:lnTo>
                    <a:pt x="637" y="888"/>
                  </a:lnTo>
                  <a:lnTo>
                    <a:pt x="1190" y="168"/>
                  </a:lnTo>
                  <a:lnTo>
                    <a:pt x="1206" y="134"/>
                  </a:lnTo>
                  <a:lnTo>
                    <a:pt x="1206" y="101"/>
                  </a:lnTo>
                  <a:lnTo>
                    <a:pt x="1190" y="50"/>
                  </a:lnTo>
                  <a:lnTo>
                    <a:pt x="1156" y="34"/>
                  </a:lnTo>
                  <a:lnTo>
                    <a:pt x="1123" y="17"/>
                  </a:lnTo>
                  <a:lnTo>
                    <a:pt x="10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2" name="Google Shape;7252;p7"/>
            <p:cNvSpPr/>
            <p:nvPr/>
          </p:nvSpPr>
          <p:spPr>
            <a:xfrm>
              <a:off x="3146025" y="1122325"/>
              <a:ext cx="30175" cy="30175"/>
            </a:xfrm>
            <a:custGeom>
              <a:avLst/>
              <a:gdLst/>
              <a:ahLst/>
              <a:cxnLst/>
              <a:rect l="l" t="t" r="r" b="b"/>
              <a:pathLst>
                <a:path w="1207" h="1207" extrusionOk="0">
                  <a:moveTo>
                    <a:pt x="353" y="235"/>
                  </a:moveTo>
                  <a:lnTo>
                    <a:pt x="972" y="854"/>
                  </a:lnTo>
                  <a:lnTo>
                    <a:pt x="855" y="972"/>
                  </a:lnTo>
                  <a:lnTo>
                    <a:pt x="235" y="352"/>
                  </a:lnTo>
                  <a:lnTo>
                    <a:pt x="353" y="235"/>
                  </a:lnTo>
                  <a:close/>
                  <a:moveTo>
                    <a:pt x="319" y="0"/>
                  </a:moveTo>
                  <a:lnTo>
                    <a:pt x="286" y="17"/>
                  </a:lnTo>
                  <a:lnTo>
                    <a:pt x="34" y="285"/>
                  </a:lnTo>
                  <a:lnTo>
                    <a:pt x="1" y="318"/>
                  </a:lnTo>
                  <a:lnTo>
                    <a:pt x="1" y="352"/>
                  </a:lnTo>
                  <a:lnTo>
                    <a:pt x="1" y="385"/>
                  </a:lnTo>
                  <a:lnTo>
                    <a:pt x="34" y="419"/>
                  </a:lnTo>
                  <a:lnTo>
                    <a:pt x="788" y="1173"/>
                  </a:lnTo>
                  <a:lnTo>
                    <a:pt x="822" y="1206"/>
                  </a:lnTo>
                  <a:lnTo>
                    <a:pt x="889" y="1206"/>
                  </a:lnTo>
                  <a:lnTo>
                    <a:pt x="922" y="1173"/>
                  </a:lnTo>
                  <a:lnTo>
                    <a:pt x="1190" y="921"/>
                  </a:lnTo>
                  <a:lnTo>
                    <a:pt x="1207" y="888"/>
                  </a:lnTo>
                  <a:lnTo>
                    <a:pt x="1207" y="854"/>
                  </a:lnTo>
                  <a:lnTo>
                    <a:pt x="1207" y="804"/>
                  </a:lnTo>
                  <a:lnTo>
                    <a:pt x="1190" y="771"/>
                  </a:lnTo>
                  <a:lnTo>
                    <a:pt x="436" y="17"/>
                  </a:lnTo>
                  <a:lnTo>
                    <a:pt x="40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53" name="Google Shape;7253;p7"/>
          <p:cNvGrpSpPr/>
          <p:nvPr/>
        </p:nvGrpSpPr>
        <p:grpSpPr>
          <a:xfrm>
            <a:off x="4881539" y="3269755"/>
            <a:ext cx="278844" cy="265473"/>
            <a:chOff x="261975" y="2586325"/>
            <a:chExt cx="95925" cy="91325"/>
          </a:xfrm>
        </p:grpSpPr>
        <p:sp>
          <p:nvSpPr>
            <p:cNvPr id="7254" name="Google Shape;7254;p7"/>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5" name="Google Shape;7255;p7"/>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6" name="Google Shape;7256;p7"/>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7" name="Google Shape;7257;p7"/>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8" name="Google Shape;7258;p7"/>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9" name="Google Shape;7259;p7"/>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63"/>
        <p:cNvGrpSpPr/>
        <p:nvPr/>
      </p:nvGrpSpPr>
      <p:grpSpPr>
        <a:xfrm>
          <a:off x="0" y="0"/>
          <a:ext cx="0" cy="0"/>
          <a:chOff x="0" y="0"/>
          <a:chExt cx="0" cy="0"/>
        </a:xfrm>
      </p:grpSpPr>
      <p:sp>
        <p:nvSpPr>
          <p:cNvPr id="7264" name="Google Shape;7264;g28bf110c9a7_0_0"/>
          <p:cNvSpPr/>
          <p:nvPr/>
        </p:nvSpPr>
        <p:spPr>
          <a:xfrm>
            <a:off x="6884050" y="1207625"/>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5" name="Google Shape;7265;g28bf110c9a7_0_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Dependent care FSA run-out</a:t>
            </a:r>
            <a:endParaRPr sz="2000">
              <a:solidFill>
                <a:schemeClr val="lt1"/>
              </a:solidFill>
            </a:endParaRPr>
          </a:p>
        </p:txBody>
      </p:sp>
      <p:sp>
        <p:nvSpPr>
          <p:cNvPr id="7266" name="Google Shape;7266;g28bf110c9a7_0_0"/>
          <p:cNvSpPr/>
          <p:nvPr/>
        </p:nvSpPr>
        <p:spPr>
          <a:xfrm>
            <a:off x="841947" y="1664825"/>
            <a:ext cx="3189600" cy="2527800"/>
          </a:xfrm>
          <a:prstGeom prst="roundRect">
            <a:avLst>
              <a:gd name="adj" fmla="val 4209"/>
            </a:avLst>
          </a:prstGeom>
          <a:solidFill>
            <a:schemeClr val="accent6"/>
          </a:solidFill>
          <a:ln>
            <a:noFill/>
          </a:ln>
          <a:effectLst>
            <a:outerShdw blurRad="514350" dist="114300" dir="5400000" algn="bl" rotWithShape="0">
              <a:srgbClr val="000000">
                <a:alpha val="22745"/>
              </a:srgbClr>
            </a:outerShdw>
          </a:effectLst>
        </p:spPr>
        <p:txBody>
          <a:bodyPr spcFirstLastPara="1" wrap="square" lIns="164575" tIns="438900" rIns="164575" bIns="91425" anchor="t" anchorCtr="0">
            <a:noAutofit/>
          </a:bodyPr>
          <a:lstStyle/>
          <a:p>
            <a:pPr marL="0" marR="0" lvl="0" indent="0" algn="ctr" rtl="0">
              <a:lnSpc>
                <a:spcPct val="100000"/>
              </a:lnSpc>
              <a:spcBef>
                <a:spcPts val="2400"/>
              </a:spcBef>
              <a:spcAft>
                <a:spcPts val="0"/>
              </a:spcAft>
              <a:buClr>
                <a:srgbClr val="000000"/>
              </a:buClr>
              <a:buSzPts val="1400"/>
              <a:buFont typeface="Arial"/>
              <a:buNone/>
            </a:pPr>
            <a:endParaRPr sz="1400" b="0" i="0" u="none" strike="noStrike" cap="none" dirty="0">
              <a:solidFill>
                <a:srgbClr val="253746"/>
              </a:solidFill>
              <a:latin typeface="Inter ExtraBold"/>
              <a:ea typeface="Inter ExtraBold"/>
              <a:cs typeface="Inter ExtraBold"/>
              <a:sym typeface="Inter ExtraBold"/>
            </a:endParaRPr>
          </a:p>
          <a:p>
            <a:pPr marL="0" marR="0" lvl="0" indent="0" algn="ctr" rtl="0">
              <a:lnSpc>
                <a:spcPct val="100000"/>
              </a:lnSpc>
              <a:spcBef>
                <a:spcPts val="2400"/>
              </a:spcBef>
              <a:spcAft>
                <a:spcPts val="0"/>
              </a:spcAft>
              <a:buClr>
                <a:srgbClr val="000000"/>
              </a:buClr>
              <a:buSzPts val="1400"/>
              <a:buFont typeface="Arial"/>
              <a:buNone/>
            </a:pPr>
            <a:r>
              <a:rPr lang="en" sz="1600" b="0" i="0" u="none" strike="noStrike" cap="none" dirty="0">
                <a:solidFill>
                  <a:srgbClr val="253746"/>
                </a:solidFill>
                <a:latin typeface="Inter ExtraBold"/>
                <a:ea typeface="Inter ExtraBold"/>
                <a:cs typeface="Inter ExtraBold"/>
                <a:sym typeface="Inter ExtraBold"/>
              </a:rPr>
              <a:t>January 1, 202</a:t>
            </a:r>
            <a:r>
              <a:rPr lang="en" sz="1600" dirty="0">
                <a:solidFill>
                  <a:srgbClr val="253746"/>
                </a:solidFill>
                <a:latin typeface="Inter ExtraBold"/>
                <a:ea typeface="Inter ExtraBold"/>
                <a:cs typeface="Inter ExtraBold"/>
                <a:sym typeface="Inter ExtraBold"/>
              </a:rPr>
              <a:t>6</a:t>
            </a:r>
            <a:r>
              <a:rPr lang="en" sz="1600" b="0" i="0" u="none" strike="noStrike" cap="none" dirty="0">
                <a:solidFill>
                  <a:srgbClr val="253746"/>
                </a:solidFill>
                <a:latin typeface="Inter ExtraBold"/>
                <a:ea typeface="Inter ExtraBold"/>
                <a:cs typeface="Inter ExtraBold"/>
                <a:sym typeface="Inter ExtraBold"/>
              </a:rPr>
              <a:t> – December 31, 2026</a:t>
            </a:r>
            <a:endParaRPr sz="1600" b="0" i="0" u="none" strike="noStrike" cap="none" dirty="0">
              <a:solidFill>
                <a:srgbClr val="253746"/>
              </a:solidFill>
              <a:latin typeface="Inter ExtraBold"/>
              <a:ea typeface="Inter ExtraBold"/>
              <a:cs typeface="Inter ExtraBold"/>
              <a:sym typeface="Inter ExtraBold"/>
            </a:endParaRPr>
          </a:p>
        </p:txBody>
      </p:sp>
      <p:sp>
        <p:nvSpPr>
          <p:cNvPr id="7267" name="Google Shape;7267;g28bf110c9a7_0_0"/>
          <p:cNvSpPr/>
          <p:nvPr/>
        </p:nvSpPr>
        <p:spPr>
          <a:xfrm>
            <a:off x="2186013" y="1912396"/>
            <a:ext cx="420600" cy="420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8" name="Google Shape;7268;g28bf110c9a7_0_0"/>
          <p:cNvSpPr/>
          <p:nvPr/>
        </p:nvSpPr>
        <p:spPr>
          <a:xfrm>
            <a:off x="4528454" y="2346887"/>
            <a:ext cx="4155000" cy="1163700"/>
          </a:xfrm>
          <a:prstGeom prst="roundRect">
            <a:avLst>
              <a:gd name="adj" fmla="val 4209"/>
            </a:avLst>
          </a:prstGeom>
          <a:solidFill>
            <a:schemeClr val="accent6"/>
          </a:solidFill>
          <a:ln>
            <a:noFill/>
          </a:ln>
          <a:effectLst>
            <a:outerShdw blurRad="514350" dist="114300" dir="5400000" algn="bl" rotWithShape="0">
              <a:srgbClr val="000000">
                <a:alpha val="22745"/>
              </a:srgbClr>
            </a:outerShdw>
          </a:effectLst>
        </p:spPr>
        <p:txBody>
          <a:bodyPr spcFirstLastPara="1" wrap="square" lIns="164575" tIns="438900" rIns="1645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253746"/>
                </a:solidFill>
                <a:latin typeface="Inter ExtraBold"/>
                <a:ea typeface="Inter ExtraBold"/>
                <a:cs typeface="Inter ExtraBold"/>
                <a:sym typeface="Inter ExtraBold"/>
              </a:rPr>
              <a:t>March 31, 2027</a:t>
            </a:r>
            <a:r>
              <a:rPr lang="en" dirty="0">
                <a:solidFill>
                  <a:srgbClr val="253746"/>
                </a:solidFill>
                <a:latin typeface="Inter ExtraBold"/>
                <a:ea typeface="Inter ExtraBold"/>
                <a:cs typeface="Inter ExtraBold"/>
                <a:sym typeface="Inter ExtraBold"/>
              </a:rPr>
              <a:t> -</a:t>
            </a:r>
            <a:r>
              <a:rPr lang="en" sz="1400" b="0" i="0" u="none" strike="noStrike" cap="none" dirty="0">
                <a:solidFill>
                  <a:srgbClr val="253746"/>
                </a:solidFill>
                <a:latin typeface="Inter ExtraBold"/>
                <a:ea typeface="Inter ExtraBold"/>
                <a:cs typeface="Inter ExtraBold"/>
                <a:sym typeface="Inter ExtraBold"/>
              </a:rPr>
              <a:t> </a:t>
            </a:r>
            <a:r>
              <a:rPr lang="en" sz="1400" b="0" i="0" u="none" strike="noStrike" cap="none" dirty="0">
                <a:solidFill>
                  <a:srgbClr val="253746"/>
                </a:solidFill>
                <a:latin typeface="Inter"/>
                <a:ea typeface="Inter"/>
                <a:cs typeface="Inter"/>
                <a:sym typeface="Inter"/>
              </a:rPr>
              <a:t>Deadline to submit claims.</a:t>
            </a:r>
            <a:endParaRPr sz="1400" b="0" i="0" u="none" strike="noStrike" cap="none" dirty="0">
              <a:solidFill>
                <a:srgbClr val="253746"/>
              </a:solidFill>
              <a:latin typeface="Inter"/>
              <a:ea typeface="Inter"/>
              <a:cs typeface="Inter"/>
              <a:sym typeface="Inter"/>
            </a:endParaRPr>
          </a:p>
        </p:txBody>
      </p:sp>
      <p:sp>
        <p:nvSpPr>
          <p:cNvPr id="7269" name="Google Shape;7269;g28bf110c9a7_0_0"/>
          <p:cNvSpPr/>
          <p:nvPr/>
        </p:nvSpPr>
        <p:spPr>
          <a:xfrm>
            <a:off x="4809968" y="2502946"/>
            <a:ext cx="420600" cy="4206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0" name="Google Shape;7270;g28bf110c9a7_0_0"/>
          <p:cNvSpPr/>
          <p:nvPr/>
        </p:nvSpPr>
        <p:spPr>
          <a:xfrm>
            <a:off x="4843132" y="2545345"/>
            <a:ext cx="347400" cy="34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71" name="Google Shape;7271;g28bf110c9a7_0_0"/>
          <p:cNvGrpSpPr/>
          <p:nvPr/>
        </p:nvGrpSpPr>
        <p:grpSpPr>
          <a:xfrm>
            <a:off x="2263468" y="1976936"/>
            <a:ext cx="265955" cy="291709"/>
            <a:chOff x="3143950" y="2392025"/>
            <a:chExt cx="90875" cy="99675"/>
          </a:xfrm>
        </p:grpSpPr>
        <p:sp>
          <p:nvSpPr>
            <p:cNvPr id="7272" name="Google Shape;7272;g28bf110c9a7_0_0"/>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3" name="Google Shape;7273;g28bf110c9a7_0_0"/>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4" name="Google Shape;7274;g28bf110c9a7_0_0"/>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5" name="Google Shape;7275;g28bf110c9a7_0_0"/>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6" name="Google Shape;7276;g28bf110c9a7_0_0"/>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7" name="Google Shape;7277;g28bf110c9a7_0_0"/>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8" name="Google Shape;7278;g28bf110c9a7_0_0"/>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9" name="Google Shape;7279;g28bf110c9a7_0_0"/>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80" name="Google Shape;7280;g28bf110c9a7_0_0"/>
          <p:cNvGrpSpPr/>
          <p:nvPr/>
        </p:nvGrpSpPr>
        <p:grpSpPr>
          <a:xfrm>
            <a:off x="4911738" y="2587765"/>
            <a:ext cx="278844" cy="265473"/>
            <a:chOff x="261975" y="2586325"/>
            <a:chExt cx="95925" cy="91325"/>
          </a:xfrm>
        </p:grpSpPr>
        <p:sp>
          <p:nvSpPr>
            <p:cNvPr id="7281" name="Google Shape;7281;g28bf110c9a7_0_0"/>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2" name="Google Shape;7282;g28bf110c9a7_0_0"/>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3" name="Google Shape;7283;g28bf110c9a7_0_0"/>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4" name="Google Shape;7284;g28bf110c9a7_0_0"/>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5" name="Google Shape;7285;g28bf110c9a7_0_0"/>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6" name="Google Shape;7286;g28bf110c9a7_0_0"/>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90"/>
        <p:cNvGrpSpPr/>
        <p:nvPr/>
      </p:nvGrpSpPr>
      <p:grpSpPr>
        <a:xfrm>
          <a:off x="0" y="0"/>
          <a:ext cx="0" cy="0"/>
          <a:chOff x="0" y="0"/>
          <a:chExt cx="0" cy="0"/>
        </a:xfrm>
      </p:grpSpPr>
      <p:pic>
        <p:nvPicPr>
          <p:cNvPr id="7291" name="Google Shape;7291;p184"/>
          <p:cNvPicPr preferRelativeResize="0"/>
          <p:nvPr/>
        </p:nvPicPr>
        <p:blipFill rotWithShape="1">
          <a:blip r:embed="rId3">
            <a:alphaModFix/>
          </a:blip>
          <a:srcRect l="18849" r="27777"/>
          <a:stretch/>
        </p:blipFill>
        <p:spPr>
          <a:xfrm>
            <a:off x="5026199" y="0"/>
            <a:ext cx="4117801" cy="5143500"/>
          </a:xfrm>
          <a:prstGeom prst="rect">
            <a:avLst/>
          </a:prstGeom>
          <a:noFill/>
          <a:ln>
            <a:noFill/>
          </a:ln>
        </p:spPr>
      </p:pic>
      <p:sp>
        <p:nvSpPr>
          <p:cNvPr id="7292" name="Google Shape;7292;p184"/>
          <p:cNvSpPr txBox="1">
            <a:spLocks noGrp="1"/>
          </p:cNvSpPr>
          <p:nvPr>
            <p:ph type="title"/>
          </p:nvPr>
        </p:nvSpPr>
        <p:spPr>
          <a:xfrm>
            <a:off x="599073" y="293548"/>
            <a:ext cx="4227900" cy="586669"/>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IRS Regulations</a:t>
            </a:r>
            <a:endParaRPr/>
          </a:p>
        </p:txBody>
      </p:sp>
      <p:sp>
        <p:nvSpPr>
          <p:cNvPr id="7293" name="Google Shape;7293;p184"/>
          <p:cNvSpPr txBox="1">
            <a:spLocks noGrp="1"/>
          </p:cNvSpPr>
          <p:nvPr>
            <p:ph type="body" idx="1"/>
          </p:nvPr>
        </p:nvSpPr>
        <p:spPr>
          <a:xfrm>
            <a:off x="599073" y="1145136"/>
            <a:ext cx="3972928" cy="3354714"/>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Qualifying status changes include:</a:t>
            </a:r>
            <a:endParaRPr/>
          </a:p>
          <a:p>
            <a:pPr marL="219456" lvl="0" indent="-185928" algn="l" rtl="0">
              <a:lnSpc>
                <a:spcPct val="115000"/>
              </a:lnSpc>
              <a:spcBef>
                <a:spcPts val="2400"/>
              </a:spcBef>
              <a:spcAft>
                <a:spcPts val="0"/>
              </a:spcAft>
              <a:buSzPts val="1200"/>
              <a:buChar char="●"/>
            </a:pPr>
            <a:r>
              <a:rPr lang="en" sz="1200" b="1">
                <a:solidFill>
                  <a:schemeClr val="accent1"/>
                </a:solidFill>
              </a:rPr>
              <a:t>Elections cannot </a:t>
            </a:r>
            <a:r>
              <a:rPr lang="en" sz="1200">
                <a:solidFill>
                  <a:schemeClr val="dk2"/>
                </a:solidFill>
              </a:rPr>
              <a:t>be changed mid-year</a:t>
            </a:r>
            <a:endParaRPr sz="1200">
              <a:solidFill>
                <a:schemeClr val="dk2"/>
              </a:solidFill>
            </a:endParaRPr>
          </a:p>
          <a:p>
            <a:pPr marL="219456" lvl="0" indent="-185928" algn="l" rtl="0">
              <a:lnSpc>
                <a:spcPct val="115000"/>
              </a:lnSpc>
              <a:spcBef>
                <a:spcPts val="1200"/>
              </a:spcBef>
              <a:spcAft>
                <a:spcPts val="0"/>
              </a:spcAft>
              <a:buSzPts val="1200"/>
              <a:buChar char="●"/>
            </a:pPr>
            <a:r>
              <a:rPr lang="en" sz="1200" b="1">
                <a:solidFill>
                  <a:schemeClr val="accent1"/>
                </a:solidFill>
              </a:rPr>
              <a:t>Qualifying </a:t>
            </a:r>
            <a:r>
              <a:rPr lang="en" sz="1200">
                <a:solidFill>
                  <a:schemeClr val="dk2"/>
                </a:solidFill>
              </a:rPr>
              <a:t>status changes</a:t>
            </a:r>
            <a:endParaRPr/>
          </a:p>
          <a:p>
            <a:pPr marL="219456" lvl="0" indent="-185928" algn="l" rtl="0">
              <a:lnSpc>
                <a:spcPct val="115000"/>
              </a:lnSpc>
              <a:spcBef>
                <a:spcPts val="1200"/>
              </a:spcBef>
              <a:spcAft>
                <a:spcPts val="0"/>
              </a:spcAft>
              <a:buSzPts val="1200"/>
              <a:buChar char="●"/>
            </a:pPr>
            <a:r>
              <a:rPr lang="en" sz="1200" b="1">
                <a:solidFill>
                  <a:schemeClr val="accent1"/>
                </a:solidFill>
              </a:rPr>
              <a:t>Marital </a:t>
            </a:r>
            <a:r>
              <a:rPr lang="en" sz="1200">
                <a:solidFill>
                  <a:schemeClr val="dk2"/>
                </a:solidFill>
              </a:rPr>
              <a:t>status</a:t>
            </a:r>
            <a:endParaRPr/>
          </a:p>
          <a:p>
            <a:pPr marL="219456" lvl="0" indent="-185928" algn="l" rtl="0">
              <a:lnSpc>
                <a:spcPct val="115000"/>
              </a:lnSpc>
              <a:spcBef>
                <a:spcPts val="1200"/>
              </a:spcBef>
              <a:spcAft>
                <a:spcPts val="0"/>
              </a:spcAft>
              <a:buSzPts val="1200"/>
              <a:buChar char="●"/>
            </a:pPr>
            <a:r>
              <a:rPr lang="en" sz="1200" b="1">
                <a:solidFill>
                  <a:schemeClr val="accent1"/>
                </a:solidFill>
              </a:rPr>
              <a:t>Number </a:t>
            </a:r>
            <a:r>
              <a:rPr lang="en" sz="1200">
                <a:solidFill>
                  <a:schemeClr val="dk2"/>
                </a:solidFill>
              </a:rPr>
              <a:t>of dependents</a:t>
            </a:r>
            <a:endParaRPr/>
          </a:p>
          <a:p>
            <a:pPr marL="219456" lvl="0" indent="-185928" algn="l" rtl="0">
              <a:lnSpc>
                <a:spcPct val="115000"/>
              </a:lnSpc>
              <a:spcBef>
                <a:spcPts val="1200"/>
              </a:spcBef>
              <a:spcAft>
                <a:spcPts val="0"/>
              </a:spcAft>
              <a:buSzPts val="1200"/>
              <a:buChar char="●"/>
            </a:pPr>
            <a:r>
              <a:rPr lang="en" sz="1200" b="1">
                <a:solidFill>
                  <a:schemeClr val="accent1"/>
                </a:solidFill>
              </a:rPr>
              <a:t>Job </a:t>
            </a:r>
            <a:r>
              <a:rPr lang="en" sz="1200">
                <a:solidFill>
                  <a:schemeClr val="dk2"/>
                </a:solidFill>
              </a:rPr>
              <a:t>status</a:t>
            </a:r>
            <a:endParaRPr/>
          </a:p>
          <a:p>
            <a:pPr marL="219456" lvl="0" indent="-185928" algn="l" rtl="0">
              <a:lnSpc>
                <a:spcPct val="115000"/>
              </a:lnSpc>
              <a:spcBef>
                <a:spcPts val="1200"/>
              </a:spcBef>
              <a:spcAft>
                <a:spcPts val="0"/>
              </a:spcAft>
              <a:buSzPts val="1200"/>
              <a:buChar char="●"/>
            </a:pPr>
            <a:r>
              <a:rPr lang="en" sz="1200">
                <a:solidFill>
                  <a:schemeClr val="dk2"/>
                </a:solidFill>
              </a:rPr>
              <a:t>Daycare cost/ provider </a:t>
            </a:r>
            <a:r>
              <a:rPr lang="en" sz="1200" b="1">
                <a:solidFill>
                  <a:schemeClr val="accent1"/>
                </a:solidFill>
              </a:rPr>
              <a:t>change</a:t>
            </a:r>
            <a:endParaRPr/>
          </a:p>
          <a:p>
            <a:pPr marL="219456" lvl="0" indent="-185928" algn="l" rtl="0">
              <a:lnSpc>
                <a:spcPct val="115000"/>
              </a:lnSpc>
              <a:spcBef>
                <a:spcPts val="1200"/>
              </a:spcBef>
              <a:spcAft>
                <a:spcPts val="0"/>
              </a:spcAft>
              <a:buSzPts val="1200"/>
              <a:buChar char="●"/>
            </a:pPr>
            <a:r>
              <a:rPr lang="en" sz="1200" b="1">
                <a:solidFill>
                  <a:schemeClr val="accent1"/>
                </a:solidFill>
              </a:rPr>
              <a:t>30 days</a:t>
            </a:r>
            <a:r>
              <a:rPr lang="en" sz="1200">
                <a:solidFill>
                  <a:schemeClr val="dk2"/>
                </a:solidFill>
              </a:rPr>
              <a:t> to make changes</a:t>
            </a:r>
            <a:endParaRPr sz="12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97"/>
        <p:cNvGrpSpPr/>
        <p:nvPr/>
      </p:nvGrpSpPr>
      <p:grpSpPr>
        <a:xfrm>
          <a:off x="0" y="0"/>
          <a:ext cx="0" cy="0"/>
          <a:chOff x="0" y="0"/>
          <a:chExt cx="0" cy="0"/>
        </a:xfrm>
      </p:grpSpPr>
      <p:sp>
        <p:nvSpPr>
          <p:cNvPr id="7298" name="Google Shape;7298;p16"/>
          <p:cNvSpPr txBox="1">
            <a:spLocks noGrp="1"/>
          </p:cNvSpPr>
          <p:nvPr>
            <p:ph type="title"/>
          </p:nvPr>
        </p:nvSpPr>
        <p:spPr>
          <a:xfrm>
            <a:off x="325294" y="570119"/>
            <a:ext cx="4045200" cy="1130494"/>
          </a:xfrm>
          <a:prstGeom prst="rect">
            <a:avLst/>
          </a:prstGeom>
          <a:noFill/>
          <a:ln>
            <a:noFill/>
          </a:ln>
        </p:spPr>
        <p:txBody>
          <a:bodyPr spcFirstLastPara="1" wrap="square" lIns="68550" tIns="34275" rIns="68550" bIns="34275" anchor="b" anchorCtr="0">
            <a:normAutofit/>
          </a:bodyPr>
          <a:lstStyle/>
          <a:p>
            <a:pPr marL="0" lvl="0" indent="0" algn="l" rtl="0">
              <a:lnSpc>
                <a:spcPct val="90000"/>
              </a:lnSpc>
              <a:spcBef>
                <a:spcPts val="0"/>
              </a:spcBef>
              <a:spcAft>
                <a:spcPts val="0"/>
              </a:spcAft>
              <a:buClr>
                <a:schemeClr val="lt1"/>
              </a:buClr>
              <a:buSzPts val="4000"/>
              <a:buFont typeface="Inter Black"/>
              <a:buNone/>
            </a:pPr>
            <a:r>
              <a:rPr lang="en" sz="3200"/>
              <a:t>WEX benefits card</a:t>
            </a:r>
            <a:endParaRPr sz="3200"/>
          </a:p>
        </p:txBody>
      </p:sp>
      <p:pic>
        <p:nvPicPr>
          <p:cNvPr id="7299" name="Google Shape;7299;p16"/>
          <p:cNvPicPr preferRelativeResize="0"/>
          <p:nvPr/>
        </p:nvPicPr>
        <p:blipFill rotWithShape="1">
          <a:blip r:embed="rId3">
            <a:alphaModFix/>
          </a:blip>
          <a:srcRect t="1229" b="1215"/>
          <a:stretch/>
        </p:blipFill>
        <p:spPr>
          <a:xfrm>
            <a:off x="923081" y="2305614"/>
            <a:ext cx="2849626" cy="1985756"/>
          </a:xfrm>
          <a:prstGeom prst="rect">
            <a:avLst/>
          </a:prstGeom>
          <a:noFill/>
          <a:ln>
            <a:noFill/>
          </a:ln>
        </p:spPr>
      </p:pic>
      <p:sp>
        <p:nvSpPr>
          <p:cNvPr id="7300" name="Google Shape;7300;p16"/>
          <p:cNvSpPr/>
          <p:nvPr/>
        </p:nvSpPr>
        <p:spPr>
          <a:xfrm>
            <a:off x="6512965" y="1338487"/>
            <a:ext cx="724251" cy="724251"/>
          </a:xfrm>
          <a:prstGeom prst="ellipse">
            <a:avLst/>
          </a:prstGeom>
          <a:solidFill>
            <a:schemeClr val="accent3"/>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rial"/>
              <a:ea typeface="Arial"/>
              <a:cs typeface="Arial"/>
              <a:sym typeface="Arial"/>
            </a:endParaRPr>
          </a:p>
        </p:txBody>
      </p:sp>
      <p:grpSp>
        <p:nvGrpSpPr>
          <p:cNvPr id="7301" name="Google Shape;7301;p16"/>
          <p:cNvGrpSpPr/>
          <p:nvPr/>
        </p:nvGrpSpPr>
        <p:grpSpPr>
          <a:xfrm>
            <a:off x="6660818" y="1554347"/>
            <a:ext cx="428544" cy="292530"/>
            <a:chOff x="3898150" y="489975"/>
            <a:chExt cx="105550" cy="72050"/>
          </a:xfrm>
        </p:grpSpPr>
        <p:sp>
          <p:nvSpPr>
            <p:cNvPr id="7302" name="Google Shape;7302;p16"/>
            <p:cNvSpPr/>
            <p:nvPr/>
          </p:nvSpPr>
          <p:spPr>
            <a:xfrm>
              <a:off x="3898150" y="489975"/>
              <a:ext cx="105550" cy="72050"/>
            </a:xfrm>
            <a:custGeom>
              <a:avLst/>
              <a:gdLst/>
              <a:ahLst/>
              <a:cxnLst/>
              <a:rect l="l" t="t" r="r" b="b"/>
              <a:pathLst>
                <a:path w="4222" h="2882" extrusionOk="0">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3" name="Google Shape;7303;p16"/>
            <p:cNvSpPr/>
            <p:nvPr/>
          </p:nvSpPr>
          <p:spPr>
            <a:xfrm>
              <a:off x="3898150" y="505900"/>
              <a:ext cx="105550" cy="5050"/>
            </a:xfrm>
            <a:custGeom>
              <a:avLst/>
              <a:gdLst/>
              <a:ahLst/>
              <a:cxnLst/>
              <a:rect l="l" t="t" r="r" b="b"/>
              <a:pathLst>
                <a:path w="4222" h="202" extrusionOk="0">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4" name="Google Shape;7304;p16"/>
            <p:cNvSpPr/>
            <p:nvPr/>
          </p:nvSpPr>
          <p:spPr>
            <a:xfrm>
              <a:off x="3948400" y="523475"/>
              <a:ext cx="38550" cy="5050"/>
            </a:xfrm>
            <a:custGeom>
              <a:avLst/>
              <a:gdLst/>
              <a:ahLst/>
              <a:cxnLst/>
              <a:rect l="l" t="t" r="r" b="b"/>
              <a:pathLst>
                <a:path w="1542" h="202" extrusionOk="0">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05" name="Google Shape;7305;p16"/>
          <p:cNvSpPr txBox="1"/>
          <p:nvPr/>
        </p:nvSpPr>
        <p:spPr>
          <a:xfrm>
            <a:off x="5264199" y="2427375"/>
            <a:ext cx="3879900" cy="2060400"/>
          </a:xfrm>
          <a:prstGeom prst="rect">
            <a:avLst/>
          </a:prstGeom>
          <a:noFill/>
          <a:ln>
            <a:noFill/>
          </a:ln>
        </p:spPr>
        <p:txBody>
          <a:bodyPr spcFirstLastPara="1" wrap="square" lIns="68550" tIns="34275" rIns="68550" bIns="34275" anchor="t" anchorCtr="0">
            <a:normAutofit fontScale="92500" lnSpcReduction="20000"/>
          </a:bodyPr>
          <a:lstStyle/>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Free benefits card </a:t>
            </a:r>
            <a:endParaRPr sz="1600" b="0" i="0" u="none" strike="noStrike" cap="none">
              <a:solidFill>
                <a:srgbClr val="FFFFFF"/>
              </a:solidFill>
              <a:latin typeface="Inter"/>
              <a:ea typeface="Inter"/>
              <a:cs typeface="Inter"/>
              <a:sym typeface="Inter"/>
            </a:endParaRPr>
          </a:p>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Minimize the amount of out-of-pocket spending</a:t>
            </a:r>
            <a:endParaRPr sz="1600" b="0" i="0" u="none" strike="noStrike" cap="none">
              <a:solidFill>
                <a:srgbClr val="FFFFFF"/>
              </a:solidFill>
              <a:latin typeface="Inter"/>
              <a:ea typeface="Inter"/>
              <a:cs typeface="Inter"/>
              <a:sym typeface="Inter"/>
            </a:endParaRPr>
          </a:p>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Valid for three years</a:t>
            </a:r>
            <a:endParaRPr sz="1600" b="0" i="0" u="none" strike="noStrike" cap="none">
              <a:solidFill>
                <a:srgbClr val="FFFFFF"/>
              </a:solidFill>
              <a:latin typeface="Inter"/>
              <a:ea typeface="Inter"/>
              <a:cs typeface="Inter"/>
              <a:sym typeface="Inter"/>
            </a:endParaRPr>
          </a:p>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Instant access to plan funds</a:t>
            </a:r>
            <a:endParaRPr sz="1600" b="0" i="0" u="none" strike="noStrike" cap="none">
              <a:solidFill>
                <a:srgbClr val="FFFFFF"/>
              </a:solidFill>
              <a:latin typeface="Inter"/>
              <a:ea typeface="Inter"/>
              <a:cs typeface="Inter"/>
              <a:sym typeface="Inter"/>
            </a:endParaRPr>
          </a:p>
          <a:p>
            <a:pPr marL="342900" marR="0" lvl="0" indent="-171450" algn="l" rtl="0">
              <a:lnSpc>
                <a:spcPct val="90000"/>
              </a:lnSpc>
              <a:spcBef>
                <a:spcPts val="750"/>
              </a:spcBef>
              <a:spcAft>
                <a:spcPts val="0"/>
              </a:spcAft>
              <a:buClr>
                <a:srgbClr val="000000"/>
              </a:buClr>
              <a:buSzPct val="100000"/>
              <a:buFont typeface="Arial"/>
              <a:buNone/>
            </a:pPr>
            <a:endParaRPr sz="1350" b="0" i="0" u="none" strike="noStrike" cap="none">
              <a:solidFill>
                <a:srgbClr val="FFFFFF"/>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EX Theme 2022">
  <a:themeElements>
    <a:clrScheme name="Simple Light">
      <a:dk1>
        <a:srgbClr val="253746"/>
      </a:dk1>
      <a:lt1>
        <a:srgbClr val="FFFFFF"/>
      </a:lt1>
      <a:dk2>
        <a:srgbClr val="7C868F"/>
      </a:dk2>
      <a:lt2>
        <a:srgbClr val="D2D6D9"/>
      </a:lt2>
      <a:accent1>
        <a:srgbClr val="C8102E"/>
      </a:accent1>
      <a:accent2>
        <a:srgbClr val="FFBF3F"/>
      </a:accent2>
      <a:accent3>
        <a:srgbClr val="A0DCF8"/>
      </a:accent3>
      <a:accent4>
        <a:srgbClr val="00C7B1"/>
      </a:accent4>
      <a:accent5>
        <a:srgbClr val="4FA0C7"/>
      </a:accent5>
      <a:accent6>
        <a:srgbClr val="E4F5FD"/>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e5a46516-4a7a-4133-b6ad-3db9eaca1faa" isdomainofvalue="False" dataSourceId="02ee4923-a231-4de1-852f-0c5d59aaff84"/>
</file>

<file path=customXml/item2.xml><?xml version="1.0" encoding="utf-8"?>
<VariableList UniqueId="e5a46516-4a7a-4133-b6ad-3db9eaca1faa" Name="AD_HOC" ContentType="XML" MajorVersion="0" MinorVersion="1" isLocalCopy="False" IsBaseObject="False" DataSourceId="02ee4923-a231-4de1-852f-0c5d59aaff84" DataSourceMajorVersion="0" DataSourceMinorVersion="1"/>
</file>

<file path=customXml/item3.xml><?xml version="1.0" encoding="utf-8"?>
<VariableListDefinition name="Computed" displayName="Computed" id="951307c8-031d-45a1-b69b-e67b83613513" isdomainofvalue="False" dataSourceId="fdb0bfa7-6899-4c29-8c05-2a6429d6df93"/>
</file>

<file path=customXml/item4.xml><?xml version="1.0" encoding="utf-8"?>
<VariableList UniqueId="951307c8-031d-45a1-b69b-e67b83613513" Name="Computed" ContentType="XML" MajorVersion="0" MinorVersion="1" isLocalCopy="False" IsBaseObject="False" DataSourceId="fdb0bfa7-6899-4c29-8c05-2a6429d6df93" DataSourceMajorVersion="0" DataSourceMinorVersion="1"/>
</file>

<file path=customXml/item5.xml><?xml version="1.0" encoding="utf-8"?>
<VariableListDefinition name="System" displayName="System" id="c5f354e7-5dcd-446a-b338-c11346f52a7d" isdomainofvalue="False" dataSourceId="11c376a5-7b72-4b23-a820-667f5933de74"/>
</file>

<file path=customXml/item6.xml><?xml version="1.0" encoding="utf-8"?>
<VariableList UniqueId="c5f354e7-5dcd-446a-b338-c11346f52a7d" Name="System" ContentType="XML" MajorVersion="0" MinorVersion="1" isLocalCopy="False" IsBaseObject="False" DataSourceId="11c376a5-7b72-4b23-a820-667f5933de74"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216B6728-486E-43BA-AF79-49FE89B93D80}">
  <ds:schemaRefs/>
</ds:datastoreItem>
</file>

<file path=customXml/itemProps2.xml><?xml version="1.0" encoding="utf-8"?>
<ds:datastoreItem xmlns:ds="http://schemas.openxmlformats.org/officeDocument/2006/customXml" ds:itemID="{E1F48E3B-F386-47E8-A2B2-BCD07A05D28B}">
  <ds:schemaRefs/>
</ds:datastoreItem>
</file>

<file path=customXml/itemProps3.xml><?xml version="1.0" encoding="utf-8"?>
<ds:datastoreItem xmlns:ds="http://schemas.openxmlformats.org/officeDocument/2006/customXml" ds:itemID="{B9FE3D68-D214-43A2-8A24-5F0CD05AC703}">
  <ds:schemaRefs/>
</ds:datastoreItem>
</file>

<file path=customXml/itemProps4.xml><?xml version="1.0" encoding="utf-8"?>
<ds:datastoreItem xmlns:ds="http://schemas.openxmlformats.org/officeDocument/2006/customXml" ds:itemID="{FB612D18-900F-4C15-A5DF-C3DE58200FE3}">
  <ds:schemaRefs/>
</ds:datastoreItem>
</file>

<file path=customXml/itemProps5.xml><?xml version="1.0" encoding="utf-8"?>
<ds:datastoreItem xmlns:ds="http://schemas.openxmlformats.org/officeDocument/2006/customXml" ds:itemID="{D828BFEE-160B-41CE-AC1B-AF9E78503740}">
  <ds:schemaRefs/>
</ds:datastoreItem>
</file>

<file path=customXml/itemProps6.xml><?xml version="1.0" encoding="utf-8"?>
<ds:datastoreItem xmlns:ds="http://schemas.openxmlformats.org/officeDocument/2006/customXml" ds:itemID="{B22AC08C-EFC8-4605-B5E4-EAE62E53586C}">
  <ds:schemaRefs/>
</ds:datastoreItem>
</file>

<file path=customXml/itemProps7.xml><?xml version="1.0" encoding="utf-8"?>
<ds:datastoreItem xmlns:ds="http://schemas.openxmlformats.org/officeDocument/2006/customXml" ds:itemID="{9BCA51B0-B908-4B1F-9C6D-EBA90570AC47}">
  <ds:schemaRefs/>
</ds:datastoreItem>
</file>

<file path=docProps/app.xml><?xml version="1.0" encoding="utf-8"?>
<Properties xmlns="http://schemas.openxmlformats.org/officeDocument/2006/extended-properties" xmlns:vt="http://schemas.openxmlformats.org/officeDocument/2006/docPropsVTypes">
  <TotalTime>6</TotalTime>
  <Words>2130</Words>
  <Application>Microsoft Office PowerPoint</Application>
  <PresentationFormat>On-screen Show (16:9)</PresentationFormat>
  <Paragraphs>202</Paragraphs>
  <Slides>16</Slides>
  <Notes>16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Roboto Condensed</vt:lpstr>
      <vt:lpstr>Times New Roman</vt:lpstr>
      <vt:lpstr>Inter Medium</vt:lpstr>
      <vt:lpstr>Inter</vt:lpstr>
      <vt:lpstr>Inter ExtraBold</vt:lpstr>
      <vt:lpstr>Calibri</vt:lpstr>
      <vt:lpstr>Inter Black</vt:lpstr>
      <vt:lpstr>WEX Theme 2022</vt:lpstr>
      <vt:lpstr>1_WEX Theme 2022</vt:lpstr>
      <vt:lpstr>3_WEX Theme 2022</vt:lpstr>
      <vt:lpstr>WEX Corp PPT Template 2019</vt:lpstr>
      <vt:lpstr>Client Name</vt:lpstr>
      <vt:lpstr>Dependent care  flexible spending account</vt:lpstr>
      <vt:lpstr>Why choose a dependent care FSA</vt:lpstr>
      <vt:lpstr>Annual contribution limit</vt:lpstr>
      <vt:lpstr>Meet Kenneth</vt:lpstr>
      <vt:lpstr>Dependent care FSA grace period and run-out</vt:lpstr>
      <vt:lpstr>Dependent care FSA run-out</vt:lpstr>
      <vt:lpstr>IRS Regulations</vt:lpstr>
      <vt:lpstr>WEX benefits card</vt:lpstr>
      <vt:lpstr>Claim filing</vt:lpstr>
      <vt:lpstr>Claim filing options</vt:lpstr>
      <vt:lpstr>Account Access</vt:lpstr>
      <vt:lpstr>PowerPoint Presentation</vt:lpstr>
      <vt:lpstr>Contact Participant Services Our Participant Services team is available Monday through Friday, from 6 a.m. to 9 p.m. CT, except holidays.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dc:creator>Natalie Devick</dc:creator>
  <cp:lastModifiedBy>Lily Bruce-Ritchie</cp:lastModifiedBy>
  <cp:revision>5</cp:revision>
  <dcterms:modified xsi:type="dcterms:W3CDTF">2025-12-12T14:30:16Z</dcterms:modified>
</cp:coreProperties>
</file>