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3.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4.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5.xml" ContentType="application/vnd.openxmlformats-officedocument.theme+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6.xml" ContentType="application/vnd.openxmlformats-officedocument.theme+xml"/>
  <Override PartName="/ppt/slideLayouts/slideLayout131.xml" ContentType="application/vnd.openxmlformats-officedocument.presentationml.slideLayout+xml"/>
  <Override PartName="/ppt/theme/theme7.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8"/>
    <p:sldMasterId id="2147483669" r:id="rId19"/>
    <p:sldMasterId id="2147483690" r:id="rId20"/>
    <p:sldMasterId id="2147483712" r:id="rId21"/>
    <p:sldMasterId id="2147483743" r:id="rId22"/>
    <p:sldMasterId id="2147483775" r:id="rId23"/>
    <p:sldMasterId id="2147483786" r:id="rId24"/>
    <p:sldMasterId id="2147483788" r:id="rId25"/>
  </p:sldMasterIdLst>
  <p:notesMasterIdLst>
    <p:notesMasterId r:id="rId46"/>
  </p:notesMasterIdLst>
  <p:sldIdLst>
    <p:sldId id="256" r:id="rId26"/>
    <p:sldId id="257" r:id="rId27"/>
    <p:sldId id="258" r:id="rId28"/>
    <p:sldId id="259" r:id="rId29"/>
    <p:sldId id="260" r:id="rId30"/>
    <p:sldId id="261" r:id="rId31"/>
    <p:sldId id="262" r:id="rId32"/>
    <p:sldId id="263" r:id="rId33"/>
    <p:sldId id="264" r:id="rId34"/>
    <p:sldId id="265" r:id="rId35"/>
    <p:sldId id="266" r:id="rId36"/>
    <p:sldId id="276" r:id="rId37"/>
    <p:sldId id="267" r:id="rId38"/>
    <p:sldId id="268" r:id="rId39"/>
    <p:sldId id="269" r:id="rId40"/>
    <p:sldId id="270" r:id="rId41"/>
    <p:sldId id="271" r:id="rId42"/>
    <p:sldId id="272" r:id="rId43"/>
    <p:sldId id="273" r:id="rId44"/>
    <p:sldId id="275" r:id="rId45"/>
  </p:sldIdLst>
  <p:sldSz cx="9144000" cy="5143500" type="screen16x9"/>
  <p:notesSz cx="6858000" cy="9144000"/>
  <p:custDataLst>
    <p:custData r:id="rId10"/>
    <p:custData r:id="rId13"/>
    <p:custData r:id="rId5"/>
    <p:custData r:id="rId7"/>
    <p:custData r:id="rId3"/>
    <p:custData r:id="rId6"/>
    <p:custData r:id="rId2"/>
    <p:custData r:id="rId8"/>
    <p:custData r:id="rId12"/>
    <p:custData r:id="rId17"/>
    <p:custData r:id="rId15"/>
    <p:custData r:id="rId1"/>
    <p:custData r:id="rId4"/>
    <p:custData r:id="rId16"/>
    <p:custData r:id="rId14"/>
    <p:custData r:id="rId11"/>
    <p:custData r:id="rId9"/>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GoogleSlidesCustomDataVersion2">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58" roundtripDataSignature="AMtx7mh2NJCydzjWC92eOsV6gV9bVfnmDA=="/>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69751" autoAdjust="0"/>
  </p:normalViewPr>
  <p:slideViewPr>
    <p:cSldViewPr snapToGrid="0">
      <p:cViewPr varScale="1">
        <p:scale>
          <a:sx n="104" d="100"/>
          <a:sy n="104" d="100"/>
        </p:scale>
        <p:origin x="1824" y="7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customXml" Target="../customXml/item13.xml"/><Relationship Id="rId18" Type="http://schemas.openxmlformats.org/officeDocument/2006/relationships/slideMaster" Target="slideMasters/slideMaster1.xml"/><Relationship Id="rId26" Type="http://schemas.openxmlformats.org/officeDocument/2006/relationships/slide" Target="slides/slide1.xml"/><Relationship Id="rId39" Type="http://schemas.openxmlformats.org/officeDocument/2006/relationships/slide" Target="slides/slide14.xml"/><Relationship Id="rId21" Type="http://schemas.openxmlformats.org/officeDocument/2006/relationships/slideMaster" Target="slideMasters/slideMaster4.xml"/><Relationship Id="rId34" Type="http://schemas.openxmlformats.org/officeDocument/2006/relationships/slide" Target="slides/slide9.xml"/><Relationship Id="rId42" Type="http://schemas.openxmlformats.org/officeDocument/2006/relationships/slide" Target="slides/slide17.xml"/><Relationship Id="rId7" Type="http://schemas.openxmlformats.org/officeDocument/2006/relationships/customXml" Target="../customXml/item7.xml"/><Relationship Id="rId2" Type="http://schemas.openxmlformats.org/officeDocument/2006/relationships/customXml" Target="../customXml/item2.xml"/><Relationship Id="rId16" Type="http://schemas.openxmlformats.org/officeDocument/2006/relationships/customXml" Target="../customXml/item16.xml"/><Relationship Id="rId29" Type="http://schemas.openxmlformats.org/officeDocument/2006/relationships/slide" Target="slides/slide4.xml"/><Relationship Id="rId11" Type="http://schemas.openxmlformats.org/officeDocument/2006/relationships/customXml" Target="../customXml/item11.xml"/><Relationship Id="rId24" Type="http://schemas.openxmlformats.org/officeDocument/2006/relationships/slideMaster" Target="slideMasters/slideMaster7.xml"/><Relationship Id="rId32" Type="http://schemas.openxmlformats.org/officeDocument/2006/relationships/slide" Target="slides/slide7.xml"/><Relationship Id="rId37" Type="http://schemas.openxmlformats.org/officeDocument/2006/relationships/slide" Target="slides/slide12.xml"/><Relationship Id="rId40" Type="http://schemas.openxmlformats.org/officeDocument/2006/relationships/slide" Target="slides/slide15.xml"/><Relationship Id="rId45" Type="http://schemas.openxmlformats.org/officeDocument/2006/relationships/slide" Target="slides/slide20.xml"/><Relationship Id="rId58" Type="http://customschemas.google.com/relationships/presentationmetadata" Target="metadata"/><Relationship Id="rId5" Type="http://schemas.openxmlformats.org/officeDocument/2006/relationships/customXml" Target="../customXml/item5.xml"/><Relationship Id="rId15" Type="http://schemas.openxmlformats.org/officeDocument/2006/relationships/customXml" Target="../customXml/item15.xml"/><Relationship Id="rId23" Type="http://schemas.openxmlformats.org/officeDocument/2006/relationships/slideMaster" Target="slideMasters/slideMaster6.xml"/><Relationship Id="rId28" Type="http://schemas.openxmlformats.org/officeDocument/2006/relationships/slide" Target="slides/slide3.xml"/><Relationship Id="rId36" Type="http://schemas.openxmlformats.org/officeDocument/2006/relationships/slide" Target="slides/slide11.xml"/><Relationship Id="rId61" Type="http://schemas.openxmlformats.org/officeDocument/2006/relationships/theme" Target="theme/theme1.xml"/><Relationship Id="rId10" Type="http://schemas.openxmlformats.org/officeDocument/2006/relationships/customXml" Target="../customXml/item10.xml"/><Relationship Id="rId19" Type="http://schemas.openxmlformats.org/officeDocument/2006/relationships/slideMaster" Target="slideMasters/slideMaster2.xml"/><Relationship Id="rId31" Type="http://schemas.openxmlformats.org/officeDocument/2006/relationships/slide" Target="slides/slide6.xml"/><Relationship Id="rId44" Type="http://schemas.openxmlformats.org/officeDocument/2006/relationships/slide" Target="slides/slide19.xml"/><Relationship Id="rId60"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customXml" Target="../customXml/item9.xml"/><Relationship Id="rId14" Type="http://schemas.openxmlformats.org/officeDocument/2006/relationships/customXml" Target="../customXml/item14.xml"/><Relationship Id="rId22" Type="http://schemas.openxmlformats.org/officeDocument/2006/relationships/slideMaster" Target="slideMasters/slideMaster5.xml"/><Relationship Id="rId27" Type="http://schemas.openxmlformats.org/officeDocument/2006/relationships/slide" Target="slides/slide2.xml"/><Relationship Id="rId30" Type="http://schemas.openxmlformats.org/officeDocument/2006/relationships/slide" Target="slides/slide5.xml"/><Relationship Id="rId35" Type="http://schemas.openxmlformats.org/officeDocument/2006/relationships/slide" Target="slides/slide10.xml"/><Relationship Id="rId43" Type="http://schemas.openxmlformats.org/officeDocument/2006/relationships/slide" Target="slides/slide18.xml"/><Relationship Id="rId8" Type="http://schemas.openxmlformats.org/officeDocument/2006/relationships/customXml" Target="../customXml/item8.xml"/><Relationship Id="rId3" Type="http://schemas.openxmlformats.org/officeDocument/2006/relationships/customXml" Target="../customXml/item3.xml"/><Relationship Id="rId12" Type="http://schemas.openxmlformats.org/officeDocument/2006/relationships/customXml" Target="../customXml/item12.xml"/><Relationship Id="rId17" Type="http://schemas.openxmlformats.org/officeDocument/2006/relationships/customXml" Target="../customXml/item17.xml"/><Relationship Id="rId25" Type="http://schemas.openxmlformats.org/officeDocument/2006/relationships/slideMaster" Target="slideMasters/slideMaster8.xml"/><Relationship Id="rId33" Type="http://schemas.openxmlformats.org/officeDocument/2006/relationships/slide" Target="slides/slide8.xml"/><Relationship Id="rId38" Type="http://schemas.openxmlformats.org/officeDocument/2006/relationships/slide" Target="slides/slide13.xml"/><Relationship Id="rId46" Type="http://schemas.openxmlformats.org/officeDocument/2006/relationships/notesMaster" Target="notesMasters/notesMaster1.xml"/><Relationship Id="rId59" Type="http://schemas.openxmlformats.org/officeDocument/2006/relationships/presProps" Target="presProps.xml"/><Relationship Id="rId20" Type="http://schemas.openxmlformats.org/officeDocument/2006/relationships/slideMaster" Target="slideMasters/slideMaster3.xml"/><Relationship Id="rId41" Type="http://schemas.openxmlformats.org/officeDocument/2006/relationships/slide" Target="slides/slide16.xml"/><Relationship Id="rId62"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customXml" Target="../customXml/item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dirty="0"/>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Inter" panose="02000503000000020004" pitchFamily="2" charset="0"/>
        <a:ea typeface="Inter"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19.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5"/>
        <p:cNvGrpSpPr/>
        <p:nvPr/>
      </p:nvGrpSpPr>
      <p:grpSpPr>
        <a:xfrm>
          <a:off x="0" y="0"/>
          <a:ext cx="0" cy="0"/>
          <a:chOff x="0" y="0"/>
          <a:chExt cx="0" cy="0"/>
        </a:xfrm>
      </p:grpSpPr>
      <p:sp>
        <p:nvSpPr>
          <p:cNvPr id="10646" name="Google Shape;10646;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47" name="Google Shape;10647;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dirty="0">
                <a:solidFill>
                  <a:schemeClr val="dk1"/>
                </a:solidFill>
                <a:latin typeface="Inter" panose="02000503000000020004" pitchFamily="2" charset="0"/>
                <a:ea typeface="Inter" panose="02000503000000020004" pitchFamily="2" charset="0"/>
              </a:rPr>
              <a:t>Thank you for joining us as we cover your company’s Health Savings Account.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15000"/>
              </a:lnSpc>
              <a:spcBef>
                <a:spcPts val="0"/>
              </a:spcBef>
              <a:spcAft>
                <a:spcPts val="0"/>
              </a:spcAft>
              <a:buClr>
                <a:schemeClr val="dk1"/>
              </a:buClr>
              <a:buSzPts val="11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latin typeface="Inter" panose="02000503000000020004" pitchFamily="2" charset="0"/>
                <a:ea typeface="Inter" panose="02000503000000020004" pitchFamily="2" charset="0"/>
              </a:rPr>
              <a:t>This presentation is being presented by WEX. My name is ____________ and I am happy to be here with you today! </a:t>
            </a:r>
            <a:endParaRPr sz="1200" dirty="0">
              <a:latin typeface="Inter" panose="02000503000000020004" pitchFamily="2" charset="0"/>
              <a:ea typeface="Inter" panose="02000503000000020004" pitchFamily="2"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6"/>
        <p:cNvGrpSpPr/>
        <p:nvPr/>
      </p:nvGrpSpPr>
      <p:grpSpPr>
        <a:xfrm>
          <a:off x="0" y="0"/>
          <a:ext cx="0" cy="0"/>
          <a:chOff x="0" y="0"/>
          <a:chExt cx="0" cy="0"/>
        </a:xfrm>
      </p:grpSpPr>
      <p:sp>
        <p:nvSpPr>
          <p:cNvPr id="10777" name="Google Shape;10777;g280d82a52a6_0_756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To help demonstrate what an HSA is, let</a:t>
            </a:r>
            <a:r>
              <a:rPr lang="en" sz="1200" dirty="0">
                <a:latin typeface="Inter" panose="02000503000000020004" pitchFamily="2" charset="0"/>
                <a:ea typeface="Inter" panose="02000503000000020004" pitchFamily="2" charset="0"/>
              </a:rPr>
              <a:t> u</a:t>
            </a:r>
            <a:r>
              <a:rPr lang="en" sz="1200" i="0" u="none" strike="noStrike" cap="none" dirty="0">
                <a:solidFill>
                  <a:srgbClr val="000000"/>
                </a:solidFill>
                <a:latin typeface="Inter" panose="02000503000000020004" pitchFamily="2" charset="0"/>
                <a:ea typeface="Inter" panose="02000503000000020004" pitchFamily="2" charset="0"/>
              </a:rPr>
              <a:t>s compare it to a standard flexible spending account.</a:t>
            </a:r>
            <a:endParaRPr sz="1200" dirty="0">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FSA – an FSA is employer owned  and you forfeit any unused money back at the end of a plan year vs. an HSA – that is employee owned and you can take all money in the account with you even if you leave the company.</a:t>
            </a:r>
            <a:endParaRPr sz="1200" dirty="0">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Both can receive Employer and Employee contributions</a:t>
            </a:r>
            <a:r>
              <a:rPr lang="en" sz="1200" dirty="0">
                <a:latin typeface="Inter" panose="02000503000000020004" pitchFamily="2" charset="0"/>
                <a:ea typeface="Inter" panose="02000503000000020004" pitchFamily="2" charset="0"/>
              </a:rPr>
              <a:t>. </a:t>
            </a:r>
            <a:endParaRPr sz="1200" b="1" dirty="0">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To be eligible for the FSA –a group health plan must be offered by the Employer</a:t>
            </a:r>
            <a:endParaRPr sz="1200" dirty="0">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Where as with the HSA – an individual must be enrolled in a high deductible health plan to be considered eligible.</a:t>
            </a:r>
            <a:endParaRPr sz="1200" i="0" u="none" strike="noStrike" cap="none" dirty="0">
              <a:solidFill>
                <a:srgbClr val="000000"/>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endParaRPr sz="1200" dirty="0">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And, only the HSA provides participants with investment options </a:t>
            </a:r>
            <a:endParaRPr sz="1200" i="0" u="none" strike="noStrike" cap="none" dirty="0">
              <a:solidFill>
                <a:srgbClr val="000000"/>
              </a:solidFill>
              <a:latin typeface="Inter" panose="02000503000000020004" pitchFamily="2" charset="0"/>
              <a:ea typeface="Inter" panose="02000503000000020004" pitchFamily="2" charset="0"/>
            </a:endParaRPr>
          </a:p>
        </p:txBody>
      </p:sp>
      <p:sp>
        <p:nvSpPr>
          <p:cNvPr id="10778" name="Google Shape;10778;g280d82a52a6_0_7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3"/>
        <p:cNvGrpSpPr/>
        <p:nvPr/>
      </p:nvGrpSpPr>
      <p:grpSpPr>
        <a:xfrm>
          <a:off x="0" y="0"/>
          <a:ext cx="0" cy="0"/>
          <a:chOff x="0" y="0"/>
          <a:chExt cx="0" cy="0"/>
        </a:xfrm>
      </p:grpSpPr>
      <p:sp>
        <p:nvSpPr>
          <p:cNvPr id="10804" name="Google Shape;10804;g280d82a52a6_0_78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05" name="Google Shape;10805;g280d82a52a6_0_78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So let us talk a little more about investment options.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After you have met your minimum cash balance you can start investing your HSA funds.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r>
              <a:rPr lang="en" sz="1200" dirty="0">
                <a:solidFill>
                  <a:schemeClr val="dk1"/>
                </a:solidFill>
                <a:latin typeface="Inter" panose="02000503000000020004" pitchFamily="2" charset="0"/>
                <a:ea typeface="Inter" panose="02000503000000020004" pitchFamily="2" charset="0"/>
              </a:rPr>
              <a:t>You can invest your HSA funds in an interest-bearing account or our standard mutual fund lineup. Savvy investors may opt for a health savings brokerage account powered by Charles Schwab, giving you access to more than 8,500 mutual funds, stocks and bonds.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 can even keep track of your HSA portfolio right from your benefits mobile app!</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6"/>
        <p:cNvGrpSpPr/>
        <p:nvPr/>
      </p:nvGrpSpPr>
      <p:grpSpPr>
        <a:xfrm>
          <a:off x="0" y="0"/>
          <a:ext cx="0" cy="0"/>
          <a:chOff x="0" y="0"/>
          <a:chExt cx="0" cy="0"/>
        </a:xfrm>
      </p:grpSpPr>
      <p:sp>
        <p:nvSpPr>
          <p:cNvPr id="1497" name="Google Shape;1497;g383fa53a3e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8" name="Google Shape;1498;g383fa53a3e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rgbClr val="DB1636"/>
                </a:solidFill>
                <a:latin typeface="Inter"/>
                <a:ea typeface="Inter"/>
                <a:cs typeface="Inter"/>
                <a:sym typeface="Inter"/>
              </a:rPr>
              <a:t>If you’re ready to start investing, it’s easy. Just log in to your account, open your HSA investment account, and click “Start Investing.” </a:t>
            </a:r>
            <a:endParaRPr sz="1200">
              <a:solidFill>
                <a:srgbClr val="DB1636"/>
              </a:solidFill>
              <a:latin typeface="Inter"/>
              <a:ea typeface="Inter"/>
              <a:cs typeface="Inter"/>
              <a:sym typeface="Inter"/>
            </a:endParaRPr>
          </a:p>
          <a:p>
            <a:pPr marL="0" lvl="0" indent="0" algn="l" rtl="0">
              <a:spcBef>
                <a:spcPts val="0"/>
              </a:spcBef>
              <a:spcAft>
                <a:spcPts val="0"/>
              </a:spcAft>
              <a:buNone/>
            </a:pPr>
            <a:endParaRPr sz="1200">
              <a:solidFill>
                <a:srgbClr val="DB1636"/>
              </a:solidFill>
              <a:latin typeface="Inter"/>
              <a:ea typeface="Inter"/>
              <a:cs typeface="Inter"/>
              <a:sym typeface="Inter"/>
            </a:endParaRPr>
          </a:p>
          <a:p>
            <a:pPr marL="0" lvl="0" indent="0" algn="l" rtl="0">
              <a:spcBef>
                <a:spcPts val="0"/>
              </a:spcBef>
              <a:spcAft>
                <a:spcPts val="0"/>
              </a:spcAft>
              <a:buNone/>
            </a:pPr>
            <a:r>
              <a:rPr lang="en" sz="1200">
                <a:solidFill>
                  <a:srgbClr val="DB1636"/>
                </a:solidFill>
                <a:latin typeface="Inter"/>
                <a:ea typeface="Inter"/>
                <a:cs typeface="Inter"/>
                <a:sym typeface="Inter"/>
              </a:rPr>
              <a:t>You’ll have the choice to pick your own funds, or you can use our guidance tool if you’d like help deciding.</a:t>
            </a:r>
            <a:endParaRPr sz="1200">
              <a:solidFill>
                <a:srgbClr val="DB1636"/>
              </a:solidFill>
              <a:latin typeface="Inter"/>
              <a:ea typeface="Inter"/>
              <a:cs typeface="Inter"/>
              <a:sym typeface="Inte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9"/>
        <p:cNvGrpSpPr/>
        <p:nvPr/>
      </p:nvGrpSpPr>
      <p:grpSpPr>
        <a:xfrm>
          <a:off x="0" y="0"/>
          <a:ext cx="0" cy="0"/>
          <a:chOff x="0" y="0"/>
          <a:chExt cx="0" cy="0"/>
        </a:xfrm>
      </p:grpSpPr>
      <p:sp>
        <p:nvSpPr>
          <p:cNvPr id="10830" name="Google Shape;10830;g280d82a52a6_0_7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1" name="Google Shape;10831;g280d82a52a6_0_778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So what do you need to do when it comes to your HSA?</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WEX will make it easy for you to manage your HSA with an online account, free benefits mobile app as well as text and email alerts.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All you have to do is make sure you use your HSA for eligible health care expenses.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We recommend saving your documentation such as itemized receipts and EOBs for tax purposes</a:t>
            </a:r>
            <a:r>
              <a:rPr lang="en-US" sz="1200" dirty="0">
                <a:solidFill>
                  <a:schemeClr val="dk1"/>
                </a:solidFill>
                <a:latin typeface="Inter"/>
                <a:ea typeface="Inter"/>
                <a:cs typeface="Inter"/>
                <a:sym typeface="Inter"/>
              </a:rPr>
              <a:t>.</a:t>
            </a:r>
            <a:r>
              <a:rPr lang="en-US" sz="1200" dirty="0">
                <a:solidFill>
                  <a:srgbClr val="DB1636"/>
                </a:solidFill>
                <a:latin typeface="Inter"/>
                <a:ea typeface="Inter"/>
                <a:cs typeface="Inter"/>
                <a:sym typeface="Inter"/>
              </a:rPr>
              <a:t> You can use the expense tracker in your account to store everything in one place.</a:t>
            </a: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Then at the end of the year we will provide you with the necessary tax forms for you to file your taxes. But it is still your responsibility to report your HSA contributions and distributions at tax time.</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6"/>
        <p:cNvGrpSpPr/>
        <p:nvPr/>
      </p:nvGrpSpPr>
      <p:grpSpPr>
        <a:xfrm>
          <a:off x="0" y="0"/>
          <a:ext cx="0" cy="0"/>
          <a:chOff x="0" y="0"/>
          <a:chExt cx="0" cy="0"/>
        </a:xfrm>
      </p:grpSpPr>
      <p:sp>
        <p:nvSpPr>
          <p:cNvPr id="10837" name="Google Shape;10837;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8" name="Google Shape;10838;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Your enrollment in an HSA includes our free benefits debit card. This allows you to easily access your HSA funds right from your wallet to help you minimize the amount of out of pocket spending.</a:t>
            </a:r>
            <a:endParaRPr lang="en" sz="1200" b="0" i="0" u="none" strike="noStrike" dirty="0">
              <a:solidFill>
                <a:schemeClr val="dk1"/>
              </a:solidFill>
              <a:effectLst/>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lang="en" sz="1200" b="0" i="0" u="none" strike="noStrike" dirty="0">
              <a:solidFill>
                <a:schemeClr val="dk1"/>
              </a:solidFill>
              <a:effectLst/>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US" sz="1800" b="0" i="0" u="none" strike="noStrike" dirty="0">
                <a:solidFill>
                  <a:srgbClr val="C8102E"/>
                </a:solidFill>
                <a:effectLst/>
                <a:latin typeface="Inter" panose="02000803000000020004" pitchFamily="50" charset="0"/>
              </a:rPr>
              <a:t>You also have the option to add your benefits debit card to your mobile wallet, giving you convenient access on the go.</a:t>
            </a:r>
            <a:br>
              <a:rPr lang="en-US" sz="2000" dirty="0"/>
            </a:b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If you already have our debit card, they are good for three years, so if you received one within the last two years you will not get a new one again next year. We will mail you a new debit card 90 days before the expiration date of your current debit card. All new cards will be good for 4 years.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Regardless if you are enrolled in an HSA or other WEX benefits you will use the same card.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If your card is lost or stolen, you can order a new card free of charge from the benefits mobile app or by going through your online account.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latin typeface="Inter" panose="02000503000000020004" pitchFamily="2" charset="0"/>
                <a:ea typeface="Inter" panose="02000503000000020004" pitchFamily="2" charset="0"/>
              </a:rPr>
              <a:t>The WEX Benefits Debit Card is the most common way that distributions are made from your HSA. </a:t>
            </a:r>
            <a:endParaRPr sz="1200" dirty="0">
              <a:solidFill>
                <a:schemeClr val="dk1"/>
              </a:solidFill>
              <a:latin typeface="Inter" panose="02000503000000020004" pitchFamily="2" charset="0"/>
              <a:ea typeface="Inter" panose="02000503000000020004" pitchFamily="2" charset="0"/>
            </a:endParaRPr>
          </a:p>
          <a:p>
            <a:pPr marL="171450" lvl="0" indent="-9525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171450" lvl="0" indent="-9525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100"/>
              <a:buFont typeface="Arial"/>
              <a:buNone/>
            </a:pPr>
            <a:endParaRPr sz="1200" dirty="0">
              <a:latin typeface="Inter" panose="02000503000000020004" pitchFamily="2" charset="0"/>
              <a:ea typeface="Inter" panose="02000503000000020004" pitchFamily="2"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48"/>
        <p:cNvGrpSpPr/>
        <p:nvPr/>
      </p:nvGrpSpPr>
      <p:grpSpPr>
        <a:xfrm>
          <a:off x="0" y="0"/>
          <a:ext cx="0" cy="0"/>
          <a:chOff x="0" y="0"/>
          <a:chExt cx="0" cy="0"/>
        </a:xfrm>
      </p:grpSpPr>
      <p:sp>
        <p:nvSpPr>
          <p:cNvPr id="10849" name="Google Shape;10849;g280d82a52a6_0_7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50" name="Google Shape;10850;g280d82a52a6_0_77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In addition to using your debit card you can also submit a distribution request from your HSA at anytime.</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 can login to your online account or use your mobile app to request a payment to be sent directly to your provider or request a distribution directly to yourself for an expense you paid out of pocket.</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And do not forget about direct deposit! You can set up direct deposit directly from your online account allowing us to automatically distribute funds directly to your bank account!</a:t>
            </a:r>
            <a:endParaRPr sz="1200" dirty="0">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latin typeface="Inter" panose="02000503000000020004" pitchFamily="2" charset="0"/>
              <a:ea typeface="Inter" panose="02000503000000020004" pitchFamily="2"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1"/>
        <p:cNvGrpSpPr/>
        <p:nvPr/>
      </p:nvGrpSpPr>
      <p:grpSpPr>
        <a:xfrm>
          <a:off x="0" y="0"/>
          <a:ext cx="0" cy="0"/>
          <a:chOff x="0" y="0"/>
          <a:chExt cx="0" cy="0"/>
        </a:xfrm>
      </p:grpSpPr>
      <p:sp>
        <p:nvSpPr>
          <p:cNvPr id="10882" name="Google Shape;10882;g280d82a52a6_1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83" name="Google Shape;10883;g280d82a52a6_1_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WEX also provides you with a variety of tools to help you manage your health care expenses including:</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Your online account has an investment guidance tool – just follow the series of questions about your HSA goals and we will provide you with recommendations</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We also have an HSA calculator to help you estimate how much to contribute into your HSA each year.</a:t>
            </a: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8"/>
        <p:cNvGrpSpPr/>
        <p:nvPr/>
      </p:nvGrpSpPr>
      <p:grpSpPr>
        <a:xfrm>
          <a:off x="0" y="0"/>
          <a:ext cx="0" cy="0"/>
          <a:chOff x="0" y="0"/>
          <a:chExt cx="0" cy="0"/>
        </a:xfrm>
      </p:grpSpPr>
      <p:sp>
        <p:nvSpPr>
          <p:cNvPr id="10889" name="Google Shape;10889;p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90" name="Google Shape;10890;p18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Now let’s end with a highlight of how you can access all of your accounts with us.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 can get access your account information by logging into your online account. Here you see details and balances of any accounts with us, transactions, and complete any tasks you’d like or need to take on your account. We also have the free WEX benefits mobile app. </a:t>
            </a:r>
            <a:endParaRPr sz="1200" dirty="0">
              <a:solidFill>
                <a:schemeClr val="dk1"/>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endParaRPr dirty="0">
              <a:latin typeface="Inter" panose="02000503000000020004" pitchFamily="2" charset="0"/>
              <a:ea typeface="Inter" panose="02000503000000020004" pitchFamily="2" charset="0"/>
              <a:cs typeface="Calibri"/>
              <a:sym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1"/>
        <p:cNvGrpSpPr/>
        <p:nvPr/>
      </p:nvGrpSpPr>
      <p:grpSpPr>
        <a:xfrm>
          <a:off x="0" y="0"/>
          <a:ext cx="0" cy="0"/>
          <a:chOff x="0" y="0"/>
          <a:chExt cx="0" cy="0"/>
        </a:xfrm>
      </p:grpSpPr>
      <p:sp>
        <p:nvSpPr>
          <p:cNvPr id="10922" name="Google Shape;10922;p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23" name="Google Shape;10923;p1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The WEX mobile app provides you with quick easy access to your online account. After logging in the first time, you can set up fingerprint access right from your phone.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15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15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Other great features include: </a:t>
            </a:r>
            <a:endParaRPr sz="1200" dirty="0">
              <a:solidFill>
                <a:schemeClr val="dk1"/>
              </a:solidFill>
              <a:latin typeface="Inter" panose="02000503000000020004" pitchFamily="2" charset="0"/>
              <a:ea typeface="Inter" panose="02000503000000020004" pitchFamily="2" charset="0"/>
            </a:endParaRPr>
          </a:p>
          <a:p>
            <a:pPr marL="181240" lvl="0" indent="-181240" algn="l" rtl="0">
              <a:lnSpc>
                <a:spcPct val="115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An eligible expense scanner – scan barcodes of items to see if they qualify as an eligible expense. — </a:t>
            </a:r>
            <a:r>
              <a:rPr lang="en" sz="1200" b="1" dirty="0">
                <a:solidFill>
                  <a:schemeClr val="dk1"/>
                </a:solidFill>
                <a:latin typeface="Inter" panose="02000503000000020004" pitchFamily="2" charset="0"/>
                <a:ea typeface="Inter" panose="02000503000000020004" pitchFamily="2" charset="0"/>
              </a:rPr>
              <a:t>(Remove if not applicable) </a:t>
            </a:r>
            <a:endParaRPr sz="1200" dirty="0">
              <a:solidFill>
                <a:schemeClr val="dk1"/>
              </a:solidFill>
              <a:latin typeface="Inter" panose="02000503000000020004" pitchFamily="2" charset="0"/>
              <a:ea typeface="Inter" panose="02000503000000020004" pitchFamily="2" charset="0"/>
            </a:endParaRPr>
          </a:p>
          <a:p>
            <a:pPr marL="181240" lvl="0" indent="-181240" algn="l" rtl="0">
              <a:lnSpc>
                <a:spcPct val="115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Take a photo of your explanation of benefits or itemized receipt in order to submit documentation for any outstanding claims. This saves a ton of time since you don’t have to scan an email receipt and upload it manually. </a:t>
            </a:r>
            <a:endParaRPr sz="1200" dirty="0">
              <a:solidFill>
                <a:schemeClr val="dk1"/>
              </a:solidFill>
              <a:latin typeface="Inter" panose="02000503000000020004" pitchFamily="2" charset="0"/>
              <a:ea typeface="Inter" panose="02000503000000020004" pitchFamily="2" charset="0"/>
            </a:endParaRPr>
          </a:p>
          <a:p>
            <a:pPr marL="181240" lvl="0" indent="-181240" algn="l" rtl="0">
              <a:lnSpc>
                <a:spcPct val="115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Easily check your account balance while standing in line at the store, making it easy to decide if I want to use my FSA dollars to cover a purchase.</a:t>
            </a:r>
            <a:endParaRPr sz="1200" dirty="0">
              <a:solidFill>
                <a:schemeClr val="dk1"/>
              </a:solidFill>
              <a:latin typeface="Inter" panose="02000503000000020004" pitchFamily="2" charset="0"/>
              <a:ea typeface="Inter" panose="02000503000000020004" pitchFamily="2" charset="0"/>
              <a:cs typeface="Calibri"/>
              <a:sym typeface="Calibri"/>
            </a:endParaRPr>
          </a:p>
        </p:txBody>
      </p:sp>
      <p:sp>
        <p:nvSpPr>
          <p:cNvPr id="10924" name="Google Shape;10924;p187: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Inter" panose="02000503000000020004" pitchFamily="2" charset="0"/>
                <a:ea typeface="Inter" panose="02000503000000020004" pitchFamily="2" charset="0"/>
                <a:cs typeface="Calibri"/>
                <a:sym typeface="Calibri"/>
              </a:rPr>
              <a:t>18</a:t>
            </a:fld>
            <a:endParaRPr sz="1200" b="0" i="0" u="none" strike="noStrike" cap="none" dirty="0">
              <a:solidFill>
                <a:srgbClr val="000000"/>
              </a:solidFill>
              <a:latin typeface="Inter" panose="02000503000000020004" pitchFamily="2" charset="0"/>
              <a:ea typeface="Inter" panose="02000503000000020004" pitchFamily="2" charset="0"/>
              <a:cs typeface="Calibri"/>
              <a:sym typeface="Calibri"/>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2"/>
        <p:cNvGrpSpPr/>
        <p:nvPr/>
      </p:nvGrpSpPr>
      <p:grpSpPr>
        <a:xfrm>
          <a:off x="0" y="0"/>
          <a:ext cx="0" cy="0"/>
          <a:chOff x="0" y="0"/>
          <a:chExt cx="0" cy="0"/>
        </a:xfrm>
      </p:grpSpPr>
      <p:sp>
        <p:nvSpPr>
          <p:cNvPr id="10963" name="Google Shape;10963;g2f8901c3363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64" name="Google Shape;10964;g2f8901c3363_1_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For any questions or assistance you may need, our participant services team is available to you Monday through Friday from 6 am to 9 pm Central time.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You have a variety of options to contact us.  You can </a:t>
            </a:r>
            <a:r>
              <a:rPr lang="en" dirty="0"/>
              <a:t>get support on our</a:t>
            </a:r>
            <a:r>
              <a:rPr lang="en" dirty="0">
                <a:latin typeface="Arial"/>
                <a:ea typeface="Arial"/>
                <a:cs typeface="Arial"/>
                <a:sym typeface="Arial"/>
              </a:rPr>
              <a:t> website at www.wexinc.com or call to speak to a participant services representative.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r>
              <a:rPr lang="en" i="1" dirty="0"/>
              <a:t>If participates ask for instructions…</a:t>
            </a:r>
            <a:endParaRPr i="1" dirty="0"/>
          </a:p>
          <a:p>
            <a:pPr marL="0" lvl="0" indent="0" algn="l" rtl="0">
              <a:lnSpc>
                <a:spcPct val="100000"/>
              </a:lnSpc>
              <a:spcBef>
                <a:spcPts val="0"/>
              </a:spcBef>
              <a:spcAft>
                <a:spcPts val="0"/>
              </a:spcAft>
              <a:buClr>
                <a:schemeClr val="dk1"/>
              </a:buClr>
              <a:buSzPts val="1200"/>
              <a:buFont typeface="Calibri"/>
              <a:buNone/>
            </a:pPr>
            <a:endParaRPr i="1" dirty="0"/>
          </a:p>
          <a:p>
            <a:pPr marL="0" lvl="0" indent="0" algn="l" rtl="0">
              <a:lnSpc>
                <a:spcPct val="100000"/>
              </a:lnSpc>
              <a:spcBef>
                <a:spcPts val="0"/>
              </a:spcBef>
              <a:spcAft>
                <a:spcPts val="0"/>
              </a:spcAft>
              <a:buClr>
                <a:schemeClr val="dk1"/>
              </a:buClr>
              <a:buSzPts val="1200"/>
              <a:buFont typeface="Calibri"/>
              <a:buNone/>
            </a:pPr>
            <a:r>
              <a:rPr lang="en" i="1" dirty="0"/>
              <a:t>Support on Website: </a:t>
            </a:r>
            <a:r>
              <a:rPr lang="en" i="1" dirty="0">
                <a:solidFill>
                  <a:schemeClr val="dk1"/>
                </a:solidFill>
              </a:rPr>
              <a:t>To access the form, follow the below steps: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Navigate to</a:t>
            </a:r>
            <a:r>
              <a:rPr lang="en" i="1" dirty="0">
                <a:solidFill>
                  <a:schemeClr val="dk1"/>
                </a:solidFill>
                <a:uFill>
                  <a:noFill/>
                </a:uFill>
                <a:hlinkClick r:id="rId3">
                  <a:extLst>
                    <a:ext uri="{A12FA001-AC4F-418D-AE19-62706E023703}">
                      <ahyp:hlinkClr xmlns:ahyp="http://schemas.microsoft.com/office/drawing/2018/hyperlinkcolor" val="tx"/>
                    </a:ext>
                  </a:extLst>
                </a:hlinkClick>
              </a:rPr>
              <a:t> </a:t>
            </a:r>
            <a:r>
              <a:rPr lang="en" i="1" dirty="0">
                <a:solidFill>
                  <a:schemeClr val="hlink"/>
                </a:solidFill>
                <a:uFill>
                  <a:noFill/>
                </a:uFill>
                <a:hlinkClick r:id="rId3"/>
              </a:rPr>
              <a:t>www.wexinc.com</a:t>
            </a:r>
            <a:r>
              <a:rPr lang="en" i="1" dirty="0">
                <a:solidFill>
                  <a:schemeClr val="dk1"/>
                </a:solidFill>
              </a:rPr>
              <a:t> &gt; Support &gt; Contact customer service team &gt; Contact WEX benefits.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Select the following:</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a.</a:t>
            </a:r>
            <a:r>
              <a:rPr lang="en" sz="700" i="1" dirty="0">
                <a:solidFill>
                  <a:schemeClr val="dk1"/>
                </a:solidFill>
                <a:latin typeface="Times New Roman"/>
                <a:ea typeface="Times New Roman"/>
                <a:cs typeface="Times New Roman"/>
                <a:sym typeface="Times New Roman"/>
              </a:rPr>
              <a:t>            </a:t>
            </a:r>
            <a:r>
              <a:rPr lang="en" i="1" dirty="0">
                <a:solidFill>
                  <a:schemeClr val="dk1"/>
                </a:solidFill>
              </a:rPr>
              <a:t>Type of Inquiry: Customer Service</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b.</a:t>
            </a:r>
            <a:r>
              <a:rPr lang="en" sz="700" i="1" dirty="0">
                <a:solidFill>
                  <a:schemeClr val="dk1"/>
                </a:solidFill>
                <a:latin typeface="Times New Roman"/>
                <a:ea typeface="Times New Roman"/>
                <a:cs typeface="Times New Roman"/>
                <a:sym typeface="Times New Roman"/>
              </a:rPr>
              <a:t>            </a:t>
            </a:r>
            <a:r>
              <a:rPr lang="en" i="1" dirty="0">
                <a:solidFill>
                  <a:schemeClr val="dk1"/>
                </a:solidFill>
              </a:rPr>
              <a:t>I am a: Employee/Participant</a:t>
            </a:r>
            <a:endParaRPr i="1" dirty="0">
              <a:solidFill>
                <a:schemeClr val="dk1"/>
              </a:solidFill>
            </a:endParaRPr>
          </a:p>
          <a:p>
            <a:pPr marL="457200" lvl="0" indent="-298450" algn="l" rtl="0">
              <a:lnSpc>
                <a:spcPct val="115000"/>
              </a:lnSpc>
              <a:spcBef>
                <a:spcPts val="1200"/>
              </a:spcBef>
              <a:spcAft>
                <a:spcPts val="0"/>
              </a:spcAft>
              <a:buClr>
                <a:schemeClr val="dk1"/>
              </a:buClr>
              <a:buSzPts val="1100"/>
              <a:buAutoNum type="arabicPeriod" startAt="3"/>
            </a:pPr>
            <a:r>
              <a:rPr lang="en" i="1" dirty="0">
                <a:solidFill>
                  <a:schemeClr val="dk1"/>
                </a:solidFill>
              </a:rPr>
              <a:t>Select “</a:t>
            </a:r>
            <a:r>
              <a:rPr lang="en" i="1" dirty="0">
                <a:solidFill>
                  <a:schemeClr val="hlink"/>
                </a:solidFill>
                <a:uFill>
                  <a:noFill/>
                </a:uFill>
                <a:hlinkClick r:id="rId4"/>
              </a:rPr>
              <a:t>WEX Benefits Support Center</a:t>
            </a:r>
            <a:r>
              <a:rPr lang="en" i="1" dirty="0">
                <a:solidFill>
                  <a:schemeClr val="dk1"/>
                </a:solidFill>
              </a:rPr>
              <a:t>”.</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Complete the form.</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A successful submission message will appear indicating that we'll be in touch.</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The employee/participant will receive an email response with additional details or resolution to their inquiry.</a:t>
            </a:r>
            <a:endParaRPr dirty="0"/>
          </a:p>
          <a:p>
            <a:pPr marL="0" lvl="0" indent="0" algn="l" rtl="0">
              <a:lnSpc>
                <a:spcPct val="100000"/>
              </a:lnSpc>
              <a:spcBef>
                <a:spcPts val="1200"/>
              </a:spcBef>
              <a:spcAft>
                <a:spcPts val="0"/>
              </a:spcAft>
              <a:buClr>
                <a:schemeClr val="dk1"/>
              </a:buClr>
              <a:buSzPts val="1200"/>
              <a:buFont typeface="Calibri"/>
              <a:buNone/>
            </a:pPr>
            <a:r>
              <a:rPr lang="en" i="1" dirty="0"/>
              <a:t>Form URL: </a:t>
            </a:r>
            <a:r>
              <a:rPr lang="en" i="1" u="sng" dirty="0">
                <a:solidFill>
                  <a:schemeClr val="hlink"/>
                </a:solidFill>
                <a:hlinkClick r:id="rId5"/>
              </a:rPr>
              <a:t>https://wexhealthinc.my.site.com/WEXbenefitscontactus/s/</a:t>
            </a:r>
            <a:endParaRPr i="1" dirty="0"/>
          </a:p>
          <a:p>
            <a:pPr marL="0" lvl="0" indent="0" algn="l" rtl="0">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0"/>
        <p:cNvGrpSpPr/>
        <p:nvPr/>
      </p:nvGrpSpPr>
      <p:grpSpPr>
        <a:xfrm>
          <a:off x="0" y="0"/>
          <a:ext cx="0" cy="0"/>
          <a:chOff x="0" y="0"/>
          <a:chExt cx="0" cy="0"/>
        </a:xfrm>
      </p:grpSpPr>
      <p:sp>
        <p:nvSpPr>
          <p:cNvPr id="10651" name="Google Shape;10651;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52" name="Google Shape;10652;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latin typeface="Inter" panose="02000503000000020004" pitchFamily="2" charset="0"/>
                <a:ea typeface="Inter" panose="02000503000000020004" pitchFamily="2" charset="0"/>
              </a:rPr>
              <a:t>During our presentation today, I will be reviewing what a health savings account, or HSA, is and why you should consider enrolling in an HSA.</a:t>
            </a:r>
            <a:endParaRPr sz="1200" dirty="0">
              <a:solidFill>
                <a:schemeClr val="dk1"/>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100"/>
              <a:buFont typeface="Arial"/>
              <a:buNone/>
            </a:pPr>
            <a:endParaRPr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83"/>
        <p:cNvGrpSpPr/>
        <p:nvPr/>
      </p:nvGrpSpPr>
      <p:grpSpPr>
        <a:xfrm>
          <a:off x="0" y="0"/>
          <a:ext cx="0" cy="0"/>
          <a:chOff x="0" y="0"/>
          <a:chExt cx="0" cy="0"/>
        </a:xfrm>
      </p:grpSpPr>
      <p:sp>
        <p:nvSpPr>
          <p:cNvPr id="10984" name="Google Shape;10984;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85" name="Google Shape;10985;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dirty="0">
              <a:latin typeface="Inter" panose="02000503000000020004" pitchFamily="2" charset="0"/>
              <a:ea typeface="Inter" panose="02000503000000020004" pitchFamily="2"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6"/>
        <p:cNvGrpSpPr/>
        <p:nvPr/>
      </p:nvGrpSpPr>
      <p:grpSpPr>
        <a:xfrm>
          <a:off x="0" y="0"/>
          <a:ext cx="0" cy="0"/>
          <a:chOff x="0" y="0"/>
          <a:chExt cx="0" cy="0"/>
        </a:xfrm>
      </p:grpSpPr>
      <p:sp>
        <p:nvSpPr>
          <p:cNvPr id="10657" name="Google Shape;10657;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58" name="Google Shape;10658;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A health savings account is a benefit that allows you to choose how much of your paycheck you’d like to set aside, before taxes are taken out, for eligible healthcare expenses that we’ll look at in just a moment, or use as a retirement savings tool.</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r>
              <a:rPr lang="en" sz="1200" dirty="0">
                <a:solidFill>
                  <a:schemeClr val="dk1"/>
                </a:solidFill>
                <a:latin typeface="Inter" panose="02000503000000020004" pitchFamily="2" charset="0"/>
                <a:ea typeface="Inter" panose="02000503000000020004" pitchFamily="2" charset="0"/>
              </a:rPr>
              <a:t>Just some of the benefits are that it is YOURS and an individually owned account. Think of your HSA as a personal savings account. Any unspent money in your HSA remains yours and rolls over year after year, allowing you to grow your balance over time.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br>
              <a:rPr lang="en" sz="1200" dirty="0">
                <a:solidFill>
                  <a:schemeClr val="dk1"/>
                </a:solidFill>
                <a:latin typeface="Inter" panose="02000503000000020004" pitchFamily="2" charset="0"/>
                <a:ea typeface="Inter" panose="02000503000000020004" pitchFamily="2" charset="0"/>
              </a:rPr>
            </a:br>
            <a:r>
              <a:rPr lang="en" sz="1200" dirty="0">
                <a:solidFill>
                  <a:schemeClr val="dk1"/>
                </a:solidFill>
                <a:latin typeface="Inter" panose="02000503000000020004" pitchFamily="2" charset="0"/>
                <a:ea typeface="Inter" panose="02000503000000020004" pitchFamily="2" charset="0"/>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r>
              <a:rPr lang="en" sz="1200" dirty="0">
                <a:solidFill>
                  <a:schemeClr val="dk1"/>
                </a:solidFill>
                <a:latin typeface="Inter" panose="02000503000000020004" pitchFamily="2" charset="0"/>
                <a:ea typeface="Inter" panose="02000503000000020004" pitchFamily="2" charset="0"/>
              </a:rPr>
              <a:t>It is flexible and helps you save for a rainy day, Invest for your future retirement, Or simply spend your funds on qualified expenses, tax free.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latin typeface="Inter" panose="02000503000000020004" pitchFamily="2" charset="0"/>
              <a:ea typeface="Inter" panose="02000503000000020004" pitchFamily="2"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0"/>
        <p:cNvGrpSpPr/>
        <p:nvPr/>
      </p:nvGrpSpPr>
      <p:grpSpPr>
        <a:xfrm>
          <a:off x="0" y="0"/>
          <a:ext cx="0" cy="0"/>
          <a:chOff x="0" y="0"/>
          <a:chExt cx="0" cy="0"/>
        </a:xfrm>
      </p:grpSpPr>
      <p:sp>
        <p:nvSpPr>
          <p:cNvPr id="10671" name="Google Shape;10671;g280d82a52a6_0_18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72" name="Google Shape;10672;g280d82a52a6_0_18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In order to be eligible for an HSA you must be enrolled in a high-deductible health plan (HDHP).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This means you cannot be covered by a PPO or HMO health plan regardless if you are enrolled in the plan or you are covered by your spouse’s or guardian’s PPO or HMO health plan.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For reference a PPO or HMO plan would have co-pays, and a HDHP would not.  In order to qualify as a HDHP (in </a:t>
            </a:r>
            <a:r>
              <a:rPr lang="en" sz="1200" b="1" dirty="0">
                <a:solidFill>
                  <a:schemeClr val="dk1"/>
                </a:solidFill>
                <a:latin typeface="Inter" panose="02000503000000020004" pitchFamily="2" charset="0"/>
                <a:ea typeface="Inter" panose="02000503000000020004" pitchFamily="2" charset="0"/>
              </a:rPr>
              <a:t>2026</a:t>
            </a:r>
            <a:r>
              <a:rPr lang="en" sz="1200" dirty="0">
                <a:solidFill>
                  <a:schemeClr val="dk1"/>
                </a:solidFill>
                <a:latin typeface="Inter" panose="02000503000000020004" pitchFamily="2" charset="0"/>
                <a:ea typeface="Inter" panose="02000503000000020004" pitchFamily="2" charset="0"/>
              </a:rPr>
              <a:t>), the health plan must have a deductible of at least </a:t>
            </a:r>
            <a:r>
              <a:rPr lang="en" sz="1200" b="1" dirty="0">
                <a:solidFill>
                  <a:schemeClr val="dk1"/>
                </a:solidFill>
                <a:latin typeface="Inter" panose="02000503000000020004" pitchFamily="2" charset="0"/>
                <a:ea typeface="Inter" panose="02000503000000020004" pitchFamily="2" charset="0"/>
              </a:rPr>
              <a:t>$1700</a:t>
            </a:r>
            <a:r>
              <a:rPr lang="en" sz="1200" dirty="0">
                <a:solidFill>
                  <a:schemeClr val="dk1"/>
                </a:solidFill>
                <a:latin typeface="Inter" panose="02000503000000020004" pitchFamily="2" charset="0"/>
                <a:ea typeface="Inter" panose="02000503000000020004" pitchFamily="2" charset="0"/>
              </a:rPr>
              <a:t> for individual coverage and </a:t>
            </a:r>
            <a:r>
              <a:rPr lang="en" sz="1200" b="1" dirty="0">
                <a:solidFill>
                  <a:schemeClr val="dk1"/>
                </a:solidFill>
                <a:latin typeface="Inter" panose="02000503000000020004" pitchFamily="2" charset="0"/>
                <a:ea typeface="Inter" panose="02000503000000020004" pitchFamily="2" charset="0"/>
              </a:rPr>
              <a:t>$3400</a:t>
            </a:r>
            <a:r>
              <a:rPr lang="en" sz="1200" dirty="0">
                <a:solidFill>
                  <a:schemeClr val="dk1"/>
                </a:solidFill>
                <a:latin typeface="Inter" panose="02000503000000020004" pitchFamily="2" charset="0"/>
                <a:ea typeface="Inter" panose="02000503000000020004" pitchFamily="2" charset="0"/>
              </a:rPr>
              <a:t> for family coverage. </a:t>
            </a:r>
            <a:endParaRPr sz="1200" b="1"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b="1"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b="1" dirty="0">
                <a:solidFill>
                  <a:schemeClr val="dk1"/>
                </a:solidFill>
                <a:latin typeface="Inter" panose="02000503000000020004" pitchFamily="2" charset="0"/>
                <a:ea typeface="Inter" panose="02000503000000020004" pitchFamily="2" charset="0"/>
              </a:rPr>
              <a:t>Did you know you can enroll in an HSA and still enroll in a Limited or Combination FSA, and Dependent care FSA? —(Remove or edit SCRIPT and SLIDE if not applicable) </a:t>
            </a:r>
            <a:endParaRPr sz="1200" b="1"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8"/>
        <p:cNvGrpSpPr/>
        <p:nvPr/>
      </p:nvGrpSpPr>
      <p:grpSpPr>
        <a:xfrm>
          <a:off x="0" y="0"/>
          <a:ext cx="0" cy="0"/>
          <a:chOff x="0" y="0"/>
          <a:chExt cx="0" cy="0"/>
        </a:xfrm>
      </p:grpSpPr>
      <p:sp>
        <p:nvSpPr>
          <p:cNvPr id="10679" name="Google Shape;10679;g280d82a52a6_0_75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80" name="Google Shape;10680;g280d82a52a6_0_75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sz="1200" dirty="0">
                <a:solidFill>
                  <a:schemeClr val="dk1"/>
                </a:solidFill>
                <a:latin typeface="Inter" panose="02000503000000020004" pitchFamily="2" charset="0"/>
                <a:ea typeface="Inter" panose="02000503000000020004" pitchFamily="2" charset="0"/>
              </a:rPr>
              <a:t>Health Savings Accounts offer a unique, triple-tax savings. This means that the money you contribute, earnings from investments and withdrawals for eligible expenses are all tax-free, offering more tax savings than a traditional Roth 401(k) and IRA, making it a powerful savings and retirement tool.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200"/>
              <a:buNone/>
            </a:pPr>
            <a:endParaRPr sz="1200" dirty="0">
              <a:solidFill>
                <a:schemeClr val="dk1"/>
              </a:solidFill>
              <a:latin typeface="Inter" panose="02000503000000020004" pitchFamily="2" charset="0"/>
              <a:ea typeface="Inter" panose="02000503000000020004" pitchFamily="2" charset="0"/>
              <a:cs typeface="Calibri"/>
              <a:sym typeface="Calibri"/>
            </a:endParaRPr>
          </a:p>
          <a:p>
            <a:pPr marL="0" lvl="0" indent="0" algn="l" rtl="0">
              <a:lnSpc>
                <a:spcPct val="100000"/>
              </a:lnSpc>
              <a:spcBef>
                <a:spcPts val="0"/>
              </a:spcBef>
              <a:spcAft>
                <a:spcPts val="0"/>
              </a:spcAft>
              <a:buClr>
                <a:schemeClr val="dk1"/>
              </a:buClr>
              <a:buSzPts val="1200"/>
              <a:buFont typeface="Arial"/>
              <a:buNone/>
            </a:pPr>
            <a:endParaRPr dirty="0">
              <a:solidFill>
                <a:schemeClr val="dk1"/>
              </a:solidFill>
              <a:latin typeface="Inter" panose="02000503000000020004" pitchFamily="2" charset="0"/>
              <a:ea typeface="Inter" panose="02000503000000020004" pitchFamily="2" charset="0"/>
            </a:endParaRPr>
          </a:p>
          <a:p>
            <a:pPr marL="158750" lvl="0" indent="0" algn="l" rtl="0">
              <a:lnSpc>
                <a:spcPct val="100000"/>
              </a:lnSpc>
              <a:spcBef>
                <a:spcPts val="0"/>
              </a:spcBef>
              <a:spcAft>
                <a:spcPts val="0"/>
              </a:spcAft>
              <a:buSzPts val="1100"/>
              <a:buNone/>
            </a:pPr>
            <a:endParaRPr dirty="0">
              <a:latin typeface="Inter" panose="02000503000000020004" pitchFamily="2" charset="0"/>
              <a:ea typeface="Inter" panose="02000503000000020004" pitchFamily="2"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9"/>
        <p:cNvGrpSpPr/>
        <p:nvPr/>
      </p:nvGrpSpPr>
      <p:grpSpPr>
        <a:xfrm>
          <a:off x="0" y="0"/>
          <a:ext cx="0" cy="0"/>
          <a:chOff x="0" y="0"/>
          <a:chExt cx="0" cy="0"/>
        </a:xfrm>
      </p:grpSpPr>
      <p:sp>
        <p:nvSpPr>
          <p:cNvPr id="10710" name="Google Shape;10710;g280d82a52a6_0_56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11" name="Google Shape;10711;g280d82a52a6_0_565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Now what is eligible under an HSA? There are thousands of eligible items including but not limited to: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Copays, coinsurance, insurance premiums</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Doctor visits and surgeries</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Over-the-counter medications (first-aid, allergy, asthma, cold/flu, heartburn, etc.)</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Prescription drugs</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Birthing and lamaze classes</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Dental and orthodontia </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Vision expenses, such as frames, contacts, prescription sunglasses, etc</a:t>
            </a:r>
            <a:endParaRPr sz="1200" i="1" dirty="0">
              <a:solidFill>
                <a:schemeClr val="dk1"/>
              </a:solidFill>
              <a:latin typeface="Inter" panose="02000503000000020004" pitchFamily="2" charset="0"/>
              <a:ea typeface="Inter" panose="02000503000000020004" pitchFamily="2" charset="0"/>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latin typeface="Inter" panose="02000503000000020004" pitchFamily="2" charset="0"/>
              <a:ea typeface="Inter" panose="02000503000000020004" pitchFamily="2" charset="0"/>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7"/>
        <p:cNvGrpSpPr/>
        <p:nvPr/>
      </p:nvGrpSpPr>
      <p:grpSpPr>
        <a:xfrm>
          <a:off x="0" y="0"/>
          <a:ext cx="0" cy="0"/>
          <a:chOff x="0" y="0"/>
          <a:chExt cx="0" cy="0"/>
        </a:xfrm>
      </p:grpSpPr>
      <p:sp>
        <p:nvSpPr>
          <p:cNvPr id="10718" name="Google Shape;10718;g280d82a52a6_0_37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19" name="Google Shape;10719;g280d82a52a6_0_377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When you reach age 65, you can withdraw money (without penalty) and use it for anything, including non-healthcare expenses. You are eligible to contribute to an HSA after you turn 65 if you meet the following criteria:</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You remain enrolled in a qualified high-deductible health plan (HDHP).</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You do not enroll in Medicare.</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br>
              <a:rPr lang="en" sz="1200" dirty="0">
                <a:solidFill>
                  <a:schemeClr val="dk1"/>
                </a:solidFill>
                <a:latin typeface="Inter" panose="02000503000000020004" pitchFamily="2" charset="0"/>
                <a:ea typeface="Inter" panose="02000503000000020004" pitchFamily="2" charset="0"/>
              </a:rPr>
            </a:br>
            <a:r>
              <a:rPr lang="en" sz="1200" u="sng" dirty="0">
                <a:solidFill>
                  <a:schemeClr val="dk1"/>
                </a:solidFill>
                <a:latin typeface="Inter" panose="02000503000000020004" pitchFamily="2" charset="0"/>
                <a:ea typeface="Inter" panose="02000503000000020004" pitchFamily="2" charset="0"/>
              </a:rPr>
              <a:t>Note</a:t>
            </a:r>
            <a:r>
              <a:rPr lang="en" sz="1200" dirty="0">
                <a:solidFill>
                  <a:schemeClr val="dk1"/>
                </a:solidFill>
                <a:latin typeface="Inter" panose="02000503000000020004" pitchFamily="2" charset="0"/>
                <a:ea typeface="Inter" panose="02000503000000020004" pitchFamily="2" charset="0"/>
              </a:rPr>
              <a:t>: If you sign up for Social Security, you are automatically enrolled in Medicare Part A.</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If you are enrolled in Medicare, you are not eligible to contribute to your HSA. However, you may continue to withdraw funds from your HSA without penalty. Distributions remain tax deductible if they are used to pay for qualified medical expenses.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Your spouse’s enrollment in Medicare doesn’t provide coverage for you, so you remain eligible to contribute to your HSA as long as you are not covered by a non-high-deductible health plan (non-HDHP). Your spouse’s qualified medical expenses are still eligible for reimbursement from your HSA even though your spouse is enrolled in Medicare.</a:t>
            </a:r>
            <a:br>
              <a:rPr lang="en" sz="1200" dirty="0">
                <a:solidFill>
                  <a:schemeClr val="dk1"/>
                </a:solidFill>
                <a:latin typeface="Inter" panose="02000503000000020004" pitchFamily="2" charset="0"/>
                <a:ea typeface="Inter" panose="02000503000000020004" pitchFamily="2" charset="0"/>
              </a:rPr>
            </a:b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5"/>
        <p:cNvGrpSpPr/>
        <p:nvPr/>
      </p:nvGrpSpPr>
      <p:grpSpPr>
        <a:xfrm>
          <a:off x="0" y="0"/>
          <a:ext cx="0" cy="0"/>
          <a:chOff x="0" y="0"/>
          <a:chExt cx="0" cy="0"/>
        </a:xfrm>
      </p:grpSpPr>
      <p:sp>
        <p:nvSpPr>
          <p:cNvPr id="10726" name="Google Shape;10726;g280d82a52a6_0_7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27" name="Google Shape;10727;g280d82a52a6_0_767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This slide represents the </a:t>
            </a:r>
            <a:r>
              <a:rPr lang="en" sz="1200" b="1" dirty="0">
                <a:solidFill>
                  <a:schemeClr val="dk1"/>
                </a:solidFill>
                <a:latin typeface="Inter" panose="02000503000000020004" pitchFamily="2" charset="0"/>
                <a:ea typeface="Inter" panose="02000503000000020004" pitchFamily="2" charset="0"/>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
                  </a:ext>
                </a:extLst>
              </a:rPr>
              <a:t>202</a:t>
            </a:r>
            <a:r>
              <a:rPr lang="en" sz="1200" b="1" dirty="0">
                <a:solidFill>
                  <a:schemeClr val="dk1"/>
                </a:solidFill>
                <a:latin typeface="Inter" panose="02000503000000020004" pitchFamily="2" charset="0"/>
                <a:ea typeface="Inter" panose="02000503000000020004" pitchFamily="2" charset="0"/>
              </a:rPr>
              <a:t>6 </a:t>
            </a:r>
            <a:r>
              <a:rPr lang="en" sz="1200" dirty="0">
                <a:solidFill>
                  <a:schemeClr val="dk1"/>
                </a:solidFill>
                <a:latin typeface="Inter" panose="02000503000000020004" pitchFamily="2" charset="0"/>
                <a:ea typeface="Inter" panose="02000503000000020004" pitchFamily="2" charset="0"/>
              </a:rPr>
              <a:t>HSA annual contribution limits which ar </a:t>
            </a:r>
            <a:r>
              <a:rPr lang="en" sz="1200" b="1" dirty="0">
                <a:solidFill>
                  <a:schemeClr val="dk1"/>
                </a:solidFill>
                <a:latin typeface="Inter" panose="02000503000000020004" pitchFamily="2" charset="0"/>
                <a:ea typeface="Inter" panose="02000503000000020004" pitchFamily="2" charset="0"/>
              </a:rPr>
              <a:t>$4400 </a:t>
            </a:r>
            <a:r>
              <a:rPr lang="en" sz="1200" dirty="0">
                <a:solidFill>
                  <a:schemeClr val="dk1"/>
                </a:solidFill>
                <a:latin typeface="Inter" panose="02000503000000020004" pitchFamily="2" charset="0"/>
                <a:ea typeface="Inter" panose="02000503000000020004" pitchFamily="2" charset="0"/>
              </a:rPr>
              <a:t>for individual and </a:t>
            </a:r>
            <a:r>
              <a:rPr lang="en" sz="1200" b="1" dirty="0">
                <a:solidFill>
                  <a:schemeClr val="dk1"/>
                </a:solidFill>
                <a:latin typeface="Inter" panose="02000503000000020004" pitchFamily="2" charset="0"/>
                <a:ea typeface="Inter" panose="02000503000000020004" pitchFamily="2" charset="0"/>
              </a:rPr>
              <a:t>$8750</a:t>
            </a:r>
            <a:r>
              <a:rPr lang="en" sz="1200" dirty="0">
                <a:solidFill>
                  <a:schemeClr val="dk1"/>
                </a:solidFill>
                <a:latin typeface="Inter" panose="02000503000000020004" pitchFamily="2" charset="0"/>
                <a:ea typeface="Inter" panose="02000503000000020004" pitchFamily="2" charset="0"/>
              </a:rPr>
              <a:t> family.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b="1" dirty="0">
                <a:solidFill>
                  <a:schemeClr val="dk1"/>
                </a:solidFill>
                <a:latin typeface="Inter" panose="02000503000000020004" pitchFamily="2" charset="0"/>
                <a:ea typeface="Inter" panose="02000503000000020004" pitchFamily="2" charset="0"/>
              </a:rPr>
              <a:t>Your employer is contributing, $X,XXX for Individual plans and $X,XXX for family plans </a:t>
            </a:r>
            <a:r>
              <a:rPr lang="en" sz="1200" dirty="0">
                <a:solidFill>
                  <a:schemeClr val="dk1"/>
                </a:solidFill>
                <a:latin typeface="Inter" panose="02000503000000020004" pitchFamily="2" charset="0"/>
                <a:ea typeface="Inter" panose="02000503000000020004" pitchFamily="2" charset="0"/>
              </a:rPr>
              <a:t>—</a:t>
            </a:r>
            <a:r>
              <a:rPr lang="en" sz="1200" b="1" dirty="0">
                <a:solidFill>
                  <a:schemeClr val="dk1"/>
                </a:solidFill>
                <a:latin typeface="Inter" panose="02000503000000020004" pitchFamily="2" charset="0"/>
                <a:ea typeface="Inter" panose="02000503000000020004" pitchFamily="2" charset="0"/>
              </a:rPr>
              <a:t>(Remove or edit SCRIPT and SLIDE if not applicable)</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 can contribute pre-tax via payroll contributions as well as post tax contributions, and contributions can be changed at any time throughout the year.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Your annual contributions should not exceed the annual limits or you may be fined by the IRS, and WEX will alert you via email if you contribute more than the IRS maximum with us. You can also set up text alerts so you receive a notification once you meet an established contribution threshold.</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Any individual age 55 or older, who is </a:t>
            </a:r>
            <a:r>
              <a:rPr lang="en" sz="1200" u="sng" dirty="0">
                <a:solidFill>
                  <a:schemeClr val="dk1"/>
                </a:solidFill>
                <a:latin typeface="Inter" panose="02000503000000020004" pitchFamily="2" charset="0"/>
                <a:ea typeface="Inter" panose="02000503000000020004" pitchFamily="2" charset="0"/>
              </a:rPr>
              <a:t>currently</a:t>
            </a:r>
            <a:r>
              <a:rPr lang="en" sz="1200" dirty="0">
                <a:solidFill>
                  <a:schemeClr val="dk1"/>
                </a:solidFill>
                <a:latin typeface="Inter" panose="02000503000000020004" pitchFamily="2" charset="0"/>
                <a:ea typeface="Inter" panose="02000503000000020004" pitchFamily="2" charset="0"/>
              </a:rPr>
              <a:t> enrolled </a:t>
            </a:r>
            <a:r>
              <a:rPr lang="en" sz="1200" u="sng" dirty="0">
                <a:solidFill>
                  <a:schemeClr val="dk1"/>
                </a:solidFill>
                <a:latin typeface="Inter" panose="02000503000000020004" pitchFamily="2" charset="0"/>
                <a:ea typeface="Inter" panose="02000503000000020004" pitchFamily="2" charset="0"/>
              </a:rPr>
              <a:t>and</a:t>
            </a:r>
            <a:r>
              <a:rPr lang="en" sz="1200" dirty="0">
                <a:solidFill>
                  <a:schemeClr val="dk1"/>
                </a:solidFill>
                <a:latin typeface="Inter" panose="02000503000000020004" pitchFamily="2" charset="0"/>
                <a:ea typeface="Inter" panose="02000503000000020004" pitchFamily="2" charset="0"/>
              </a:rPr>
              <a:t> eligible for the HSA may contribute an additional $1000 (above and beyond the IRS maximum) annually to their account.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3"/>
        <p:cNvGrpSpPr/>
        <p:nvPr/>
      </p:nvGrpSpPr>
      <p:grpSpPr>
        <a:xfrm>
          <a:off x="0" y="0"/>
          <a:ext cx="0" cy="0"/>
          <a:chOff x="0" y="0"/>
          <a:chExt cx="0" cy="0"/>
        </a:xfrm>
      </p:grpSpPr>
      <p:sp>
        <p:nvSpPr>
          <p:cNvPr id="10754" name="Google Shape;1075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55" name="Google Shape;10755;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Let us review a real life example of how having an HSA can save you money.</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Meet Angela. Angela is a 38 year old mother of 3 kids and has a full time career.</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She is enrolled in an HSA and makes an annual contribution of $6,750</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Since her HSA contributions are taken out pre-tax her actual taxable income is lowered which means she has more take-home pay then if she didn’t have an HSA.</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For Angela this means an additional $1,215 dollars to use for expenses or maybe even for a fun trip with her family. </a:t>
            </a:r>
            <a:endParaRPr sz="1200" dirty="0">
              <a:latin typeface="Inter" panose="02000503000000020004" pitchFamily="2" charset="0"/>
              <a:ea typeface="Inter" panose="02000503000000020004" pitchFamily="2"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5.xml"/><Relationship Id="rId4" Type="http://schemas.openxmlformats.org/officeDocument/2006/relationships/image" Target="../media/image9.jp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g"/><Relationship Id="rId1" Type="http://schemas.openxmlformats.org/officeDocument/2006/relationships/slideMaster" Target="../slideMasters/slideMaster5.xml"/><Relationship Id="rId4" Type="http://schemas.openxmlformats.org/officeDocument/2006/relationships/image" Target="../media/image12.jpg"/></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8.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8.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8.xml"/><Relationship Id="rId4" Type="http://schemas.openxmlformats.org/officeDocument/2006/relationships/image" Target="../media/image9.jp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g"/><Relationship Id="rId1" Type="http://schemas.openxmlformats.org/officeDocument/2006/relationships/slideMaster" Target="../slideMasters/slideMaster8.xml"/><Relationship Id="rId4" Type="http://schemas.openxmlformats.org/officeDocument/2006/relationships/image" Target="../media/image12.jp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4.xml"/><Relationship Id="rId4" Type="http://schemas.openxmlformats.org/officeDocument/2006/relationships/image" Target="../media/image9.jp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g"/><Relationship Id="rId1" Type="http://schemas.openxmlformats.org/officeDocument/2006/relationships/slideMaster" Target="../slideMasters/slideMaster4.xml"/><Relationship Id="rId4" Type="http://schemas.openxmlformats.org/officeDocument/2006/relationships/image" Target="../media/image12.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5.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5.xml"/><Relationship Id="rId5" Type="http://schemas.openxmlformats.org/officeDocument/2006/relationships/image" Target="../media/image4.png"/><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1" name="Google Shape;11;p73"/>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12" name="Google Shape;12;p73"/>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3" name="Google Shape;13;p73"/>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4" name="Google Shape;14;p73"/>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6" name="Google Shape;16;p73"/>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 name="Google Shape;20;p7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 name="Google Shape;21;p7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 name="Google Shape;22;p7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 name="Google Shape;23;p7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 name="Google Shape;24;p7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 name="Google Shape;25;p7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 name="Google Shape;26;p7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 name="Google Shape;27;p7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 name="Google Shape;28;p7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 name="Google Shape;29;p7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 name="Google Shape;30;p7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 name="Google Shape;31;p7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 name="Google Shape;32;p7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 name="Google Shape;33;p7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 name="Google Shape;34;p7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 name="Google Shape;35;p7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 name="Google Shape;36;p7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 name="Google Shape;37;p7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 name="Google Shape;38;p7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 name="Google Shape;39;p7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 name="Google Shape;40;p7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 name="Google Shape;41;p7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 name="Google Shape;42;p7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 name="Google Shape;43;p7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 name="Google Shape;44;p7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 name="Google Shape;45;p7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 name="Google Shape;46;p7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 name="Google Shape;47;p7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 name="Google Shape;48;p7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 name="Google Shape;49;p7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 name="Google Shape;50;p7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 name="Google Shape;51;p7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 name="Google Shape;52;p7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 name="Google Shape;53;p7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 name="Google Shape;54;p7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 name="Google Shape;55;p7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 name="Google Shape;56;p7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 name="Google Shape;57;p7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 name="Google Shape;58;p7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 name="Google Shape;59;p7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 name="Google Shape;60;p7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 name="Google Shape;61;p7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 name="Google Shape;62;p7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 name="Google Shape;63;p7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 name="Google Shape;64;p7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 name="Google Shape;65;p7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 name="Google Shape;66;p7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 name="Google Shape;67;p7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 name="Google Shape;68;p7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 name="Google Shape;69;p7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 name="Google Shape;70;p7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 name="Google Shape;71;p7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 name="Google Shape;72;p7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 name="Google Shape;73;p7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 name="Google Shape;74;p7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 name="Google Shape;75;p7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 name="Google Shape;76;p7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 name="Google Shape;77;p7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 name="Google Shape;78;p7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 name="Google Shape;79;p7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 name="Google Shape;80;p7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 name="Google Shape;81;p7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 name="Google Shape;82;p7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 name="Google Shape;83;p7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 name="Google Shape;84;p7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 name="Google Shape;85;p7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 name="Google Shape;86;p7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 name="Google Shape;87;p7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 name="Google Shape;88;p7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 name="Google Shape;89;p7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 name="Google Shape;90;p7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 name="Google Shape;91;p7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 name="Google Shape;92;p7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 name="Google Shape;93;p7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 name="Google Shape;94;p7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 name="Google Shape;95;p7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 name="Google Shape;96;p7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 name="Google Shape;97;p7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 name="Google Shape;98;p7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 name="Google Shape;99;p7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 name="Google Shape;100;p7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 name="Google Shape;101;p7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 name="Google Shape;102;p7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 name="Google Shape;103;p7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 name="Google Shape;104;p7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 name="Google Shape;105;p7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 name="Google Shape;106;p7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 name="Google Shape;107;p7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 name="Google Shape;108;p7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 name="Google Shape;109;p7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 name="Google Shape;110;p7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 name="Google Shape;111;p7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 name="Google Shape;112;p7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 name="Google Shape;113;p7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 name="Google Shape;114;p7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 name="Google Shape;115;p7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 name="Google Shape;116;p7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 name="Google Shape;117;p7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 name="Google Shape;118;p7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 name="Google Shape;119;p7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 name="Google Shape;120;p7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 name="Google Shape;121;p7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 name="Google Shape;122;p7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 name="Google Shape;123;p7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 name="Google Shape;124;p7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 name="Google Shape;125;p7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 name="Google Shape;126;p7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 name="Google Shape;127;p7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 name="Google Shape;128;p7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 name="Google Shape;129;p7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 name="Google Shape;130;p7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 name="Google Shape;131;p7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 name="Google Shape;132;p7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 name="Google Shape;133;p7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 name="Google Shape;134;p7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 name="Google Shape;135;p7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 name="Google Shape;136;p7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 name="Google Shape;137;p7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 name="Google Shape;138;p7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 name="Google Shape;139;p7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 name="Google Shape;140;p7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 name="Google Shape;141;p7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 name="Google Shape;142;p7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 name="Google Shape;143;p7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 name="Google Shape;144;p7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 name="Google Shape;145;p7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 name="Google Shape;146;p7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 name="Google Shape;147;p7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 name="Google Shape;148;p7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 name="Google Shape;149;p7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 name="Google Shape;150;p7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 name="Google Shape;151;p7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 name="Google Shape;152;p7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 name="Google Shape;153;p7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 name="Google Shape;154;p7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 name="Google Shape;155;p7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 name="Google Shape;156;p7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 name="Google Shape;157;p7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 name="Google Shape;158;p7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 name="Google Shape;159;p7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 name="Google Shape;160;p7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 name="Google Shape;161;p7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 name="Google Shape;162;p7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 name="Google Shape;163;p7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 name="Google Shape;164;p7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5" name="Google Shape;165;p7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6" name="Google Shape;166;p7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 name="Google Shape;167;p7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 name="Google Shape;168;p7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 name="Google Shape;169;p7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 name="Google Shape;170;p7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 name="Google Shape;171;p7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 name="Google Shape;172;p7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3" name="Google Shape;173;p7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4" name="Google Shape;174;p7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5" name="Google Shape;175;p7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 name="Google Shape;176;p7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7" name="Google Shape;177;p7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 name="Google Shape;178;p7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 name="Google Shape;179;p7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 name="Google Shape;180;p7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 name="Google Shape;181;p7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 name="Google Shape;182;p7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 name="Google Shape;183;p7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 name="Google Shape;184;p7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5" name="Google Shape;185;p7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 name="Google Shape;186;p7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7" name="Google Shape;187;p7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 name="Google Shape;188;p7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 name="Google Shape;189;p7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 name="Google Shape;190;p7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 name="Google Shape;191;p7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 name="Google Shape;192;p7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 name="Google Shape;193;p7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 name="Google Shape;194;p7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 name="Google Shape;195;p7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 name="Google Shape;196;p7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 name="Google Shape;197;p7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 name="Google Shape;198;p7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 name="Google Shape;199;p7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 name="Google Shape;200;p7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 name="Google Shape;201;p7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 name="Google Shape;202;p7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 name="Google Shape;203;p7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 name="Google Shape;204;p7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 name="Google Shape;205;p7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 name="Google Shape;206;p7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 name="Google Shape;207;p7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 name="Google Shape;208;p7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 name="Google Shape;209;p7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 name="Google Shape;210;p7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 name="Google Shape;211;p7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 name="Google Shape;212;p7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 name="Google Shape;213;p7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 name="Google Shape;214;p7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5" name="Google Shape;215;p7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 name="Google Shape;216;p7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7" name="Google Shape;217;p7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 name="Google Shape;218;p7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 name="Google Shape;219;p7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 name="Google Shape;220;p7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 name="Google Shape;221;p7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 name="Google Shape;222;p7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 name="Google Shape;223;p7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 name="Google Shape;224;p7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 name="Google Shape;225;p7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 name="Google Shape;226;p7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 name="Google Shape;227;p7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 name="Google Shape;228;p7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 name="Google Shape;229;p7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 name="Google Shape;230;p7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 name="Google Shape;231;p7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 name="Google Shape;232;p7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 name="Google Shape;233;p7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 name="Google Shape;234;p7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 name="Google Shape;235;p7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 name="Google Shape;236;p7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 name="Google Shape;237;p7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 name="Google Shape;238;p7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 name="Google Shape;239;p7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 name="Google Shape;240;p7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 name="Google Shape;241;p7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 name="Google Shape;242;p7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 name="Google Shape;243;p7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 name="Google Shape;244;p7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 name="Google Shape;245;p7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 name="Google Shape;246;p7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 name="Google Shape;247;p7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 name="Google Shape;248;p7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 name="Google Shape;249;p7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 name="Google Shape;250;p7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 name="Google Shape;251;p7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 name="Google Shape;252;p7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 name="Google Shape;253;p7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 name="Google Shape;254;p7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 name="Google Shape;255;p7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 name="Google Shape;256;p7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 name="Google Shape;257;p7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 name="Google Shape;258;p7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 name="Google Shape;259;p7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 name="Google Shape;260;p7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 name="Google Shape;261;p7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 name="Google Shape;262;p7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 name="Google Shape;263;p7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 name="Google Shape;264;p7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 name="Google Shape;265;p7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 name="Google Shape;266;p7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 name="Google Shape;267;p7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 name="Google Shape;268;p7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 name="Google Shape;269;p7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 name="Google Shape;270;p7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 name="Google Shape;271;p7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 name="Google Shape;272;p7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 name="Google Shape;273;p7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 name="Google Shape;274;p7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5" name="Google Shape;275;p7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6" name="Google Shape;276;p7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7" name="Google Shape;277;p7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 name="Google Shape;278;p7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 name="Google Shape;279;p7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 name="Google Shape;280;p7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 name="Google Shape;281;p7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 name="Google Shape;282;p7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 name="Google Shape;283;p7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 name="Google Shape;284;p7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5" name="Google Shape;285;p7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 name="Google Shape;286;p7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7" name="Google Shape;287;p7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 name="Google Shape;288;p7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 name="Google Shape;289;p7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 name="Google Shape;290;p7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 name="Google Shape;291;p7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 name="Google Shape;292;p7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 name="Google Shape;293;p7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 name="Google Shape;294;p7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 name="Google Shape;295;p7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 name="Google Shape;296;p7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 name="Google Shape;297;p7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 name="Google Shape;298;p7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 name="Google Shape;299;p7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 name="Google Shape;300;p7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 name="Google Shape;301;p7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 name="Google Shape;302;p7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 name="Google Shape;303;p7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 name="Google Shape;304;p7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 name="Google Shape;305;p7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 name="Google Shape;306;p7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 name="Google Shape;307;p7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 name="Google Shape;308;p7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 name="Google Shape;309;p7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 name="Google Shape;310;p7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 name="Google Shape;311;p7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 name="Google Shape;312;p7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 name="Google Shape;313;p7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 name="Google Shape;314;p7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 name="Google Shape;315;p7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 name="Google Shape;316;p7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 name="Google Shape;317;p7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 name="Google Shape;318;p7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 name="Google Shape;319;p7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 name="Google Shape;320;p7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 name="Google Shape;321;p7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 name="Google Shape;322;p7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 name="Google Shape;323;p7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 name="Google Shape;324;p7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 name="Google Shape;325;p7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 name="Google Shape;326;p7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 name="Google Shape;327;p7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 name="Google Shape;328;p7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 name="Google Shape;329;p7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 name="Google Shape;330;p7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 name="Google Shape;331;p7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 name="Google Shape;332;p7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 name="Google Shape;333;p7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 name="Google Shape;334;p7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 name="Google Shape;335;p7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 name="Google Shape;336;p7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 name="Google Shape;337;p7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 name="Google Shape;338;p7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 name="Google Shape;339;p7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 name="Google Shape;340;p7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 name="Google Shape;341;p7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 name="Google Shape;342;p7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 name="Google Shape;343;p7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 name="Google Shape;344;p7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 name="Google Shape;345;p7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 name="Google Shape;346;p7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 name="Google Shape;347;p7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 name="Google Shape;348;p7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 name="Google Shape;349;p7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 name="Google Shape;350;p7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 name="Google Shape;351;p7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 name="Google Shape;352;p7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3" name="Google Shape;353;p7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 name="Google Shape;354;p7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 name="Google Shape;355;p7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 name="Google Shape;356;p7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 name="Google Shape;357;p7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 name="Google Shape;358;p7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 name="Google Shape;359;p7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0" name="Google Shape;360;p7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1" name="Google Shape;361;p7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2" name="Google Shape;362;p7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 name="Google Shape;363;p7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4" name="Google Shape;364;p7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5" name="Google Shape;365;p7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 name="Google Shape;366;p7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 name="Google Shape;367;p7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 name="Google Shape;368;p7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 name="Google Shape;369;p7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 name="Google Shape;370;p7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 name="Google Shape;371;p7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2" name="Google Shape;372;p7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 name="Google Shape;373;p7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4" name="Google Shape;374;p7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5" name="Google Shape;375;p7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 name="Google Shape;376;p7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 name="Google Shape;377;p7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 name="Google Shape;378;p7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 name="Google Shape;379;p7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 name="Google Shape;380;p7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 name="Google Shape;381;p7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 name="Google Shape;382;p7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 name="Google Shape;383;p7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 name="Google Shape;384;p7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 name="Google Shape;385;p7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 name="Google Shape;386;p7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 name="Google Shape;387;p7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 name="Google Shape;388;p7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 name="Google Shape;389;p7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 name="Google Shape;390;p7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 name="Google Shape;391;p7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 name="Google Shape;392;p7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 name="Google Shape;393;p7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 name="Google Shape;394;p7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 name="Google Shape;395;p7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 name="Google Shape;396;p7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 name="Google Shape;397;p7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 name="Google Shape;398;p7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 name="Google Shape;399;p7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 name="Google Shape;400;p7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 name="Google Shape;401;p7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 name="Google Shape;402;p7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 name="Google Shape;403;p7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 name="Google Shape;404;p7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 name="Google Shape;405;p7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 name="Google Shape;406;p7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 name="Google Shape;407;p7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 name="Google Shape;408;p7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 name="Google Shape;409;p7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 name="Google Shape;410;p7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 name="Google Shape;411;p7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 name="Google Shape;412;p7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 name="Google Shape;413;p7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 name="Google Shape;414;p7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 name="Google Shape;415;p7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 name="Google Shape;416;p7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 name="Google Shape;417;p7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 name="Google Shape;418;p7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 name="Google Shape;419;p7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 name="Google Shape;420;p7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 name="Google Shape;421;p7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 name="Google Shape;422;p7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 name="Google Shape;423;p7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 name="Google Shape;424;p7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 name="Google Shape;425;p7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 name="Google Shape;426;p7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 name="Google Shape;427;p7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 name="Google Shape;428;p7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 name="Google Shape;429;p7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 name="Google Shape;430;p7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 name="Google Shape;431;p7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 name="Google Shape;432;p7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3" name="Google Shape;433;p7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 name="Google Shape;434;p7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 name="Google Shape;435;p7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 name="Google Shape;436;p7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 name="Google Shape;437;p7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 name="Google Shape;438;p7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 name="Google Shape;439;p7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 name="Google Shape;440;p7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 name="Google Shape;441;p7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 name="Google Shape;442;p7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 name="Google Shape;443;p7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 name="Google Shape;444;p7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 name="Google Shape;445;p7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 name="Google Shape;446;p7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 name="Google Shape;447;p7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 name="Google Shape;448;p7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 name="Google Shape;449;p7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 name="Google Shape;450;p7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 name="Google Shape;451;p7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 name="Google Shape;452;p7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 name="Google Shape;453;p7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 name="Google Shape;454;p7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 name="Google Shape;455;p7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 name="Google Shape;456;p7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 name="Google Shape;457;p7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 name="Google Shape;458;p7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 name="Google Shape;459;p7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 name="Google Shape;460;p7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 name="Google Shape;461;p7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2" name="Google Shape;462;p7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3" name="Google Shape;463;p7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4" name="Google Shape;464;p7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 name="Google Shape;465;p7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 name="Google Shape;466;p7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 name="Google Shape;467;p7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 name="Google Shape;468;p7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 name="Google Shape;469;p7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 name="Google Shape;470;p7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 name="Google Shape;471;p7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2" name="Google Shape;472;p7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 name="Google Shape;473;p7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4" name="Google Shape;474;p7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 name="Google Shape;475;p7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 name="Google Shape;476;p7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 name="Google Shape;477;p7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 name="Google Shape;478;p7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 name="Google Shape;479;p7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 name="Google Shape;480;p7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 name="Google Shape;481;p7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 name="Google Shape;482;p7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 name="Google Shape;483;p7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 name="Google Shape;484;p7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 name="Google Shape;485;p7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 name="Google Shape;486;p7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 name="Google Shape;487;p7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 name="Google Shape;488;p7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 name="Google Shape;489;p7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 name="Google Shape;490;p7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 name="Google Shape;491;p7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 name="Google Shape;492;p7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 name="Google Shape;493;p7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 name="Google Shape;494;p7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 name="Google Shape;495;p7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 name="Google Shape;496;p7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 name="Google Shape;497;p7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 name="Google Shape;498;p7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 name="Google Shape;499;p7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 name="Google Shape;500;p7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 name="Google Shape;501;p7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 name="Google Shape;502;p7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 name="Google Shape;503;p7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 name="Google Shape;504;p7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 name="Google Shape;505;p7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 name="Google Shape;506;p7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 name="Google Shape;507;p7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 name="Google Shape;508;p7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 name="Google Shape;509;p7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 name="Google Shape;510;p7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 name="Google Shape;511;p7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 name="Google Shape;512;p7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 name="Google Shape;513;p7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 name="Google Shape;514;p7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 name="Google Shape;515;p7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 name="Google Shape;516;p7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 name="Google Shape;517;p7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 name="Google Shape;518;p7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 name="Google Shape;519;p7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 name="Google Shape;520;p7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 name="Google Shape;521;p7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 name="Google Shape;522;p7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 name="Google Shape;523;p7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 name="Google Shape;524;p7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 name="Google Shape;525;p7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 name="Google Shape;526;p7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 name="Google Shape;527;p7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 name="Google Shape;528;p7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 name="Google Shape;529;p7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 name="Google Shape;530;p7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 name="Google Shape;531;p7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 name="Google Shape;532;p7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 name="Google Shape;533;p7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 name="Google Shape;534;p7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 name="Google Shape;535;p7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 name="Google Shape;536;p7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 name="Google Shape;537;p7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 name="Google Shape;538;p7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 name="Google Shape;539;p7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0" name="Google Shape;540;p7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 name="Google Shape;541;p7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 name="Google Shape;542;p7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 name="Google Shape;543;p7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 name="Google Shape;544;p7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 name="Google Shape;545;p7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 name="Google Shape;546;p7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7" name="Google Shape;547;p7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8" name="Google Shape;548;p7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9" name="Google Shape;549;p7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 name="Google Shape;550;p7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1" name="Google Shape;551;p7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2" name="Google Shape;552;p7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 name="Google Shape;553;p7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 name="Google Shape;554;p7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 name="Google Shape;555;p7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 name="Google Shape;556;p7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 name="Google Shape;557;p7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 name="Google Shape;558;p7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9" name="Google Shape;559;p7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 name="Google Shape;560;p7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1" name="Google Shape;561;p7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2" name="Google Shape;562;p7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 name="Google Shape;563;p7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 name="Google Shape;564;p7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 name="Google Shape;565;p7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 name="Google Shape;566;p7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 name="Google Shape;567;p7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 name="Google Shape;568;p7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 name="Google Shape;569;p7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 name="Google Shape;570;p7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 name="Google Shape;571;p7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 name="Google Shape;572;p7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 name="Google Shape;573;p7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 name="Google Shape;574;p7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 name="Google Shape;575;p7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 name="Google Shape;576;p7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7" name="Google Shape;577;p7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 name="Google Shape;578;p7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9" name="Google Shape;579;p7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 name="Google Shape;580;p7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 name="Google Shape;581;p7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 name="Google Shape;582;p7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 name="Google Shape;583;p7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 name="Google Shape;584;p7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 name="Google Shape;585;p7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 name="Google Shape;586;p7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pic>
        <p:nvPicPr>
          <p:cNvPr id="587" name="Google Shape;587;p73"/>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53"/>
        <p:cNvGrpSpPr/>
        <p:nvPr/>
      </p:nvGrpSpPr>
      <p:grpSpPr>
        <a:xfrm>
          <a:off x="0" y="0"/>
          <a:ext cx="0" cy="0"/>
          <a:chOff x="0" y="0"/>
          <a:chExt cx="0" cy="0"/>
        </a:xfrm>
      </p:grpSpPr>
      <p:sp>
        <p:nvSpPr>
          <p:cNvPr id="1654" name="Google Shape;1654;p1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57" name="Google Shape;1657;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58" name="Google Shape;1658;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59" name="Google Shape;1659;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60" name="Google Shape;1660;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61" name="Google Shape;1661;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62" name="Google Shape;1662;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663" name="Google Shape;1663;p10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64" name="Google Shape;1664;p10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665" name="Google Shape;1665;p10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66" name="Google Shape;1666;p10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667" name="Google Shape;1667;p1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902"/>
        <p:cNvGrpSpPr/>
        <p:nvPr/>
      </p:nvGrpSpPr>
      <p:grpSpPr>
        <a:xfrm>
          <a:off x="0" y="0"/>
          <a:ext cx="0" cy="0"/>
          <a:chOff x="0" y="0"/>
          <a:chExt cx="0" cy="0"/>
        </a:xfrm>
      </p:grpSpPr>
      <p:sp>
        <p:nvSpPr>
          <p:cNvPr id="8903" name="Google Shape;8903;p20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04" name="Google Shape;8904;p2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05" name="Google Shape;8905;p2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8906"/>
        <p:cNvGrpSpPr/>
        <p:nvPr/>
      </p:nvGrpSpPr>
      <p:grpSpPr>
        <a:xfrm>
          <a:off x="0" y="0"/>
          <a:ext cx="0" cy="0"/>
          <a:chOff x="0" y="0"/>
          <a:chExt cx="0" cy="0"/>
        </a:xfrm>
      </p:grpSpPr>
      <p:grpSp>
        <p:nvGrpSpPr>
          <p:cNvPr id="8907" name="Google Shape;8907;p203"/>
          <p:cNvGrpSpPr/>
          <p:nvPr/>
        </p:nvGrpSpPr>
        <p:grpSpPr>
          <a:xfrm>
            <a:off x="2693441" y="10"/>
            <a:ext cx="3757132" cy="5143716"/>
            <a:chOff x="1895100" y="238125"/>
            <a:chExt cx="3826000" cy="5238000"/>
          </a:xfrm>
        </p:grpSpPr>
        <p:sp>
          <p:nvSpPr>
            <p:cNvPr id="8908" name="Google Shape;8908;p20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09" name="Google Shape;8909;p20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8910" name="Google Shape;8910;p20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11" name="Google Shape;8911;p2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12" name="Google Shape;8912;p2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913"/>
        <p:cNvGrpSpPr/>
        <p:nvPr/>
      </p:nvGrpSpPr>
      <p:grpSpPr>
        <a:xfrm>
          <a:off x="0" y="0"/>
          <a:ext cx="0" cy="0"/>
          <a:chOff x="0" y="0"/>
          <a:chExt cx="0" cy="0"/>
        </a:xfrm>
      </p:grpSpPr>
      <p:sp>
        <p:nvSpPr>
          <p:cNvPr id="8914" name="Google Shape;8914;p2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915" name="Google Shape;8915;p204"/>
          <p:cNvGrpSpPr/>
          <p:nvPr/>
        </p:nvGrpSpPr>
        <p:grpSpPr>
          <a:xfrm>
            <a:off x="8041173" y="4778596"/>
            <a:ext cx="598277" cy="170409"/>
            <a:chOff x="238125" y="1822850"/>
            <a:chExt cx="7080200" cy="2016675"/>
          </a:xfrm>
        </p:grpSpPr>
        <p:sp>
          <p:nvSpPr>
            <p:cNvPr id="8916" name="Google Shape;8916;p2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17" name="Google Shape;8917;p2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18" name="Google Shape;8918;p2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19" name="Google Shape;8919;p2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20" name="Google Shape;8920;p2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21" name="Google Shape;8921;p2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22" name="Google Shape;8922;p2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8923" name="Google Shape;8923;p20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924" name="Google Shape;8924;p20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25" name="Google Shape;8925;p20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26" name="Google Shape;8926;p20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927" name="Google Shape;8927;p2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8928"/>
        <p:cNvGrpSpPr/>
        <p:nvPr/>
      </p:nvGrpSpPr>
      <p:grpSpPr>
        <a:xfrm>
          <a:off x="0" y="0"/>
          <a:ext cx="0" cy="0"/>
          <a:chOff x="0" y="0"/>
          <a:chExt cx="0" cy="0"/>
        </a:xfrm>
      </p:grpSpPr>
      <p:grpSp>
        <p:nvGrpSpPr>
          <p:cNvPr id="8929" name="Google Shape;8929;p205"/>
          <p:cNvGrpSpPr/>
          <p:nvPr/>
        </p:nvGrpSpPr>
        <p:grpSpPr>
          <a:xfrm>
            <a:off x="1936602" y="6"/>
            <a:ext cx="3697033" cy="5143642"/>
            <a:chOff x="1926275" y="238125"/>
            <a:chExt cx="3765950" cy="5239525"/>
          </a:xfrm>
        </p:grpSpPr>
        <p:sp>
          <p:nvSpPr>
            <p:cNvPr id="8930" name="Google Shape;8930;p20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1" name="Google Shape;8931;p20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2" name="Google Shape;8932;p20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3" name="Google Shape;8933;p20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4" name="Google Shape;8934;p20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5" name="Google Shape;8935;p20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6" name="Google Shape;8936;p20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7" name="Google Shape;8937;p20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8" name="Google Shape;8938;p20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9" name="Google Shape;8939;p20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0" name="Google Shape;8940;p20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1" name="Google Shape;8941;p20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2" name="Google Shape;8942;p20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3" name="Google Shape;8943;p20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4" name="Google Shape;8944;p20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5" name="Google Shape;8945;p20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6" name="Google Shape;8946;p20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7" name="Google Shape;8947;p20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8" name="Google Shape;8948;p20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9" name="Google Shape;8949;p20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0" name="Google Shape;8950;p20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1" name="Google Shape;8951;p20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2" name="Google Shape;8952;p20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3" name="Google Shape;8953;p20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4" name="Google Shape;8954;p20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5" name="Google Shape;8955;p20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6" name="Google Shape;8956;p20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7" name="Google Shape;8957;p20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8" name="Google Shape;8958;p20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9" name="Google Shape;8959;p20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0" name="Google Shape;8960;p20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1" name="Google Shape;8961;p20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2" name="Google Shape;8962;p20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3" name="Google Shape;8963;p20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4" name="Google Shape;8964;p20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5" name="Google Shape;8965;p20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6" name="Google Shape;8966;p20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7" name="Google Shape;8967;p20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8" name="Google Shape;8968;p20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9" name="Google Shape;8969;p20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0" name="Google Shape;8970;p20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1" name="Google Shape;8971;p20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2" name="Google Shape;8972;p20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3" name="Google Shape;8973;p20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4" name="Google Shape;8974;p20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5" name="Google Shape;8975;p20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6" name="Google Shape;8976;p20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7" name="Google Shape;8977;p20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8" name="Google Shape;8978;p20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9" name="Google Shape;8979;p20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0" name="Google Shape;8980;p20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1" name="Google Shape;8981;p20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2" name="Google Shape;8982;p20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3" name="Google Shape;8983;p20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4" name="Google Shape;8984;p20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5" name="Google Shape;8985;p20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6" name="Google Shape;8986;p20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7" name="Google Shape;8987;p20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8" name="Google Shape;8988;p20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9" name="Google Shape;8989;p20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8990" name="Google Shape;8990;p205"/>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991" name="Google Shape;8991;p2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92" name="Google Shape;8992;p205"/>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93" name="Google Shape;8993;p205"/>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8994" name="Google Shape;8994;p205"/>
          <p:cNvGrpSpPr/>
          <p:nvPr/>
        </p:nvGrpSpPr>
        <p:grpSpPr>
          <a:xfrm>
            <a:off x="8041173" y="4778596"/>
            <a:ext cx="598277" cy="170409"/>
            <a:chOff x="238125" y="1822850"/>
            <a:chExt cx="7080200" cy="2016675"/>
          </a:xfrm>
        </p:grpSpPr>
        <p:sp>
          <p:nvSpPr>
            <p:cNvPr id="8995" name="Google Shape;8995;p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96" name="Google Shape;8996;p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97" name="Google Shape;8997;p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98" name="Google Shape;8998;p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99" name="Google Shape;8999;p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00" name="Google Shape;9000;p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01" name="Google Shape;9001;p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002" name="Google Shape;9002;p205"/>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03" name="Google Shape;9003;p2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9004"/>
        <p:cNvGrpSpPr/>
        <p:nvPr/>
      </p:nvGrpSpPr>
      <p:grpSpPr>
        <a:xfrm>
          <a:off x="0" y="0"/>
          <a:ext cx="0" cy="0"/>
          <a:chOff x="0" y="0"/>
          <a:chExt cx="0" cy="0"/>
        </a:xfrm>
      </p:grpSpPr>
      <p:sp>
        <p:nvSpPr>
          <p:cNvPr id="9005" name="Google Shape;9005;p206"/>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9006" name="Google Shape;9006;p2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07" name="Google Shape;9007;p206"/>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008" name="Google Shape;9008;p206"/>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9009" name="Google Shape;9009;p206"/>
          <p:cNvGrpSpPr/>
          <p:nvPr/>
        </p:nvGrpSpPr>
        <p:grpSpPr>
          <a:xfrm>
            <a:off x="8041173" y="4778596"/>
            <a:ext cx="598277" cy="170409"/>
            <a:chOff x="238125" y="1822850"/>
            <a:chExt cx="7080200" cy="2016675"/>
          </a:xfrm>
        </p:grpSpPr>
        <p:sp>
          <p:nvSpPr>
            <p:cNvPr id="9010" name="Google Shape;9010;p2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1" name="Google Shape;9011;p2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2" name="Google Shape;9012;p2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3" name="Google Shape;9013;p2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4" name="Google Shape;9014;p2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5" name="Google Shape;9015;p2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6" name="Google Shape;9016;p2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017" name="Google Shape;9017;p206"/>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18" name="Google Shape;9018;p2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9019"/>
        <p:cNvGrpSpPr/>
        <p:nvPr/>
      </p:nvGrpSpPr>
      <p:grpSpPr>
        <a:xfrm>
          <a:off x="0" y="0"/>
          <a:ext cx="0" cy="0"/>
          <a:chOff x="0" y="0"/>
          <a:chExt cx="0" cy="0"/>
        </a:xfrm>
      </p:grpSpPr>
      <p:sp>
        <p:nvSpPr>
          <p:cNvPr id="9020" name="Google Shape;9020;p207"/>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21" name="Google Shape;9021;p207"/>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022" name="Google Shape;9022;p2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23" name="Google Shape;9023;p207"/>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24" name="Google Shape;9024;p207"/>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9025" name="Google Shape;9025;p207"/>
          <p:cNvGrpSpPr/>
          <p:nvPr/>
        </p:nvGrpSpPr>
        <p:grpSpPr>
          <a:xfrm>
            <a:off x="8041173" y="4778596"/>
            <a:ext cx="598277" cy="170409"/>
            <a:chOff x="238125" y="1822850"/>
            <a:chExt cx="7080200" cy="2016675"/>
          </a:xfrm>
        </p:grpSpPr>
        <p:sp>
          <p:nvSpPr>
            <p:cNvPr id="9026" name="Google Shape;9026;p2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27" name="Google Shape;9027;p2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28" name="Google Shape;9028;p2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29" name="Google Shape;9029;p2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0" name="Google Shape;9030;p2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1" name="Google Shape;9031;p2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2" name="Google Shape;9032;p2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9033"/>
        <p:cNvGrpSpPr/>
        <p:nvPr/>
      </p:nvGrpSpPr>
      <p:grpSpPr>
        <a:xfrm>
          <a:off x="0" y="0"/>
          <a:ext cx="0" cy="0"/>
          <a:chOff x="0" y="0"/>
          <a:chExt cx="0" cy="0"/>
        </a:xfrm>
      </p:grpSpPr>
      <p:sp>
        <p:nvSpPr>
          <p:cNvPr id="9034" name="Google Shape;9034;p208"/>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35" name="Google Shape;9035;p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036" name="Google Shape;9036;p208"/>
          <p:cNvGrpSpPr/>
          <p:nvPr/>
        </p:nvGrpSpPr>
        <p:grpSpPr>
          <a:xfrm>
            <a:off x="8041173" y="4778596"/>
            <a:ext cx="598277" cy="170409"/>
            <a:chOff x="238125" y="1822850"/>
            <a:chExt cx="7080200" cy="2016675"/>
          </a:xfrm>
        </p:grpSpPr>
        <p:sp>
          <p:nvSpPr>
            <p:cNvPr id="9037" name="Google Shape;9037;p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8" name="Google Shape;9038;p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9" name="Google Shape;9039;p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0" name="Google Shape;9040;p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1" name="Google Shape;9041;p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2" name="Google Shape;9042;p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3" name="Google Shape;9043;p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044" name="Google Shape;9044;p208"/>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5" name="Google Shape;9045;p208"/>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6" name="Google Shape;9046;p208"/>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9047" name="Google Shape;9047;p208"/>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9048" name="Google Shape;9048;p208"/>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9049" name="Google Shape;9049;p208"/>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050" name="Google Shape;9050;p208"/>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9051" name="Google Shape;9051;p208"/>
          <p:cNvGrpSpPr/>
          <p:nvPr/>
        </p:nvGrpSpPr>
        <p:grpSpPr>
          <a:xfrm>
            <a:off x="-118" y="1714760"/>
            <a:ext cx="1714747" cy="1713968"/>
            <a:chOff x="1189450" y="238125"/>
            <a:chExt cx="5177375" cy="5175025"/>
          </a:xfrm>
        </p:grpSpPr>
        <p:sp>
          <p:nvSpPr>
            <p:cNvPr id="9052" name="Google Shape;9052;p2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3" name="Google Shape;9053;p2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4" name="Google Shape;9054;p2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5" name="Google Shape;9055;p2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6" name="Google Shape;9056;p2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7" name="Google Shape;9057;p2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8" name="Google Shape;9058;p2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9" name="Google Shape;9059;p2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0" name="Google Shape;9060;p2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1" name="Google Shape;9061;p2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2" name="Google Shape;9062;p2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3" name="Google Shape;9063;p2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4" name="Google Shape;9064;p2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5" name="Google Shape;9065;p2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6" name="Google Shape;9066;p2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7" name="Google Shape;9067;p2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8" name="Google Shape;9068;p2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9" name="Google Shape;9069;p2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0" name="Google Shape;9070;p2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1" name="Google Shape;9071;p2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2" name="Google Shape;9072;p2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3" name="Google Shape;9073;p2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4" name="Google Shape;9074;p2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5" name="Google Shape;9075;p2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6" name="Google Shape;9076;p2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7" name="Google Shape;9077;p2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8" name="Google Shape;9078;p2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9" name="Google Shape;9079;p2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0" name="Google Shape;9080;p2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1" name="Google Shape;9081;p2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2" name="Google Shape;9082;p2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3" name="Google Shape;9083;p2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4" name="Google Shape;9084;p2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5" name="Google Shape;9085;p2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6" name="Google Shape;9086;p2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7" name="Google Shape;9087;p2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8" name="Google Shape;9088;p2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9" name="Google Shape;9089;p2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0" name="Google Shape;9090;p2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1" name="Google Shape;9091;p2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2" name="Google Shape;9092;p2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3" name="Google Shape;9093;p2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4" name="Google Shape;9094;p2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5" name="Google Shape;9095;p2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6" name="Google Shape;9096;p2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7" name="Google Shape;9097;p2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8" name="Google Shape;9098;p2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9" name="Google Shape;9099;p2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0" name="Google Shape;9100;p2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1" name="Google Shape;9101;p2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2" name="Google Shape;9102;p2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3" name="Google Shape;9103;p2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4" name="Google Shape;9104;p2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5" name="Google Shape;9105;p2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6" name="Google Shape;9106;p2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7" name="Google Shape;9107;p2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8" name="Google Shape;9108;p2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9" name="Google Shape;9109;p2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0" name="Google Shape;9110;p2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1" name="Google Shape;9111;p2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2" name="Google Shape;9112;p2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3" name="Google Shape;9113;p2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4" name="Google Shape;9114;p2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5" name="Google Shape;9115;p2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6" name="Google Shape;9116;p2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7" name="Google Shape;9117;p2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8" name="Google Shape;9118;p2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9" name="Google Shape;9119;p2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0" name="Google Shape;9120;p2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1" name="Google Shape;9121;p2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2" name="Google Shape;9122;p2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3" name="Google Shape;9123;p2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4" name="Google Shape;9124;p2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5" name="Google Shape;9125;p2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6" name="Google Shape;9126;p2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7" name="Google Shape;9127;p2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8" name="Google Shape;9128;p2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9" name="Google Shape;9129;p2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0" name="Google Shape;9130;p2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1" name="Google Shape;9131;p2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2" name="Google Shape;9132;p2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3" name="Google Shape;9133;p2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4" name="Google Shape;9134;p2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5" name="Google Shape;9135;p2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6" name="Google Shape;9136;p2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7" name="Google Shape;9137;p2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8" name="Google Shape;9138;p2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9" name="Google Shape;9139;p2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0" name="Google Shape;9140;p2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1" name="Google Shape;9141;p2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2" name="Google Shape;9142;p2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3" name="Google Shape;9143;p2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4" name="Google Shape;9144;p2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5" name="Google Shape;9145;p2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6" name="Google Shape;9146;p2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7" name="Google Shape;9147;p2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8" name="Google Shape;9148;p2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9" name="Google Shape;9149;p2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0" name="Google Shape;9150;p2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1" name="Google Shape;9151;p2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2" name="Google Shape;9152;p2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3" name="Google Shape;9153;p2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4" name="Google Shape;9154;p2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5" name="Google Shape;9155;p2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6" name="Google Shape;9156;p2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7" name="Google Shape;9157;p2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8" name="Google Shape;9158;p2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9" name="Google Shape;9159;p2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0" name="Google Shape;9160;p2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1" name="Google Shape;9161;p2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2" name="Google Shape;9162;p2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3" name="Google Shape;9163;p2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4" name="Google Shape;9164;p2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5" name="Google Shape;9165;p2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6" name="Google Shape;9166;p2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7" name="Google Shape;9167;p2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8" name="Google Shape;9168;p2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9" name="Google Shape;9169;p2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0" name="Google Shape;9170;p2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1" name="Google Shape;9171;p2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2" name="Google Shape;9172;p2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3" name="Google Shape;9173;p2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4" name="Google Shape;9174;p2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5" name="Google Shape;9175;p2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6" name="Google Shape;9176;p2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7" name="Google Shape;9177;p2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8" name="Google Shape;9178;p2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9" name="Google Shape;9179;p2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0" name="Google Shape;9180;p2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1" name="Google Shape;9181;p2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2" name="Google Shape;9182;p2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3" name="Google Shape;9183;p2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4" name="Google Shape;9184;p2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5" name="Google Shape;9185;p2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6" name="Google Shape;9186;p2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7" name="Google Shape;9187;p2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8" name="Google Shape;9188;p2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9" name="Google Shape;9189;p2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0" name="Google Shape;9190;p2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1" name="Google Shape;9191;p2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2" name="Google Shape;9192;p2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3" name="Google Shape;9193;p2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4" name="Google Shape;9194;p2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5" name="Google Shape;9195;p2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6" name="Google Shape;9196;p2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7" name="Google Shape;9197;p2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8" name="Google Shape;9198;p2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9" name="Google Shape;9199;p2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0" name="Google Shape;9200;p2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1" name="Google Shape;9201;p2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2" name="Google Shape;9202;p2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3" name="Google Shape;9203;p2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4" name="Google Shape;9204;p2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5" name="Google Shape;9205;p2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6" name="Google Shape;9206;p2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7" name="Google Shape;9207;p2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8" name="Google Shape;9208;p2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9" name="Google Shape;9209;p2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0" name="Google Shape;9210;p2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1" name="Google Shape;9211;p2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2" name="Google Shape;9212;p2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3" name="Google Shape;9213;p2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4" name="Google Shape;9214;p2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5" name="Google Shape;9215;p2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6" name="Google Shape;9216;p2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7" name="Google Shape;9217;p2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8" name="Google Shape;9218;p2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9" name="Google Shape;9219;p2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0" name="Google Shape;9220;p2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1" name="Google Shape;9221;p2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2" name="Google Shape;9222;p2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3" name="Google Shape;9223;p2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4" name="Google Shape;9224;p2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5" name="Google Shape;9225;p2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6" name="Google Shape;9226;p2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7" name="Google Shape;9227;p2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8" name="Google Shape;9228;p2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9" name="Google Shape;9229;p2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0" name="Google Shape;9230;p2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1" name="Google Shape;9231;p2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2" name="Google Shape;9232;p2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3" name="Google Shape;9233;p2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4" name="Google Shape;9234;p2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5" name="Google Shape;9235;p2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6" name="Google Shape;9236;p2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7" name="Google Shape;9237;p2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8" name="Google Shape;9238;p2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9" name="Google Shape;9239;p2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0" name="Google Shape;9240;p2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1" name="Google Shape;9241;p2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2" name="Google Shape;9242;p2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3" name="Google Shape;9243;p2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4" name="Google Shape;9244;p2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5" name="Google Shape;9245;p2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6" name="Google Shape;9246;p2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7" name="Google Shape;9247;p2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8" name="Google Shape;9248;p2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9" name="Google Shape;9249;p2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0" name="Google Shape;9250;p2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1" name="Google Shape;9251;p2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2" name="Google Shape;9252;p2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3" name="Google Shape;9253;p2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4" name="Google Shape;9254;p2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5" name="Google Shape;9255;p2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6" name="Google Shape;9256;p2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7" name="Google Shape;9257;p2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8" name="Google Shape;9258;p2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9" name="Google Shape;9259;p2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0" name="Google Shape;9260;p2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1" name="Google Shape;9261;p2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2" name="Google Shape;9262;p2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3" name="Google Shape;9263;p2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4" name="Google Shape;9264;p2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5" name="Google Shape;9265;p2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6" name="Google Shape;9266;p2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7" name="Google Shape;9267;p2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8" name="Google Shape;9268;p2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9" name="Google Shape;9269;p2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0" name="Google Shape;9270;p2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1" name="Google Shape;9271;p2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2" name="Google Shape;9272;p2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3" name="Google Shape;9273;p2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4" name="Google Shape;9274;p2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5" name="Google Shape;9275;p2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6" name="Google Shape;9276;p2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7" name="Google Shape;9277;p2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8" name="Google Shape;9278;p2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9" name="Google Shape;9279;p2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0" name="Google Shape;9280;p2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1" name="Google Shape;9281;p2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2" name="Google Shape;9282;p2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3" name="Google Shape;9283;p2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4" name="Google Shape;9284;p2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5" name="Google Shape;9285;p2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6" name="Google Shape;9286;p2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7" name="Google Shape;9287;p2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8" name="Google Shape;9288;p2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9" name="Google Shape;9289;p2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0" name="Google Shape;9290;p2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1" name="Google Shape;9291;p2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2" name="Google Shape;9292;p2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3" name="Google Shape;9293;p2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4" name="Google Shape;9294;p2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5" name="Google Shape;9295;p2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6" name="Google Shape;9296;p2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7" name="Google Shape;9297;p2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8" name="Google Shape;9298;p2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9" name="Google Shape;9299;p2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0" name="Google Shape;9300;p2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1" name="Google Shape;9301;p2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2" name="Google Shape;9302;p2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3" name="Google Shape;9303;p2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4" name="Google Shape;9304;p2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5" name="Google Shape;9305;p2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6" name="Google Shape;9306;p2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7" name="Google Shape;9307;p2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8" name="Google Shape;9308;p2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9" name="Google Shape;9309;p2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0" name="Google Shape;9310;p2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1" name="Google Shape;9311;p2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2" name="Google Shape;9312;p2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3" name="Google Shape;9313;p2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4" name="Google Shape;9314;p2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5" name="Google Shape;9315;p2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6" name="Google Shape;9316;p2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7" name="Google Shape;9317;p2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8" name="Google Shape;9318;p2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9" name="Google Shape;9319;p2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0" name="Google Shape;9320;p2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1" name="Google Shape;9321;p2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2" name="Google Shape;9322;p2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3" name="Google Shape;9323;p2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4" name="Google Shape;9324;p2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5" name="Google Shape;9325;p2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6" name="Google Shape;9326;p2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7" name="Google Shape;9327;p2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8" name="Google Shape;9328;p2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9" name="Google Shape;9329;p2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0" name="Google Shape;9330;p2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1" name="Google Shape;9331;p2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2" name="Google Shape;9332;p2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3" name="Google Shape;9333;p2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4" name="Google Shape;9334;p2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5" name="Google Shape;9335;p2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6" name="Google Shape;9336;p2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7" name="Google Shape;9337;p2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8" name="Google Shape;9338;p2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9" name="Google Shape;9339;p2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0" name="Google Shape;9340;p2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1" name="Google Shape;9341;p2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2" name="Google Shape;9342;p2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3" name="Google Shape;9343;p2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4" name="Google Shape;9344;p2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5" name="Google Shape;9345;p2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6" name="Google Shape;9346;p2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7" name="Google Shape;9347;p2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8" name="Google Shape;9348;p2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9" name="Google Shape;9349;p2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0" name="Google Shape;9350;p2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1" name="Google Shape;9351;p2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2" name="Google Shape;9352;p2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3" name="Google Shape;9353;p2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4" name="Google Shape;9354;p2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5" name="Google Shape;9355;p2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6" name="Google Shape;9356;p2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7" name="Google Shape;9357;p2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8" name="Google Shape;9358;p2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9" name="Google Shape;9359;p2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0" name="Google Shape;9360;p2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1" name="Google Shape;9361;p2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2" name="Google Shape;9362;p2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3" name="Google Shape;9363;p2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4" name="Google Shape;9364;p2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5" name="Google Shape;9365;p2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6" name="Google Shape;9366;p2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7" name="Google Shape;9367;p2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8" name="Google Shape;9368;p2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9" name="Google Shape;9369;p2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0" name="Google Shape;9370;p2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1" name="Google Shape;9371;p2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2" name="Google Shape;9372;p2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3" name="Google Shape;9373;p2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4" name="Google Shape;9374;p2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5" name="Google Shape;9375;p2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6" name="Google Shape;9376;p2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7" name="Google Shape;9377;p2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8" name="Google Shape;9378;p2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9" name="Google Shape;9379;p2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0" name="Google Shape;9380;p2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1" name="Google Shape;9381;p2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2" name="Google Shape;9382;p2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3" name="Google Shape;9383;p2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4" name="Google Shape;9384;p2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5" name="Google Shape;9385;p2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6" name="Google Shape;9386;p2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7" name="Google Shape;9387;p2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8" name="Google Shape;9388;p2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9" name="Google Shape;9389;p2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0" name="Google Shape;9390;p2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1" name="Google Shape;9391;p2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2" name="Google Shape;9392;p2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3" name="Google Shape;9393;p2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4" name="Google Shape;9394;p2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5" name="Google Shape;9395;p2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6" name="Google Shape;9396;p2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7" name="Google Shape;9397;p2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8" name="Google Shape;9398;p2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9" name="Google Shape;9399;p2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0" name="Google Shape;9400;p2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1" name="Google Shape;9401;p2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2" name="Google Shape;9402;p2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3" name="Google Shape;9403;p2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4" name="Google Shape;9404;p2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5" name="Google Shape;9405;p2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6" name="Google Shape;9406;p2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7" name="Google Shape;9407;p2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8" name="Google Shape;9408;p2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9" name="Google Shape;9409;p2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0" name="Google Shape;9410;p2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1" name="Google Shape;9411;p2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2" name="Google Shape;9412;p2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3" name="Google Shape;9413;p2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4" name="Google Shape;9414;p2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5" name="Google Shape;9415;p2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6" name="Google Shape;9416;p2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7" name="Google Shape;9417;p2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8" name="Google Shape;9418;p2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9" name="Google Shape;9419;p2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0" name="Google Shape;9420;p2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1" name="Google Shape;9421;p2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2" name="Google Shape;9422;p2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3" name="Google Shape;9423;p2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4" name="Google Shape;9424;p2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5" name="Google Shape;9425;p2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6" name="Google Shape;9426;p2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7" name="Google Shape;9427;p2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8" name="Google Shape;9428;p2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9" name="Google Shape;9429;p2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0" name="Google Shape;9430;p2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1" name="Google Shape;9431;p2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2" name="Google Shape;9432;p2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3" name="Google Shape;9433;p2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4" name="Google Shape;9434;p2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5" name="Google Shape;9435;p2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6" name="Google Shape;9436;p2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7" name="Google Shape;9437;p2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8" name="Google Shape;9438;p2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9" name="Google Shape;9439;p2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0" name="Google Shape;9440;p2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1" name="Google Shape;9441;p2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2" name="Google Shape;9442;p2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3" name="Google Shape;9443;p2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4" name="Google Shape;9444;p2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5" name="Google Shape;9445;p2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6" name="Google Shape;9446;p2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7" name="Google Shape;9447;p2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8" name="Google Shape;9448;p2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9" name="Google Shape;9449;p2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0" name="Google Shape;9450;p2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1" name="Google Shape;9451;p2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2" name="Google Shape;9452;p2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3" name="Google Shape;9453;p2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4" name="Google Shape;9454;p2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5" name="Google Shape;9455;p2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6" name="Google Shape;9456;p2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7" name="Google Shape;9457;p2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8" name="Google Shape;9458;p2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9" name="Google Shape;9459;p2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0" name="Google Shape;9460;p2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1" name="Google Shape;9461;p2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2" name="Google Shape;9462;p2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3" name="Google Shape;9463;p2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4" name="Google Shape;9464;p2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5" name="Google Shape;9465;p2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6" name="Google Shape;9466;p2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7" name="Google Shape;9467;p2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8" name="Google Shape;9468;p2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9" name="Google Shape;9469;p2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0" name="Google Shape;9470;p2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1" name="Google Shape;9471;p2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2" name="Google Shape;9472;p2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3" name="Google Shape;9473;p2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4" name="Google Shape;9474;p2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5" name="Google Shape;9475;p2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6" name="Google Shape;9476;p2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7" name="Google Shape;9477;p2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8" name="Google Shape;9478;p2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9" name="Google Shape;9479;p2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0" name="Google Shape;9480;p2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1" name="Google Shape;9481;p2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2" name="Google Shape;9482;p2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3" name="Google Shape;9483;p2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4" name="Google Shape;9484;p2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5" name="Google Shape;9485;p2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6" name="Google Shape;9486;p2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7" name="Google Shape;9487;p2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8" name="Google Shape;9488;p2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9" name="Google Shape;9489;p2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0" name="Google Shape;9490;p2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1" name="Google Shape;9491;p2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2" name="Google Shape;9492;p2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3" name="Google Shape;9493;p2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4" name="Google Shape;9494;p2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5" name="Google Shape;9495;p2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6" name="Google Shape;9496;p2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7" name="Google Shape;9497;p2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8" name="Google Shape;9498;p2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9" name="Google Shape;9499;p2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0" name="Google Shape;9500;p2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1" name="Google Shape;9501;p2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2" name="Google Shape;9502;p2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3" name="Google Shape;9503;p2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4" name="Google Shape;9504;p2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5" name="Google Shape;9505;p2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6" name="Google Shape;9506;p2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7" name="Google Shape;9507;p2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8" name="Google Shape;9508;p2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9" name="Google Shape;9509;p2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0" name="Google Shape;9510;p2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1" name="Google Shape;9511;p2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2" name="Google Shape;9512;p2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3" name="Google Shape;9513;p2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4" name="Google Shape;9514;p2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5" name="Google Shape;9515;p2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6" name="Google Shape;9516;p2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7" name="Google Shape;9517;p2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8" name="Google Shape;9518;p2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9" name="Google Shape;9519;p2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0" name="Google Shape;9520;p2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1" name="Google Shape;9521;p2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2" name="Google Shape;9522;p2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3" name="Google Shape;9523;p2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4" name="Google Shape;9524;p2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5" name="Google Shape;9525;p2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6" name="Google Shape;9526;p2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7" name="Google Shape;9527;p2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8" name="Google Shape;9528;p2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9" name="Google Shape;9529;p2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0" name="Google Shape;9530;p2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1" name="Google Shape;9531;p2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2" name="Google Shape;9532;p2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3" name="Google Shape;9533;p2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4" name="Google Shape;9534;p2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5" name="Google Shape;9535;p2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6" name="Google Shape;9536;p2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7" name="Google Shape;9537;p2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8" name="Google Shape;9538;p2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9" name="Google Shape;9539;p2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0" name="Google Shape;9540;p2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1" name="Google Shape;9541;p2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2" name="Google Shape;9542;p2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3" name="Google Shape;9543;p2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4" name="Google Shape;9544;p2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5" name="Google Shape;9545;p2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6" name="Google Shape;9546;p2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7" name="Google Shape;9547;p2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8" name="Google Shape;9548;p2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9" name="Google Shape;9549;p2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0" name="Google Shape;9550;p2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1" name="Google Shape;9551;p2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2" name="Google Shape;9552;p2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3" name="Google Shape;9553;p2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4" name="Google Shape;9554;p2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5" name="Google Shape;9555;p2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6" name="Google Shape;9556;p2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7" name="Google Shape;9557;p2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8" name="Google Shape;9558;p2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9" name="Google Shape;9559;p2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0" name="Google Shape;9560;p2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1" name="Google Shape;9561;p2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2" name="Google Shape;9562;p2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3" name="Google Shape;9563;p2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4" name="Google Shape;9564;p2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5" name="Google Shape;9565;p2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6" name="Google Shape;9566;p2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7" name="Google Shape;9567;p2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8" name="Google Shape;9568;p2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9" name="Google Shape;9569;p2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0" name="Google Shape;9570;p2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1" name="Google Shape;9571;p2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2" name="Google Shape;9572;p2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3" name="Google Shape;9573;p2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4" name="Google Shape;9574;p2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5" name="Google Shape;9575;p2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6" name="Google Shape;9576;p2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7" name="Google Shape;9577;p2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8" name="Google Shape;9578;p2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9" name="Google Shape;9579;p2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0" name="Google Shape;9580;p2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1" name="Google Shape;9581;p2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2" name="Google Shape;9582;p2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3" name="Google Shape;9583;p2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4" name="Google Shape;9584;p2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5" name="Google Shape;9585;p2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6" name="Google Shape;9586;p2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7" name="Google Shape;9587;p2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8" name="Google Shape;9588;p2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9" name="Google Shape;9589;p2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0" name="Google Shape;9590;p2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1" name="Google Shape;9591;p2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2" name="Google Shape;9592;p2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3" name="Google Shape;9593;p2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4" name="Google Shape;9594;p2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5" name="Google Shape;9595;p2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6" name="Google Shape;9596;p2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7" name="Google Shape;9597;p2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8" name="Google Shape;9598;p2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9" name="Google Shape;9599;p2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0" name="Google Shape;9600;p2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1" name="Google Shape;9601;p2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2" name="Google Shape;9602;p2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3" name="Google Shape;9603;p2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4" name="Google Shape;9604;p2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5" name="Google Shape;9605;p2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6" name="Google Shape;9606;p2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7" name="Google Shape;9607;p2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8" name="Google Shape;9608;p2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9" name="Google Shape;9609;p2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0" name="Google Shape;9610;p2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1" name="Google Shape;9611;p2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2" name="Google Shape;9612;p2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3" name="Google Shape;9613;p2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4" name="Google Shape;9614;p2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5" name="Google Shape;9615;p2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6" name="Google Shape;9616;p2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7" name="Google Shape;9617;p2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8" name="Google Shape;9618;p2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9" name="Google Shape;9619;p2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620" name="Google Shape;9620;p208"/>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9621"/>
        <p:cNvGrpSpPr/>
        <p:nvPr/>
      </p:nvGrpSpPr>
      <p:grpSpPr>
        <a:xfrm>
          <a:off x="0" y="0"/>
          <a:ext cx="0" cy="0"/>
          <a:chOff x="0" y="0"/>
          <a:chExt cx="0" cy="0"/>
        </a:xfrm>
      </p:grpSpPr>
      <p:sp>
        <p:nvSpPr>
          <p:cNvPr id="9622" name="Google Shape;9622;p209"/>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23" name="Google Shape;9623;p209"/>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24" name="Google Shape;9624;p209"/>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25" name="Google Shape;9625;p209"/>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26" name="Google Shape;9626;p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27" name="Google Shape;9627;p209"/>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28" name="Google Shape;9628;p20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629" name="Google Shape;9629;p20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9630" name="Google Shape;9630;p209"/>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9631" name="Google Shape;9631;p20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9632" name="Google Shape;9632;p209"/>
          <p:cNvGrpSpPr/>
          <p:nvPr/>
        </p:nvGrpSpPr>
        <p:grpSpPr>
          <a:xfrm>
            <a:off x="8041173" y="4778596"/>
            <a:ext cx="598277" cy="170409"/>
            <a:chOff x="238125" y="1822850"/>
            <a:chExt cx="7080200" cy="2016675"/>
          </a:xfrm>
        </p:grpSpPr>
        <p:sp>
          <p:nvSpPr>
            <p:cNvPr id="9633" name="Google Shape;9633;p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4" name="Google Shape;9634;p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5" name="Google Shape;9635;p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6" name="Google Shape;9636;p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7" name="Google Shape;9637;p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8" name="Google Shape;9638;p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9" name="Google Shape;9639;p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9640" name="Google Shape;9640;p209"/>
          <p:cNvGrpSpPr/>
          <p:nvPr/>
        </p:nvGrpSpPr>
        <p:grpSpPr>
          <a:xfrm>
            <a:off x="7429557" y="273"/>
            <a:ext cx="1714747" cy="1713968"/>
            <a:chOff x="1189450" y="238125"/>
            <a:chExt cx="5177375" cy="5175025"/>
          </a:xfrm>
        </p:grpSpPr>
        <p:sp>
          <p:nvSpPr>
            <p:cNvPr id="9641" name="Google Shape;9641;p2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2" name="Google Shape;9642;p2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3" name="Google Shape;9643;p2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4" name="Google Shape;9644;p2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5" name="Google Shape;9645;p2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6" name="Google Shape;9646;p2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7" name="Google Shape;9647;p2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8" name="Google Shape;9648;p2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9" name="Google Shape;9649;p2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0" name="Google Shape;9650;p2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1" name="Google Shape;9651;p2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2" name="Google Shape;9652;p2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3" name="Google Shape;9653;p2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4" name="Google Shape;9654;p2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5" name="Google Shape;9655;p2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6" name="Google Shape;9656;p2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7" name="Google Shape;9657;p2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8" name="Google Shape;9658;p2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9" name="Google Shape;9659;p2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0" name="Google Shape;9660;p2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1" name="Google Shape;9661;p2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2" name="Google Shape;9662;p2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3" name="Google Shape;9663;p2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4" name="Google Shape;9664;p2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5" name="Google Shape;9665;p2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6" name="Google Shape;9666;p2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7" name="Google Shape;9667;p2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8" name="Google Shape;9668;p2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9" name="Google Shape;9669;p2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0" name="Google Shape;9670;p2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1" name="Google Shape;9671;p2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2" name="Google Shape;9672;p2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3" name="Google Shape;9673;p2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4" name="Google Shape;9674;p2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5" name="Google Shape;9675;p2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6" name="Google Shape;9676;p2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7" name="Google Shape;9677;p2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8" name="Google Shape;9678;p2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9" name="Google Shape;9679;p2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0" name="Google Shape;9680;p2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1" name="Google Shape;9681;p2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2" name="Google Shape;9682;p2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3" name="Google Shape;9683;p2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4" name="Google Shape;9684;p2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5" name="Google Shape;9685;p2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6" name="Google Shape;9686;p2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7" name="Google Shape;9687;p2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8" name="Google Shape;9688;p2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9" name="Google Shape;9689;p2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0" name="Google Shape;9690;p2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1" name="Google Shape;9691;p2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2" name="Google Shape;9692;p2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3" name="Google Shape;9693;p2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4" name="Google Shape;9694;p2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5" name="Google Shape;9695;p2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6" name="Google Shape;9696;p2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7" name="Google Shape;9697;p2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8" name="Google Shape;9698;p2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9" name="Google Shape;9699;p2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0" name="Google Shape;9700;p2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1" name="Google Shape;9701;p2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2" name="Google Shape;9702;p2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3" name="Google Shape;9703;p2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4" name="Google Shape;9704;p2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5" name="Google Shape;9705;p2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6" name="Google Shape;9706;p2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7" name="Google Shape;9707;p2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8" name="Google Shape;9708;p2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9" name="Google Shape;9709;p2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0" name="Google Shape;9710;p2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1" name="Google Shape;9711;p2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2" name="Google Shape;9712;p2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3" name="Google Shape;9713;p2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4" name="Google Shape;9714;p2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5" name="Google Shape;9715;p2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6" name="Google Shape;9716;p2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7" name="Google Shape;9717;p2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8" name="Google Shape;9718;p2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9" name="Google Shape;9719;p2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0" name="Google Shape;9720;p2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1" name="Google Shape;9721;p2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2" name="Google Shape;9722;p2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3" name="Google Shape;9723;p2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4" name="Google Shape;9724;p2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5" name="Google Shape;9725;p2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6" name="Google Shape;9726;p2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7" name="Google Shape;9727;p2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8" name="Google Shape;9728;p2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9" name="Google Shape;9729;p2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0" name="Google Shape;9730;p2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1" name="Google Shape;9731;p2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2" name="Google Shape;9732;p2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3" name="Google Shape;9733;p2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4" name="Google Shape;9734;p2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5" name="Google Shape;9735;p2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6" name="Google Shape;9736;p2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7" name="Google Shape;9737;p2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8" name="Google Shape;9738;p2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9" name="Google Shape;9739;p2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0" name="Google Shape;9740;p2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1" name="Google Shape;9741;p2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2" name="Google Shape;9742;p2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3" name="Google Shape;9743;p2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4" name="Google Shape;9744;p2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5" name="Google Shape;9745;p2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6" name="Google Shape;9746;p2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7" name="Google Shape;9747;p2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8" name="Google Shape;9748;p2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9" name="Google Shape;9749;p2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0" name="Google Shape;9750;p2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1" name="Google Shape;9751;p2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2" name="Google Shape;9752;p2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3" name="Google Shape;9753;p2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4" name="Google Shape;9754;p2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5" name="Google Shape;9755;p2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6" name="Google Shape;9756;p2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7" name="Google Shape;9757;p2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8" name="Google Shape;9758;p2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9" name="Google Shape;9759;p2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0" name="Google Shape;9760;p2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1" name="Google Shape;9761;p2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2" name="Google Shape;9762;p2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3" name="Google Shape;9763;p2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4" name="Google Shape;9764;p2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5" name="Google Shape;9765;p2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6" name="Google Shape;9766;p2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7" name="Google Shape;9767;p2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8" name="Google Shape;9768;p2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9" name="Google Shape;9769;p2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0" name="Google Shape;9770;p2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1" name="Google Shape;9771;p2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2" name="Google Shape;9772;p2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3" name="Google Shape;9773;p2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4" name="Google Shape;9774;p2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5" name="Google Shape;9775;p2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6" name="Google Shape;9776;p2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7" name="Google Shape;9777;p2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8" name="Google Shape;9778;p2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9" name="Google Shape;9779;p2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0" name="Google Shape;9780;p2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1" name="Google Shape;9781;p2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2" name="Google Shape;9782;p2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3" name="Google Shape;9783;p2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4" name="Google Shape;9784;p2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5" name="Google Shape;9785;p2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6" name="Google Shape;9786;p2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7" name="Google Shape;9787;p2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8" name="Google Shape;9788;p2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9" name="Google Shape;9789;p2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0" name="Google Shape;9790;p2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1" name="Google Shape;9791;p2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2" name="Google Shape;9792;p2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3" name="Google Shape;9793;p2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4" name="Google Shape;9794;p2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5" name="Google Shape;9795;p2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6" name="Google Shape;9796;p2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7" name="Google Shape;9797;p2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8" name="Google Shape;9798;p2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9" name="Google Shape;9799;p2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0" name="Google Shape;9800;p2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1" name="Google Shape;9801;p2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2" name="Google Shape;9802;p2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3" name="Google Shape;9803;p2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4" name="Google Shape;9804;p2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5" name="Google Shape;9805;p2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6" name="Google Shape;9806;p2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7" name="Google Shape;9807;p2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8" name="Google Shape;9808;p2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9" name="Google Shape;9809;p2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0" name="Google Shape;9810;p2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1" name="Google Shape;9811;p2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2" name="Google Shape;9812;p2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3" name="Google Shape;9813;p2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4" name="Google Shape;9814;p2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5" name="Google Shape;9815;p2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6" name="Google Shape;9816;p2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7" name="Google Shape;9817;p2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8" name="Google Shape;9818;p2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9" name="Google Shape;9819;p2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0" name="Google Shape;9820;p2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1" name="Google Shape;9821;p2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2" name="Google Shape;9822;p2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3" name="Google Shape;9823;p2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4" name="Google Shape;9824;p2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5" name="Google Shape;9825;p2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6" name="Google Shape;9826;p2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7" name="Google Shape;9827;p2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8" name="Google Shape;9828;p2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9" name="Google Shape;9829;p2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0" name="Google Shape;9830;p2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1" name="Google Shape;9831;p2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2" name="Google Shape;9832;p2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3" name="Google Shape;9833;p2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4" name="Google Shape;9834;p2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5" name="Google Shape;9835;p2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6" name="Google Shape;9836;p2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7" name="Google Shape;9837;p2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8" name="Google Shape;9838;p2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9" name="Google Shape;9839;p2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0" name="Google Shape;9840;p2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1" name="Google Shape;9841;p2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2" name="Google Shape;9842;p2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3" name="Google Shape;9843;p2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4" name="Google Shape;9844;p2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5" name="Google Shape;9845;p2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6" name="Google Shape;9846;p2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7" name="Google Shape;9847;p2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8" name="Google Shape;9848;p2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9" name="Google Shape;9849;p2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0" name="Google Shape;9850;p2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1" name="Google Shape;9851;p2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2" name="Google Shape;9852;p2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3" name="Google Shape;9853;p2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4" name="Google Shape;9854;p2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5" name="Google Shape;9855;p2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6" name="Google Shape;9856;p2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7" name="Google Shape;9857;p2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8" name="Google Shape;9858;p2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9" name="Google Shape;9859;p2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0" name="Google Shape;9860;p2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1" name="Google Shape;9861;p2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2" name="Google Shape;9862;p2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3" name="Google Shape;9863;p2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4" name="Google Shape;9864;p2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5" name="Google Shape;9865;p2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6" name="Google Shape;9866;p2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7" name="Google Shape;9867;p2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8" name="Google Shape;9868;p2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9" name="Google Shape;9869;p2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0" name="Google Shape;9870;p2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1" name="Google Shape;9871;p2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2" name="Google Shape;9872;p2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3" name="Google Shape;9873;p2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4" name="Google Shape;9874;p2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5" name="Google Shape;9875;p2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6" name="Google Shape;9876;p2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7" name="Google Shape;9877;p2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8" name="Google Shape;9878;p2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9" name="Google Shape;9879;p2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0" name="Google Shape;9880;p2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1" name="Google Shape;9881;p2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2" name="Google Shape;9882;p2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3" name="Google Shape;9883;p2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4" name="Google Shape;9884;p2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5" name="Google Shape;9885;p2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6" name="Google Shape;9886;p2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7" name="Google Shape;9887;p2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8" name="Google Shape;9888;p2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9" name="Google Shape;9889;p2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0" name="Google Shape;9890;p2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1" name="Google Shape;9891;p2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2" name="Google Shape;9892;p2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3" name="Google Shape;9893;p2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4" name="Google Shape;9894;p2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5" name="Google Shape;9895;p2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6" name="Google Shape;9896;p2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7" name="Google Shape;9897;p2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8" name="Google Shape;9898;p2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9" name="Google Shape;9899;p2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0" name="Google Shape;9900;p2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1" name="Google Shape;9901;p2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2" name="Google Shape;9902;p2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3" name="Google Shape;9903;p2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4" name="Google Shape;9904;p2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5" name="Google Shape;9905;p2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6" name="Google Shape;9906;p2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7" name="Google Shape;9907;p2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8" name="Google Shape;9908;p2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9" name="Google Shape;9909;p2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0" name="Google Shape;9910;p2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1" name="Google Shape;9911;p2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2" name="Google Shape;9912;p2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3" name="Google Shape;9913;p2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4" name="Google Shape;9914;p2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5" name="Google Shape;9915;p2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6" name="Google Shape;9916;p2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7" name="Google Shape;9917;p2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8" name="Google Shape;9918;p2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9" name="Google Shape;9919;p2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0" name="Google Shape;9920;p2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1" name="Google Shape;9921;p2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2" name="Google Shape;9922;p2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3" name="Google Shape;9923;p2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4" name="Google Shape;9924;p2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5" name="Google Shape;9925;p2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6" name="Google Shape;9926;p2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7" name="Google Shape;9927;p2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8" name="Google Shape;9928;p2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9" name="Google Shape;9929;p2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0" name="Google Shape;9930;p2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1" name="Google Shape;9931;p2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2" name="Google Shape;9932;p2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3" name="Google Shape;9933;p2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4" name="Google Shape;9934;p2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5" name="Google Shape;9935;p2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6" name="Google Shape;9936;p2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7" name="Google Shape;9937;p2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8" name="Google Shape;9938;p2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9" name="Google Shape;9939;p2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0" name="Google Shape;9940;p2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1" name="Google Shape;9941;p2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2" name="Google Shape;9942;p2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3" name="Google Shape;9943;p2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4" name="Google Shape;9944;p2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5" name="Google Shape;9945;p2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6" name="Google Shape;9946;p2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7" name="Google Shape;9947;p2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8" name="Google Shape;9948;p2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9" name="Google Shape;9949;p2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0" name="Google Shape;9950;p2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1" name="Google Shape;9951;p2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2" name="Google Shape;9952;p2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3" name="Google Shape;9953;p2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4" name="Google Shape;9954;p2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5" name="Google Shape;9955;p2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6" name="Google Shape;9956;p2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7" name="Google Shape;9957;p2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8" name="Google Shape;9958;p2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9" name="Google Shape;9959;p2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0" name="Google Shape;9960;p2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1" name="Google Shape;9961;p2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2" name="Google Shape;9962;p2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3" name="Google Shape;9963;p2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4" name="Google Shape;9964;p2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5" name="Google Shape;9965;p2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6" name="Google Shape;9966;p2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7" name="Google Shape;9967;p2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8" name="Google Shape;9968;p2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9" name="Google Shape;9969;p2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0" name="Google Shape;9970;p2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1" name="Google Shape;9971;p2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2" name="Google Shape;9972;p2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3" name="Google Shape;9973;p2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4" name="Google Shape;9974;p2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5" name="Google Shape;9975;p2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6" name="Google Shape;9976;p2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7" name="Google Shape;9977;p2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8" name="Google Shape;9978;p2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9" name="Google Shape;9979;p2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0" name="Google Shape;9980;p2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1" name="Google Shape;9981;p2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2" name="Google Shape;9982;p2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3" name="Google Shape;9983;p2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4" name="Google Shape;9984;p2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5" name="Google Shape;9985;p2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6" name="Google Shape;9986;p2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7" name="Google Shape;9987;p2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8" name="Google Shape;9988;p2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9" name="Google Shape;9989;p2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0" name="Google Shape;9990;p2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1" name="Google Shape;9991;p2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2" name="Google Shape;9992;p2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3" name="Google Shape;9993;p2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4" name="Google Shape;9994;p2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5" name="Google Shape;9995;p2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6" name="Google Shape;9996;p2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7" name="Google Shape;9997;p2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8" name="Google Shape;9998;p2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9" name="Google Shape;9999;p2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0" name="Google Shape;10000;p2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1" name="Google Shape;10001;p2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2" name="Google Shape;10002;p2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3" name="Google Shape;10003;p2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4" name="Google Shape;10004;p2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5" name="Google Shape;10005;p2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6" name="Google Shape;10006;p2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7" name="Google Shape;10007;p2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8" name="Google Shape;10008;p2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9" name="Google Shape;10009;p2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0" name="Google Shape;10010;p2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1" name="Google Shape;10011;p2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2" name="Google Shape;10012;p2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3" name="Google Shape;10013;p2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4" name="Google Shape;10014;p2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5" name="Google Shape;10015;p2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6" name="Google Shape;10016;p2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7" name="Google Shape;10017;p2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8" name="Google Shape;10018;p2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9" name="Google Shape;10019;p2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0" name="Google Shape;10020;p2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1" name="Google Shape;10021;p2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2" name="Google Shape;10022;p2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3" name="Google Shape;10023;p2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4" name="Google Shape;10024;p2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5" name="Google Shape;10025;p2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6" name="Google Shape;10026;p2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7" name="Google Shape;10027;p2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8" name="Google Shape;10028;p2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9" name="Google Shape;10029;p2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0" name="Google Shape;10030;p2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1" name="Google Shape;10031;p2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2" name="Google Shape;10032;p2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3" name="Google Shape;10033;p2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4" name="Google Shape;10034;p2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5" name="Google Shape;10035;p2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6" name="Google Shape;10036;p2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7" name="Google Shape;10037;p2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8" name="Google Shape;10038;p2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9" name="Google Shape;10039;p2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0" name="Google Shape;10040;p2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1" name="Google Shape;10041;p2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2" name="Google Shape;10042;p2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3" name="Google Shape;10043;p2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4" name="Google Shape;10044;p2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5" name="Google Shape;10045;p2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6" name="Google Shape;10046;p2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7" name="Google Shape;10047;p2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8" name="Google Shape;10048;p2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9" name="Google Shape;10049;p2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0" name="Google Shape;10050;p2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1" name="Google Shape;10051;p2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2" name="Google Shape;10052;p2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3" name="Google Shape;10053;p2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4" name="Google Shape;10054;p2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5" name="Google Shape;10055;p2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6" name="Google Shape;10056;p2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7" name="Google Shape;10057;p2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8" name="Google Shape;10058;p2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9" name="Google Shape;10059;p2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0" name="Google Shape;10060;p2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1" name="Google Shape;10061;p2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2" name="Google Shape;10062;p2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3" name="Google Shape;10063;p2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4" name="Google Shape;10064;p2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5" name="Google Shape;10065;p2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6" name="Google Shape;10066;p2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7" name="Google Shape;10067;p2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8" name="Google Shape;10068;p2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9" name="Google Shape;10069;p2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0" name="Google Shape;10070;p2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1" name="Google Shape;10071;p2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2" name="Google Shape;10072;p2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3" name="Google Shape;10073;p2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4" name="Google Shape;10074;p2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5" name="Google Shape;10075;p2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6" name="Google Shape;10076;p2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7" name="Google Shape;10077;p2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8" name="Google Shape;10078;p2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9" name="Google Shape;10079;p2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0" name="Google Shape;10080;p2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1" name="Google Shape;10081;p2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2" name="Google Shape;10082;p2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3" name="Google Shape;10083;p2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4" name="Google Shape;10084;p2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5" name="Google Shape;10085;p2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6" name="Google Shape;10086;p2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7" name="Google Shape;10087;p2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8" name="Google Shape;10088;p2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9" name="Google Shape;10089;p2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0" name="Google Shape;10090;p2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1" name="Google Shape;10091;p2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2" name="Google Shape;10092;p2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3" name="Google Shape;10093;p2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4" name="Google Shape;10094;p2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5" name="Google Shape;10095;p2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6" name="Google Shape;10096;p2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7" name="Google Shape;10097;p2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8" name="Google Shape;10098;p2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9" name="Google Shape;10099;p2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0" name="Google Shape;10100;p2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1" name="Google Shape;10101;p2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2" name="Google Shape;10102;p2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3" name="Google Shape;10103;p2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4" name="Google Shape;10104;p2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5" name="Google Shape;10105;p2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6" name="Google Shape;10106;p2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7" name="Google Shape;10107;p2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8" name="Google Shape;10108;p2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9" name="Google Shape;10109;p2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0" name="Google Shape;10110;p2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1" name="Google Shape;10111;p2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2" name="Google Shape;10112;p2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3" name="Google Shape;10113;p2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4" name="Google Shape;10114;p2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5" name="Google Shape;10115;p2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6" name="Google Shape;10116;p2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7" name="Google Shape;10117;p2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8" name="Google Shape;10118;p2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9" name="Google Shape;10119;p2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0" name="Google Shape;10120;p2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1" name="Google Shape;10121;p2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2" name="Google Shape;10122;p2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3" name="Google Shape;10123;p2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4" name="Google Shape;10124;p2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5" name="Google Shape;10125;p2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6" name="Google Shape;10126;p2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7" name="Google Shape;10127;p2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8" name="Google Shape;10128;p2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9" name="Google Shape;10129;p2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0" name="Google Shape;10130;p2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1" name="Google Shape;10131;p2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2" name="Google Shape;10132;p2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3" name="Google Shape;10133;p2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4" name="Google Shape;10134;p2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5" name="Google Shape;10135;p2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6" name="Google Shape;10136;p2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7" name="Google Shape;10137;p2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8" name="Google Shape;10138;p2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9" name="Google Shape;10139;p2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0" name="Google Shape;10140;p2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1" name="Google Shape;10141;p2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2" name="Google Shape;10142;p2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3" name="Google Shape;10143;p2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4" name="Google Shape;10144;p2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5" name="Google Shape;10145;p2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6" name="Google Shape;10146;p2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7" name="Google Shape;10147;p2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8" name="Google Shape;10148;p2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9" name="Google Shape;10149;p2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0" name="Google Shape;10150;p2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1" name="Google Shape;10151;p2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2" name="Google Shape;10152;p2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3" name="Google Shape;10153;p2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4" name="Google Shape;10154;p2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5" name="Google Shape;10155;p2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6" name="Google Shape;10156;p2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7" name="Google Shape;10157;p2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8" name="Google Shape;10158;p2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9" name="Google Shape;10159;p2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0" name="Google Shape;10160;p2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1" name="Google Shape;10161;p2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2" name="Google Shape;10162;p2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3" name="Google Shape;10163;p2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4" name="Google Shape;10164;p2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5" name="Google Shape;10165;p2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6" name="Google Shape;10166;p2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7" name="Google Shape;10167;p2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8" name="Google Shape;10168;p2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9" name="Google Shape;10169;p2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0" name="Google Shape;10170;p2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1" name="Google Shape;10171;p2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2" name="Google Shape;10172;p2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3" name="Google Shape;10173;p2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4" name="Google Shape;10174;p2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5" name="Google Shape;10175;p2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6" name="Google Shape;10176;p2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7" name="Google Shape;10177;p2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8" name="Google Shape;10178;p2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9" name="Google Shape;10179;p2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0" name="Google Shape;10180;p2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1" name="Google Shape;10181;p2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2" name="Google Shape;10182;p2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3" name="Google Shape;10183;p2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4" name="Google Shape;10184;p2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5" name="Google Shape;10185;p2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6" name="Google Shape;10186;p2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7" name="Google Shape;10187;p2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8" name="Google Shape;10188;p2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9" name="Google Shape;10189;p2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0" name="Google Shape;10190;p2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1" name="Google Shape;10191;p2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2" name="Google Shape;10192;p2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3" name="Google Shape;10193;p2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4" name="Google Shape;10194;p2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5" name="Google Shape;10195;p2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6" name="Google Shape;10196;p2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7" name="Google Shape;10197;p2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8" name="Google Shape;10198;p2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9" name="Google Shape;10199;p2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0" name="Google Shape;10200;p2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1" name="Google Shape;10201;p2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2" name="Google Shape;10202;p2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3" name="Google Shape;10203;p2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4" name="Google Shape;10204;p2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5" name="Google Shape;10205;p2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6" name="Google Shape;10206;p2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7" name="Google Shape;10207;p2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8" name="Google Shape;10208;p2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209" name="Google Shape;10209;p209"/>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0210"/>
        <p:cNvGrpSpPr/>
        <p:nvPr/>
      </p:nvGrpSpPr>
      <p:grpSpPr>
        <a:xfrm>
          <a:off x="0" y="0"/>
          <a:ext cx="0" cy="0"/>
          <a:chOff x="0" y="0"/>
          <a:chExt cx="0" cy="0"/>
        </a:xfrm>
      </p:grpSpPr>
      <p:pic>
        <p:nvPicPr>
          <p:cNvPr id="10211" name="Google Shape;10211;p210"/>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10212" name="Google Shape;10212;p210"/>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13" name="Google Shape;10213;p210"/>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14" name="Google Shape;10214;p210"/>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15" name="Google Shape;10215;p2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16" name="Google Shape;10216;p210"/>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17" name="Google Shape;10217;p210"/>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218" name="Google Shape;10218;p2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0219"/>
        <p:cNvGrpSpPr/>
        <p:nvPr/>
      </p:nvGrpSpPr>
      <p:grpSpPr>
        <a:xfrm>
          <a:off x="0" y="0"/>
          <a:ext cx="0" cy="0"/>
          <a:chOff x="0" y="0"/>
          <a:chExt cx="0" cy="0"/>
        </a:xfrm>
      </p:grpSpPr>
      <p:grpSp>
        <p:nvGrpSpPr>
          <p:cNvPr id="10220" name="Google Shape;10220;p211"/>
          <p:cNvGrpSpPr/>
          <p:nvPr/>
        </p:nvGrpSpPr>
        <p:grpSpPr>
          <a:xfrm>
            <a:off x="2726703" y="6"/>
            <a:ext cx="3697033" cy="5143642"/>
            <a:chOff x="1926275" y="238125"/>
            <a:chExt cx="3765950" cy="5239525"/>
          </a:xfrm>
        </p:grpSpPr>
        <p:sp>
          <p:nvSpPr>
            <p:cNvPr id="10221" name="Google Shape;10221;p2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2" name="Google Shape;10222;p2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3" name="Google Shape;10223;p2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4" name="Google Shape;10224;p2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5" name="Google Shape;10225;p2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6" name="Google Shape;10226;p2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7" name="Google Shape;10227;p2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8" name="Google Shape;10228;p2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9" name="Google Shape;10229;p2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0" name="Google Shape;10230;p2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1" name="Google Shape;10231;p2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2" name="Google Shape;10232;p2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3" name="Google Shape;10233;p2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4" name="Google Shape;10234;p2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5" name="Google Shape;10235;p2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6" name="Google Shape;10236;p2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7" name="Google Shape;10237;p2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8" name="Google Shape;10238;p2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9" name="Google Shape;10239;p2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0" name="Google Shape;10240;p2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1" name="Google Shape;10241;p2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2" name="Google Shape;10242;p2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3" name="Google Shape;10243;p2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4" name="Google Shape;10244;p2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5" name="Google Shape;10245;p2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6" name="Google Shape;10246;p2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7" name="Google Shape;10247;p2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8" name="Google Shape;10248;p2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9" name="Google Shape;10249;p2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0" name="Google Shape;10250;p2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1" name="Google Shape;10251;p2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2" name="Google Shape;10252;p2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3" name="Google Shape;10253;p2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4" name="Google Shape;10254;p2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5" name="Google Shape;10255;p2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6" name="Google Shape;10256;p2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7" name="Google Shape;10257;p2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8" name="Google Shape;10258;p2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9" name="Google Shape;10259;p2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0" name="Google Shape;10260;p2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1" name="Google Shape;10261;p2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2" name="Google Shape;10262;p2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3" name="Google Shape;10263;p2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4" name="Google Shape;10264;p2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5" name="Google Shape;10265;p2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6" name="Google Shape;10266;p2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7" name="Google Shape;10267;p2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8" name="Google Shape;10268;p2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9" name="Google Shape;10269;p2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0" name="Google Shape;10270;p2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1" name="Google Shape;10271;p2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2" name="Google Shape;10272;p2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3" name="Google Shape;10273;p2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4" name="Google Shape;10274;p2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5" name="Google Shape;10275;p2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6" name="Google Shape;10276;p2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7" name="Google Shape;10277;p2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8" name="Google Shape;10278;p2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9" name="Google Shape;10279;p2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80" name="Google Shape;10280;p2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281" name="Google Shape;10281;p21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0282" name="Google Shape;10282;p211"/>
          <p:cNvGrpSpPr/>
          <p:nvPr/>
        </p:nvGrpSpPr>
        <p:grpSpPr>
          <a:xfrm>
            <a:off x="2686261" y="2"/>
            <a:ext cx="2103910" cy="5143716"/>
            <a:chOff x="2726150" y="238125"/>
            <a:chExt cx="2142475" cy="5238000"/>
          </a:xfrm>
        </p:grpSpPr>
        <p:sp>
          <p:nvSpPr>
            <p:cNvPr id="10283" name="Google Shape;10283;p2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84" name="Google Shape;10284;p2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85" name="Google Shape;10285;p2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286" name="Google Shape;10286;p21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87" name="Google Shape;10287;p21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88" name="Google Shape;10288;p2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89" name="Google Shape;10289;p21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90" name="Google Shape;10290;p211"/>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0291" name="Google Shape;10291;p2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292" name="Google Shape;10292;p21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1" name="Google Shape;1671;p10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2" name="Google Shape;1672;p10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3" name="Google Shape;1673;p10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4" name="Google Shape;1674;p10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5" name="Google Shape;1675;p10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6" name="Google Shape;1676;p10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7" name="Google Shape;1677;p10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8" name="Google Shape;1678;p10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9" name="Google Shape;1679;p10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0" name="Google Shape;1680;p10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1" name="Google Shape;1681;p10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2" name="Google Shape;1682;p10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3" name="Google Shape;1683;p10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4" name="Google Shape;1684;p10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5" name="Google Shape;1685;p10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6" name="Google Shape;1686;p10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7" name="Google Shape;1687;p10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8" name="Google Shape;1688;p10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9" name="Google Shape;1689;p10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0" name="Google Shape;1690;p10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1" name="Google Shape;1691;p10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2" name="Google Shape;1692;p10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3" name="Google Shape;1693;p10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4" name="Google Shape;1694;p10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5" name="Google Shape;1695;p10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6" name="Google Shape;1696;p10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7" name="Google Shape;1697;p10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8" name="Google Shape;1698;p10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9" name="Google Shape;1699;p10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0" name="Google Shape;1700;p10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1" name="Google Shape;1701;p10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2" name="Google Shape;1702;p10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3" name="Google Shape;1703;p10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4" name="Google Shape;1704;p10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5" name="Google Shape;1705;p10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6" name="Google Shape;1706;p10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7" name="Google Shape;1707;p10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8" name="Google Shape;1708;p10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9" name="Google Shape;1709;p10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0" name="Google Shape;1710;p10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1" name="Google Shape;1711;p10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2" name="Google Shape;1712;p10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3" name="Google Shape;1713;p10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4" name="Google Shape;1714;p10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5" name="Google Shape;1715;p10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6" name="Google Shape;1716;p10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7" name="Google Shape;1717;p10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8" name="Google Shape;1718;p10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9" name="Google Shape;1719;p10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0" name="Google Shape;1720;p10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1" name="Google Shape;1721;p10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2" name="Google Shape;1722;p10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3" name="Google Shape;1723;p10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4" name="Google Shape;1724;p10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5" name="Google Shape;1725;p10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6" name="Google Shape;1726;p10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7" name="Google Shape;1727;p10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8" name="Google Shape;1728;p10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9" name="Google Shape;1729;p10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33" name="Google Shape;1733;p10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34" name="Google Shape;1734;p10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735" name="Google Shape;1735;p10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36" name="Google Shape;1736;p10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37" name="Google Shape;1737;p1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39" name="Google Shape;1739;p103"/>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740" name="Google Shape;1740;p1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0293"/>
        <p:cNvGrpSpPr/>
        <p:nvPr/>
      </p:nvGrpSpPr>
      <p:grpSpPr>
        <a:xfrm>
          <a:off x="0" y="0"/>
          <a:ext cx="0" cy="0"/>
          <a:chOff x="0" y="0"/>
          <a:chExt cx="0" cy="0"/>
        </a:xfrm>
      </p:grpSpPr>
      <p:sp>
        <p:nvSpPr>
          <p:cNvPr id="10294" name="Google Shape;10294;p212"/>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0295" name="Google Shape;10295;p212"/>
          <p:cNvGrpSpPr/>
          <p:nvPr/>
        </p:nvGrpSpPr>
        <p:grpSpPr>
          <a:xfrm>
            <a:off x="2686261" y="2"/>
            <a:ext cx="2103910" cy="5143716"/>
            <a:chOff x="2726150" y="238125"/>
            <a:chExt cx="2142475" cy="5238000"/>
          </a:xfrm>
        </p:grpSpPr>
        <p:sp>
          <p:nvSpPr>
            <p:cNvPr id="10296" name="Google Shape;10296;p2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97" name="Google Shape;10297;p2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98" name="Google Shape;10298;p2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299" name="Google Shape;10299;p212"/>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0" name="Google Shape;10300;p212"/>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301" name="Google Shape;10301;p2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02" name="Google Shape;10302;p212"/>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03" name="Google Shape;10303;p212"/>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304" name="Google Shape;10304;p212"/>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0305" name="Google Shape;10305;p21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0306"/>
        <p:cNvGrpSpPr/>
        <p:nvPr/>
      </p:nvGrpSpPr>
      <p:grpSpPr>
        <a:xfrm>
          <a:off x="0" y="0"/>
          <a:ext cx="0" cy="0"/>
          <a:chOff x="0" y="0"/>
          <a:chExt cx="0" cy="0"/>
        </a:xfrm>
      </p:grpSpPr>
      <p:sp>
        <p:nvSpPr>
          <p:cNvPr id="10307" name="Google Shape;10307;p21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8" name="Google Shape;10308;p213"/>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09" name="Google Shape;10309;p213"/>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10" name="Google Shape;10310;p2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311" name="Google Shape;10311;p213"/>
          <p:cNvGrpSpPr/>
          <p:nvPr/>
        </p:nvGrpSpPr>
        <p:grpSpPr>
          <a:xfrm>
            <a:off x="8041173" y="4778596"/>
            <a:ext cx="598277" cy="170409"/>
            <a:chOff x="238125" y="1822850"/>
            <a:chExt cx="7080200" cy="2016675"/>
          </a:xfrm>
        </p:grpSpPr>
        <p:sp>
          <p:nvSpPr>
            <p:cNvPr id="10312" name="Google Shape;10312;p2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3" name="Google Shape;10313;p2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4" name="Google Shape;10314;p2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5" name="Google Shape;10315;p2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6" name="Google Shape;10316;p2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7" name="Google Shape;10317;p2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8" name="Google Shape;10318;p2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319" name="Google Shape;10319;p21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0320"/>
        <p:cNvGrpSpPr/>
        <p:nvPr/>
      </p:nvGrpSpPr>
      <p:grpSpPr>
        <a:xfrm>
          <a:off x="0" y="0"/>
          <a:ext cx="0" cy="0"/>
          <a:chOff x="0" y="0"/>
          <a:chExt cx="0" cy="0"/>
        </a:xfrm>
      </p:grpSpPr>
      <p:sp>
        <p:nvSpPr>
          <p:cNvPr id="10321" name="Google Shape;10321;p214"/>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22" name="Google Shape;10322;p2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23" name="Google Shape;10323;p2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4" name="Google Shape;10324;p2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0325"/>
        <p:cNvGrpSpPr/>
        <p:nvPr/>
      </p:nvGrpSpPr>
      <p:grpSpPr>
        <a:xfrm>
          <a:off x="0" y="0"/>
          <a:ext cx="0" cy="0"/>
          <a:chOff x="0" y="0"/>
          <a:chExt cx="0" cy="0"/>
        </a:xfrm>
      </p:grpSpPr>
      <p:sp>
        <p:nvSpPr>
          <p:cNvPr id="10326" name="Google Shape;10326;p21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0327" name="Google Shape;10327;p2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8" name="Google Shape;10328;p21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0329" name="Google Shape;10329;p215"/>
          <p:cNvGrpSpPr/>
          <p:nvPr/>
        </p:nvGrpSpPr>
        <p:grpSpPr>
          <a:xfrm>
            <a:off x="8041173" y="4778596"/>
            <a:ext cx="598277" cy="170409"/>
            <a:chOff x="238125" y="1822850"/>
            <a:chExt cx="7080200" cy="2016675"/>
          </a:xfrm>
        </p:grpSpPr>
        <p:sp>
          <p:nvSpPr>
            <p:cNvPr id="10330" name="Google Shape;10330;p2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1" name="Google Shape;10331;p2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2" name="Google Shape;10332;p2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3" name="Google Shape;10333;p2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4" name="Google Shape;10334;p2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5" name="Google Shape;10335;p2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6" name="Google Shape;10336;p2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337" name="Google Shape;10337;p2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338"/>
        <p:cNvGrpSpPr/>
        <p:nvPr/>
      </p:nvGrpSpPr>
      <p:grpSpPr>
        <a:xfrm>
          <a:off x="0" y="0"/>
          <a:ext cx="0" cy="0"/>
          <a:chOff x="0" y="0"/>
          <a:chExt cx="0" cy="0"/>
        </a:xfrm>
      </p:grpSpPr>
      <p:sp>
        <p:nvSpPr>
          <p:cNvPr id="10339" name="Google Shape;10339;p21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0340" name="Google Shape;10340;p2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341"/>
        <p:cNvGrpSpPr/>
        <p:nvPr/>
      </p:nvGrpSpPr>
      <p:grpSpPr>
        <a:xfrm>
          <a:off x="0" y="0"/>
          <a:ext cx="0" cy="0"/>
          <a:chOff x="0" y="0"/>
          <a:chExt cx="0" cy="0"/>
        </a:xfrm>
      </p:grpSpPr>
      <p:sp>
        <p:nvSpPr>
          <p:cNvPr id="10342" name="Google Shape;10342;p21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43" name="Google Shape;10343;p21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0344" name="Google Shape;10344;p21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0345" name="Google Shape;10345;p21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0346" name="Google Shape;10346;p2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47" name="Google Shape;10347;p2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48" name="Google Shape;10348;p2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0349"/>
        <p:cNvGrpSpPr/>
        <p:nvPr/>
      </p:nvGrpSpPr>
      <p:grpSpPr>
        <a:xfrm>
          <a:off x="0" y="0"/>
          <a:ext cx="0" cy="0"/>
          <a:chOff x="0" y="0"/>
          <a:chExt cx="0" cy="0"/>
        </a:xfrm>
      </p:grpSpPr>
      <p:sp>
        <p:nvSpPr>
          <p:cNvPr id="10350" name="Google Shape;10350;p2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51" name="Google Shape;10351;p218"/>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0352" name="Google Shape;10352;p2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53" name="Google Shape;10353;p2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0354"/>
        <p:cNvGrpSpPr/>
        <p:nvPr/>
      </p:nvGrpSpPr>
      <p:grpSpPr>
        <a:xfrm>
          <a:off x="0" y="0"/>
          <a:ext cx="0" cy="0"/>
          <a:chOff x="0" y="0"/>
          <a:chExt cx="0" cy="0"/>
        </a:xfrm>
      </p:grpSpPr>
      <p:grpSp>
        <p:nvGrpSpPr>
          <p:cNvPr id="10355" name="Google Shape;10355;p219"/>
          <p:cNvGrpSpPr/>
          <p:nvPr/>
        </p:nvGrpSpPr>
        <p:grpSpPr>
          <a:xfrm>
            <a:off x="3689202" y="6"/>
            <a:ext cx="3697033" cy="5143642"/>
            <a:chOff x="1926275" y="238125"/>
            <a:chExt cx="3765950" cy="5239525"/>
          </a:xfrm>
        </p:grpSpPr>
        <p:sp>
          <p:nvSpPr>
            <p:cNvPr id="10356" name="Google Shape;10356;p21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57" name="Google Shape;10357;p21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58" name="Google Shape;10358;p21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59" name="Google Shape;10359;p21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0" name="Google Shape;10360;p21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1" name="Google Shape;10361;p21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2" name="Google Shape;10362;p21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3" name="Google Shape;10363;p21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4" name="Google Shape;10364;p21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5" name="Google Shape;10365;p21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6" name="Google Shape;10366;p21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7" name="Google Shape;10367;p21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8" name="Google Shape;10368;p21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9" name="Google Shape;10369;p21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0" name="Google Shape;10370;p21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1" name="Google Shape;10371;p21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2" name="Google Shape;10372;p21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3" name="Google Shape;10373;p21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4" name="Google Shape;10374;p21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5" name="Google Shape;10375;p21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6" name="Google Shape;10376;p21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7" name="Google Shape;10377;p21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8" name="Google Shape;10378;p21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9" name="Google Shape;10379;p21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0" name="Google Shape;10380;p21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1" name="Google Shape;10381;p21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2" name="Google Shape;10382;p21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3" name="Google Shape;10383;p21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4" name="Google Shape;10384;p21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5" name="Google Shape;10385;p21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6" name="Google Shape;10386;p21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7" name="Google Shape;10387;p21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8" name="Google Shape;10388;p21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9" name="Google Shape;10389;p21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0" name="Google Shape;10390;p21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1" name="Google Shape;10391;p21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2" name="Google Shape;10392;p21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3" name="Google Shape;10393;p21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4" name="Google Shape;10394;p21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5" name="Google Shape;10395;p21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6" name="Google Shape;10396;p21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7" name="Google Shape;10397;p21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8" name="Google Shape;10398;p21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9" name="Google Shape;10399;p21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0" name="Google Shape;10400;p21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1" name="Google Shape;10401;p21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2" name="Google Shape;10402;p21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3" name="Google Shape;10403;p21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4" name="Google Shape;10404;p21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5" name="Google Shape;10405;p21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6" name="Google Shape;10406;p21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7" name="Google Shape;10407;p21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8" name="Google Shape;10408;p21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9" name="Google Shape;10409;p21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0" name="Google Shape;10410;p21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1" name="Google Shape;10411;p21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2" name="Google Shape;10412;p21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3" name="Google Shape;10413;p21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4" name="Google Shape;10414;p21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5" name="Google Shape;10415;p21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416" name="Google Shape;10416;p219"/>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7" name="Google Shape;10417;p21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0418" name="Google Shape;10418;p219"/>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10419" name="Google Shape;10419;p219"/>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10420" name="Google Shape;10420;p219"/>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21" name="Google Shape;10421;p219"/>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0422"/>
        <p:cNvGrpSpPr/>
        <p:nvPr/>
      </p:nvGrpSpPr>
      <p:grpSpPr>
        <a:xfrm>
          <a:off x="0" y="0"/>
          <a:ext cx="0" cy="0"/>
          <a:chOff x="0" y="0"/>
          <a:chExt cx="0" cy="0"/>
        </a:xfrm>
      </p:grpSpPr>
      <p:grpSp>
        <p:nvGrpSpPr>
          <p:cNvPr id="10423" name="Google Shape;10423;p220"/>
          <p:cNvGrpSpPr/>
          <p:nvPr/>
        </p:nvGrpSpPr>
        <p:grpSpPr>
          <a:xfrm>
            <a:off x="3698727" y="6"/>
            <a:ext cx="3697033" cy="5143642"/>
            <a:chOff x="1926275" y="238125"/>
            <a:chExt cx="3765950" cy="5239525"/>
          </a:xfrm>
        </p:grpSpPr>
        <p:sp>
          <p:nvSpPr>
            <p:cNvPr id="10424" name="Google Shape;10424;p2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5" name="Google Shape;10425;p2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6" name="Google Shape;10426;p2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7" name="Google Shape;10427;p2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8" name="Google Shape;10428;p2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9" name="Google Shape;10429;p2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0" name="Google Shape;10430;p2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1" name="Google Shape;10431;p2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2" name="Google Shape;10432;p2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3" name="Google Shape;10433;p2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4" name="Google Shape;10434;p2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5" name="Google Shape;10435;p2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6" name="Google Shape;10436;p2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7" name="Google Shape;10437;p2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8" name="Google Shape;10438;p2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9" name="Google Shape;10439;p2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0" name="Google Shape;10440;p2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1" name="Google Shape;10441;p2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2" name="Google Shape;10442;p2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3" name="Google Shape;10443;p2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4" name="Google Shape;10444;p2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5" name="Google Shape;10445;p2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6" name="Google Shape;10446;p2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7" name="Google Shape;10447;p2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8" name="Google Shape;10448;p2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9" name="Google Shape;10449;p2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0" name="Google Shape;10450;p2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1" name="Google Shape;10451;p2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2" name="Google Shape;10452;p2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3" name="Google Shape;10453;p2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4" name="Google Shape;10454;p2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5" name="Google Shape;10455;p2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6" name="Google Shape;10456;p2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7" name="Google Shape;10457;p2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8" name="Google Shape;10458;p2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9" name="Google Shape;10459;p2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0" name="Google Shape;10460;p2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1" name="Google Shape;10461;p2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2" name="Google Shape;10462;p2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3" name="Google Shape;10463;p2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4" name="Google Shape;10464;p2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5" name="Google Shape;10465;p2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6" name="Google Shape;10466;p2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7" name="Google Shape;10467;p2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8" name="Google Shape;10468;p2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9" name="Google Shape;10469;p2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0" name="Google Shape;10470;p2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1" name="Google Shape;10471;p2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2" name="Google Shape;10472;p2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3" name="Google Shape;10473;p2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4" name="Google Shape;10474;p2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5" name="Google Shape;10475;p2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6" name="Google Shape;10476;p2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7" name="Google Shape;10477;p2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8" name="Google Shape;10478;p2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9" name="Google Shape;10479;p2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80" name="Google Shape;10480;p2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81" name="Google Shape;10481;p2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82" name="Google Shape;10482;p2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83" name="Google Shape;10483;p2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484" name="Google Shape;10484;p22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85" name="Google Shape;10485;p2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486" name="Google Shape;10486;p22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0487" name="Google Shape;10487;p2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88" name="Google Shape;10488;p22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0489"/>
        <p:cNvGrpSpPr/>
        <p:nvPr/>
      </p:nvGrpSpPr>
      <p:grpSpPr>
        <a:xfrm>
          <a:off x="0" y="0"/>
          <a:ext cx="0" cy="0"/>
          <a:chOff x="0" y="0"/>
          <a:chExt cx="0" cy="0"/>
        </a:xfrm>
      </p:grpSpPr>
      <p:grpSp>
        <p:nvGrpSpPr>
          <p:cNvPr id="10490" name="Google Shape;10490;p221"/>
          <p:cNvGrpSpPr/>
          <p:nvPr/>
        </p:nvGrpSpPr>
        <p:grpSpPr>
          <a:xfrm>
            <a:off x="3698727" y="6"/>
            <a:ext cx="3697033" cy="5143642"/>
            <a:chOff x="1926275" y="238125"/>
            <a:chExt cx="3765950" cy="5239525"/>
          </a:xfrm>
        </p:grpSpPr>
        <p:sp>
          <p:nvSpPr>
            <p:cNvPr id="10491" name="Google Shape;10491;p2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2" name="Google Shape;10492;p2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3" name="Google Shape;10493;p2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4" name="Google Shape;10494;p2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5" name="Google Shape;10495;p2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6" name="Google Shape;10496;p2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7" name="Google Shape;10497;p2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8" name="Google Shape;10498;p2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9" name="Google Shape;10499;p2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0" name="Google Shape;10500;p2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1" name="Google Shape;10501;p2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2" name="Google Shape;10502;p2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3" name="Google Shape;10503;p2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4" name="Google Shape;10504;p2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5" name="Google Shape;10505;p2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6" name="Google Shape;10506;p2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7" name="Google Shape;10507;p2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8" name="Google Shape;10508;p2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9" name="Google Shape;10509;p2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0" name="Google Shape;10510;p2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1" name="Google Shape;10511;p2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2" name="Google Shape;10512;p2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3" name="Google Shape;10513;p2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4" name="Google Shape;10514;p2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5" name="Google Shape;10515;p2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6" name="Google Shape;10516;p2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7" name="Google Shape;10517;p2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8" name="Google Shape;10518;p2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9" name="Google Shape;10519;p2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0" name="Google Shape;10520;p2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1" name="Google Shape;10521;p2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2" name="Google Shape;10522;p2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3" name="Google Shape;10523;p2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4" name="Google Shape;10524;p2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5" name="Google Shape;10525;p2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6" name="Google Shape;10526;p2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7" name="Google Shape;10527;p2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8" name="Google Shape;10528;p2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9" name="Google Shape;10529;p2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0" name="Google Shape;10530;p2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1" name="Google Shape;10531;p2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2" name="Google Shape;10532;p2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3" name="Google Shape;10533;p2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4" name="Google Shape;10534;p2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5" name="Google Shape;10535;p2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6" name="Google Shape;10536;p2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7" name="Google Shape;10537;p2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8" name="Google Shape;10538;p2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9" name="Google Shape;10539;p2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0" name="Google Shape;10540;p2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1" name="Google Shape;10541;p2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2" name="Google Shape;10542;p2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3" name="Google Shape;10543;p2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4" name="Google Shape;10544;p2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5" name="Google Shape;10545;p2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6" name="Google Shape;10546;p2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7" name="Google Shape;10547;p2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8" name="Google Shape;10548;p2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9" name="Google Shape;10549;p2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0" name="Google Shape;10550;p2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551" name="Google Shape;10551;p22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2" name="Google Shape;10552;p2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53" name="Google Shape;10553;p221"/>
          <p:cNvGrpSpPr/>
          <p:nvPr/>
        </p:nvGrpSpPr>
        <p:grpSpPr>
          <a:xfrm>
            <a:off x="1285921" y="2144122"/>
            <a:ext cx="2868897" cy="817157"/>
            <a:chOff x="238125" y="1822850"/>
            <a:chExt cx="7080200" cy="2016675"/>
          </a:xfrm>
        </p:grpSpPr>
        <p:sp>
          <p:nvSpPr>
            <p:cNvPr id="10554" name="Google Shape;10554;p2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5" name="Google Shape;10555;p2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6" name="Google Shape;10556;p2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7" name="Google Shape;10557;p2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8" name="Google Shape;10558;p2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9" name="Google Shape;10559;p2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60" name="Google Shape;10560;p2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561" name="Google Shape;10561;p22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0562" name="Google Shape;10562;p2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46" name="Google Shape;1746;p10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47" name="Google Shape;1747;p10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748" name="Google Shape;1748;p10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49" name="Google Shape;1749;p10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50" name="Google Shape;1750;p1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52" name="Google Shape;1752;p104"/>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753" name="Google Shape;1753;p104"/>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754" name="Google Shape;1754;p10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0563"/>
        <p:cNvGrpSpPr/>
        <p:nvPr/>
      </p:nvGrpSpPr>
      <p:grpSpPr>
        <a:xfrm>
          <a:off x="0" y="0"/>
          <a:ext cx="0" cy="0"/>
          <a:chOff x="0" y="0"/>
          <a:chExt cx="0" cy="0"/>
        </a:xfrm>
      </p:grpSpPr>
      <p:sp>
        <p:nvSpPr>
          <p:cNvPr id="10564" name="Google Shape;10564;p222"/>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65" name="Google Shape;10565;p2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66" name="Google Shape;10566;p222"/>
          <p:cNvGrpSpPr/>
          <p:nvPr/>
        </p:nvGrpSpPr>
        <p:grpSpPr>
          <a:xfrm>
            <a:off x="1285921" y="2144122"/>
            <a:ext cx="2868897" cy="817157"/>
            <a:chOff x="238125" y="1822850"/>
            <a:chExt cx="7080200" cy="2016675"/>
          </a:xfrm>
        </p:grpSpPr>
        <p:sp>
          <p:nvSpPr>
            <p:cNvPr id="10567" name="Google Shape;10567;p2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68" name="Google Shape;10568;p2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69" name="Google Shape;10569;p2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70" name="Google Shape;10570;p2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71" name="Google Shape;10571;p2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72" name="Google Shape;10572;p2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73" name="Google Shape;10573;p2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574" name="Google Shape;10574;p22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0575" name="Google Shape;10575;p2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0582"/>
        <p:cNvGrpSpPr/>
        <p:nvPr/>
      </p:nvGrpSpPr>
      <p:grpSpPr>
        <a:xfrm>
          <a:off x="0" y="0"/>
          <a:ext cx="0" cy="0"/>
          <a:chOff x="0" y="0"/>
          <a:chExt cx="0" cy="0"/>
        </a:xfrm>
      </p:grpSpPr>
      <p:sp>
        <p:nvSpPr>
          <p:cNvPr id="10583" name="Google Shape;10583;p84"/>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584" name="Google Shape;10584;p84"/>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585" name="Google Shape;10585;p84"/>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586" name="Google Shape;10586;p84"/>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587" name="Google Shape;10587;p84"/>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588"/>
        <p:cNvGrpSpPr/>
        <p:nvPr/>
      </p:nvGrpSpPr>
      <p:grpSpPr>
        <a:xfrm>
          <a:off x="0" y="0"/>
          <a:ext cx="0" cy="0"/>
          <a:chOff x="0" y="0"/>
          <a:chExt cx="0" cy="0"/>
        </a:xfrm>
      </p:grpSpPr>
      <p:sp>
        <p:nvSpPr>
          <p:cNvPr id="10589" name="Google Shape;10589;p175"/>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4500">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590" name="Google Shape;10590;p175"/>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2400"/>
              <a:buNone/>
              <a:defRPr sz="1800">
                <a:solidFill>
                  <a:srgbClr val="888888"/>
                </a:solidFill>
                <a:latin typeface="Inter" panose="02000503000000020004" pitchFamily="2" charset="0"/>
                <a:ea typeface="Inter" panose="02000503000000020004" pitchFamily="2" charset="0"/>
              </a:defRPr>
            </a:lvl1pPr>
            <a:lvl2pPr marL="914400" lvl="1" indent="-228600" algn="l">
              <a:lnSpc>
                <a:spcPct val="90000"/>
              </a:lnSpc>
              <a:spcBef>
                <a:spcPts val="375"/>
              </a:spcBef>
              <a:spcAft>
                <a:spcPts val="0"/>
              </a:spcAft>
              <a:buClr>
                <a:srgbClr val="888888"/>
              </a:buClr>
              <a:buSzPts val="2000"/>
              <a:buNone/>
              <a:defRPr sz="1500">
                <a:solidFill>
                  <a:srgbClr val="888888"/>
                </a:solidFill>
              </a:defRPr>
            </a:lvl2pPr>
            <a:lvl3pPr marL="1371600" lvl="2" indent="-228600" algn="l">
              <a:lnSpc>
                <a:spcPct val="90000"/>
              </a:lnSpc>
              <a:spcBef>
                <a:spcPts val="375"/>
              </a:spcBef>
              <a:spcAft>
                <a:spcPts val="0"/>
              </a:spcAft>
              <a:buClr>
                <a:srgbClr val="888888"/>
              </a:buClr>
              <a:buSzPts val="1800"/>
              <a:buNone/>
              <a:defRPr sz="1350">
                <a:solidFill>
                  <a:srgbClr val="888888"/>
                </a:solidFill>
              </a:defRPr>
            </a:lvl3pPr>
            <a:lvl4pPr marL="1828800" lvl="3" indent="-228600" algn="l">
              <a:lnSpc>
                <a:spcPct val="90000"/>
              </a:lnSpc>
              <a:spcBef>
                <a:spcPts val="375"/>
              </a:spcBef>
              <a:spcAft>
                <a:spcPts val="0"/>
              </a:spcAft>
              <a:buClr>
                <a:srgbClr val="888888"/>
              </a:buClr>
              <a:buSzPts val="1600"/>
              <a:buNone/>
              <a:defRPr sz="1200">
                <a:solidFill>
                  <a:srgbClr val="888888"/>
                </a:solidFill>
              </a:defRPr>
            </a:lvl4pPr>
            <a:lvl5pPr marL="2286000" lvl="4" indent="-228600" algn="l">
              <a:lnSpc>
                <a:spcPct val="90000"/>
              </a:lnSpc>
              <a:spcBef>
                <a:spcPts val="375"/>
              </a:spcBef>
              <a:spcAft>
                <a:spcPts val="0"/>
              </a:spcAft>
              <a:buClr>
                <a:srgbClr val="888888"/>
              </a:buClr>
              <a:buSzPts val="1600"/>
              <a:buNone/>
              <a:defRPr sz="1200">
                <a:solidFill>
                  <a:srgbClr val="888888"/>
                </a:solidFill>
              </a:defRPr>
            </a:lvl5pPr>
            <a:lvl6pPr marL="2743200" lvl="5" indent="-228600" algn="l">
              <a:lnSpc>
                <a:spcPct val="90000"/>
              </a:lnSpc>
              <a:spcBef>
                <a:spcPts val="375"/>
              </a:spcBef>
              <a:spcAft>
                <a:spcPts val="0"/>
              </a:spcAft>
              <a:buClr>
                <a:srgbClr val="888888"/>
              </a:buClr>
              <a:buSzPts val="1600"/>
              <a:buNone/>
              <a:defRPr sz="1200">
                <a:solidFill>
                  <a:srgbClr val="888888"/>
                </a:solidFill>
              </a:defRPr>
            </a:lvl6pPr>
            <a:lvl7pPr marL="3200400" lvl="6" indent="-228600" algn="l">
              <a:lnSpc>
                <a:spcPct val="90000"/>
              </a:lnSpc>
              <a:spcBef>
                <a:spcPts val="375"/>
              </a:spcBef>
              <a:spcAft>
                <a:spcPts val="0"/>
              </a:spcAft>
              <a:buClr>
                <a:srgbClr val="888888"/>
              </a:buClr>
              <a:buSzPts val="1600"/>
              <a:buNone/>
              <a:defRPr sz="1200">
                <a:solidFill>
                  <a:srgbClr val="888888"/>
                </a:solidFill>
              </a:defRPr>
            </a:lvl7pPr>
            <a:lvl8pPr marL="3657600" lvl="7" indent="-228600" algn="l">
              <a:lnSpc>
                <a:spcPct val="90000"/>
              </a:lnSpc>
              <a:spcBef>
                <a:spcPts val="375"/>
              </a:spcBef>
              <a:spcAft>
                <a:spcPts val="0"/>
              </a:spcAft>
              <a:buClr>
                <a:srgbClr val="888888"/>
              </a:buClr>
              <a:buSzPts val="1600"/>
              <a:buNone/>
              <a:defRPr sz="1200">
                <a:solidFill>
                  <a:srgbClr val="888888"/>
                </a:solidFill>
              </a:defRPr>
            </a:lvl8pPr>
            <a:lvl9pPr marL="4114800" lvl="8" indent="-228600" algn="l">
              <a:lnSpc>
                <a:spcPct val="90000"/>
              </a:lnSpc>
              <a:spcBef>
                <a:spcPts val="375"/>
              </a:spcBef>
              <a:spcAft>
                <a:spcPts val="0"/>
              </a:spcAft>
              <a:buClr>
                <a:srgbClr val="888888"/>
              </a:buClr>
              <a:buSzPts val="1600"/>
              <a:buNone/>
              <a:defRPr sz="1200">
                <a:solidFill>
                  <a:srgbClr val="888888"/>
                </a:solidFill>
              </a:defRPr>
            </a:lvl9pPr>
          </a:lstStyle>
          <a:p>
            <a:endParaRPr dirty="0"/>
          </a:p>
        </p:txBody>
      </p:sp>
      <p:sp>
        <p:nvSpPr>
          <p:cNvPr id="10591" name="Google Shape;10591;p17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592" name="Google Shape;10592;p17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593" name="Google Shape;10593;p17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594"/>
        <p:cNvGrpSpPr/>
        <p:nvPr/>
      </p:nvGrpSpPr>
      <p:grpSpPr>
        <a:xfrm>
          <a:off x="0" y="0"/>
          <a:ext cx="0" cy="0"/>
          <a:chOff x="0" y="0"/>
          <a:chExt cx="0" cy="0"/>
        </a:xfrm>
      </p:grpSpPr>
      <p:sp>
        <p:nvSpPr>
          <p:cNvPr id="10595" name="Google Shape;10595;p176"/>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596" name="Google Shape;10596;p176"/>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597" name="Google Shape;10597;p176"/>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598" name="Google Shape;10598;p17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599" name="Google Shape;10599;p17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00" name="Google Shape;10600;p17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0601"/>
        <p:cNvGrpSpPr/>
        <p:nvPr/>
      </p:nvGrpSpPr>
      <p:grpSpPr>
        <a:xfrm>
          <a:off x="0" y="0"/>
          <a:ext cx="0" cy="0"/>
          <a:chOff x="0" y="0"/>
          <a:chExt cx="0" cy="0"/>
        </a:xfrm>
      </p:grpSpPr>
      <p:sp>
        <p:nvSpPr>
          <p:cNvPr id="10602" name="Google Shape;10602;p177"/>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03" name="Google Shape;10603;p177"/>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atin typeface="Inter" panose="02000503000000020004" pitchFamily="2" charset="0"/>
                <a:ea typeface="Inter" panose="02000503000000020004" pitchFamily="2" charset="0"/>
              </a:defRPr>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dirty="0"/>
          </a:p>
        </p:txBody>
      </p:sp>
      <p:sp>
        <p:nvSpPr>
          <p:cNvPr id="10604" name="Google Shape;10604;p177"/>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605" name="Google Shape;10605;p177"/>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atin typeface="Inter" panose="02000503000000020004" pitchFamily="2" charset="0"/>
                <a:ea typeface="Inter" panose="02000503000000020004" pitchFamily="2" charset="0"/>
              </a:defRPr>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dirty="0"/>
          </a:p>
        </p:txBody>
      </p:sp>
      <p:sp>
        <p:nvSpPr>
          <p:cNvPr id="10606" name="Google Shape;10606;p177"/>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607" name="Google Shape;10607;p17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08" name="Google Shape;10608;p17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09" name="Google Shape;10609;p17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610"/>
        <p:cNvGrpSpPr/>
        <p:nvPr/>
      </p:nvGrpSpPr>
      <p:grpSpPr>
        <a:xfrm>
          <a:off x="0" y="0"/>
          <a:ext cx="0" cy="0"/>
          <a:chOff x="0" y="0"/>
          <a:chExt cx="0" cy="0"/>
        </a:xfrm>
      </p:grpSpPr>
      <p:sp>
        <p:nvSpPr>
          <p:cNvPr id="10611" name="Google Shape;10611;p178"/>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12" name="Google Shape;10612;p17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13" name="Google Shape;10613;p17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14" name="Google Shape;10614;p17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615"/>
        <p:cNvGrpSpPr/>
        <p:nvPr/>
      </p:nvGrpSpPr>
      <p:grpSpPr>
        <a:xfrm>
          <a:off x="0" y="0"/>
          <a:ext cx="0" cy="0"/>
          <a:chOff x="0" y="0"/>
          <a:chExt cx="0" cy="0"/>
        </a:xfrm>
      </p:grpSpPr>
      <p:sp>
        <p:nvSpPr>
          <p:cNvPr id="10616" name="Google Shape;10616;p17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17" name="Google Shape;10617;p17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18" name="Google Shape;10618;p17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0619"/>
        <p:cNvGrpSpPr/>
        <p:nvPr/>
      </p:nvGrpSpPr>
      <p:grpSpPr>
        <a:xfrm>
          <a:off x="0" y="0"/>
          <a:ext cx="0" cy="0"/>
          <a:chOff x="0" y="0"/>
          <a:chExt cx="0" cy="0"/>
        </a:xfrm>
      </p:grpSpPr>
      <p:sp>
        <p:nvSpPr>
          <p:cNvPr id="10620" name="Google Shape;10620;p180"/>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21" name="Google Shape;10621;p180"/>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750"/>
              </a:spcBef>
              <a:spcAft>
                <a:spcPts val="0"/>
              </a:spcAft>
              <a:buClr>
                <a:schemeClr val="dk1"/>
              </a:buClr>
              <a:buSzPts val="3200"/>
              <a:buChar char="•"/>
              <a:defRPr sz="2400">
                <a:latin typeface="Inter" panose="02000503000000020004" pitchFamily="2" charset="0"/>
                <a:ea typeface="Inter" panose="02000503000000020004" pitchFamily="2" charset="0"/>
              </a:defRPr>
            </a:lvl1pPr>
            <a:lvl2pPr marL="914400" lvl="1" indent="-406400" algn="l">
              <a:lnSpc>
                <a:spcPct val="90000"/>
              </a:lnSpc>
              <a:spcBef>
                <a:spcPts val="375"/>
              </a:spcBef>
              <a:spcAft>
                <a:spcPts val="0"/>
              </a:spcAft>
              <a:buClr>
                <a:schemeClr val="dk1"/>
              </a:buClr>
              <a:buSzPts val="2800"/>
              <a:buChar char="•"/>
              <a:defRPr sz="2100"/>
            </a:lvl2pPr>
            <a:lvl3pPr marL="1371600" lvl="2" indent="-381000" algn="l">
              <a:lnSpc>
                <a:spcPct val="90000"/>
              </a:lnSpc>
              <a:spcBef>
                <a:spcPts val="375"/>
              </a:spcBef>
              <a:spcAft>
                <a:spcPts val="0"/>
              </a:spcAft>
              <a:buClr>
                <a:schemeClr val="dk1"/>
              </a:buClr>
              <a:buSzPts val="2400"/>
              <a:buChar char="•"/>
              <a:defRPr sz="1800"/>
            </a:lvl3pPr>
            <a:lvl4pPr marL="1828800" lvl="3" indent="-355600" algn="l">
              <a:lnSpc>
                <a:spcPct val="90000"/>
              </a:lnSpc>
              <a:spcBef>
                <a:spcPts val="375"/>
              </a:spcBef>
              <a:spcAft>
                <a:spcPts val="0"/>
              </a:spcAft>
              <a:buClr>
                <a:schemeClr val="dk1"/>
              </a:buClr>
              <a:buSzPts val="2000"/>
              <a:buChar char="•"/>
              <a:defRPr sz="1500"/>
            </a:lvl4pPr>
            <a:lvl5pPr marL="2286000" lvl="4" indent="-355600" algn="l">
              <a:lnSpc>
                <a:spcPct val="90000"/>
              </a:lnSpc>
              <a:spcBef>
                <a:spcPts val="375"/>
              </a:spcBef>
              <a:spcAft>
                <a:spcPts val="0"/>
              </a:spcAft>
              <a:buClr>
                <a:schemeClr val="dk1"/>
              </a:buClr>
              <a:buSzPts val="2000"/>
              <a:buChar char="•"/>
              <a:defRPr sz="1500"/>
            </a:lvl5pPr>
            <a:lvl6pPr marL="2743200" lvl="5" indent="-355600" algn="l">
              <a:lnSpc>
                <a:spcPct val="90000"/>
              </a:lnSpc>
              <a:spcBef>
                <a:spcPts val="375"/>
              </a:spcBef>
              <a:spcAft>
                <a:spcPts val="0"/>
              </a:spcAft>
              <a:buClr>
                <a:schemeClr val="dk1"/>
              </a:buClr>
              <a:buSzPts val="2000"/>
              <a:buChar char="•"/>
              <a:defRPr sz="1500"/>
            </a:lvl6pPr>
            <a:lvl7pPr marL="3200400" lvl="6" indent="-355600" algn="l">
              <a:lnSpc>
                <a:spcPct val="90000"/>
              </a:lnSpc>
              <a:spcBef>
                <a:spcPts val="375"/>
              </a:spcBef>
              <a:spcAft>
                <a:spcPts val="0"/>
              </a:spcAft>
              <a:buClr>
                <a:schemeClr val="dk1"/>
              </a:buClr>
              <a:buSzPts val="2000"/>
              <a:buChar char="•"/>
              <a:defRPr sz="1500"/>
            </a:lvl7pPr>
            <a:lvl8pPr marL="3657600" lvl="7" indent="-355600" algn="l">
              <a:lnSpc>
                <a:spcPct val="90000"/>
              </a:lnSpc>
              <a:spcBef>
                <a:spcPts val="375"/>
              </a:spcBef>
              <a:spcAft>
                <a:spcPts val="0"/>
              </a:spcAft>
              <a:buClr>
                <a:schemeClr val="dk1"/>
              </a:buClr>
              <a:buSzPts val="2000"/>
              <a:buChar char="•"/>
              <a:defRPr sz="1500"/>
            </a:lvl8pPr>
            <a:lvl9pPr marL="4114800" lvl="8" indent="-355600" algn="l">
              <a:lnSpc>
                <a:spcPct val="90000"/>
              </a:lnSpc>
              <a:spcBef>
                <a:spcPts val="375"/>
              </a:spcBef>
              <a:spcAft>
                <a:spcPts val="0"/>
              </a:spcAft>
              <a:buClr>
                <a:schemeClr val="dk1"/>
              </a:buClr>
              <a:buSzPts val="2000"/>
              <a:buChar char="•"/>
              <a:defRPr sz="1500"/>
            </a:lvl9pPr>
          </a:lstStyle>
          <a:p>
            <a:endParaRPr dirty="0"/>
          </a:p>
        </p:txBody>
      </p:sp>
      <p:sp>
        <p:nvSpPr>
          <p:cNvPr id="10622" name="Google Shape;10622;p180"/>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atin typeface="Inter" panose="02000503000000020004" pitchFamily="2" charset="0"/>
                <a:ea typeface="Inter" panose="02000503000000020004" pitchFamily="2" charset="0"/>
              </a:defRPr>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dirty="0"/>
          </a:p>
        </p:txBody>
      </p:sp>
      <p:sp>
        <p:nvSpPr>
          <p:cNvPr id="10623" name="Google Shape;10623;p18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24" name="Google Shape;10624;p18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25" name="Google Shape;10625;p18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626"/>
        <p:cNvGrpSpPr/>
        <p:nvPr/>
      </p:nvGrpSpPr>
      <p:grpSpPr>
        <a:xfrm>
          <a:off x="0" y="0"/>
          <a:ext cx="0" cy="0"/>
          <a:chOff x="0" y="0"/>
          <a:chExt cx="0" cy="0"/>
        </a:xfrm>
      </p:grpSpPr>
      <p:sp>
        <p:nvSpPr>
          <p:cNvPr id="10627" name="Google Shape;10627;p181"/>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28" name="Google Shape;10628;p181"/>
          <p:cNvSpPr>
            <a:spLocks noGrp="1"/>
          </p:cNvSpPr>
          <p:nvPr>
            <p:ph type="pic" idx="2"/>
          </p:nvPr>
        </p:nvSpPr>
        <p:spPr>
          <a:xfrm>
            <a:off x="3887391" y="740569"/>
            <a:ext cx="4629150" cy="3655219"/>
          </a:xfrm>
          <a:prstGeom prst="rect">
            <a:avLst/>
          </a:prstGeom>
          <a:noFill/>
          <a:ln>
            <a:noFill/>
          </a:ln>
        </p:spPr>
      </p:sp>
      <p:sp>
        <p:nvSpPr>
          <p:cNvPr id="10629" name="Google Shape;10629;p181"/>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atin typeface="Inter" panose="02000503000000020004" pitchFamily="2" charset="0"/>
                <a:ea typeface="Inter" panose="02000503000000020004" pitchFamily="2" charset="0"/>
              </a:defRPr>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dirty="0"/>
          </a:p>
        </p:txBody>
      </p:sp>
      <p:sp>
        <p:nvSpPr>
          <p:cNvPr id="10630" name="Google Shape;10630;p18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31" name="Google Shape;10631;p18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32" name="Google Shape;10632;p18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0633"/>
        <p:cNvGrpSpPr/>
        <p:nvPr/>
      </p:nvGrpSpPr>
      <p:grpSpPr>
        <a:xfrm>
          <a:off x="0" y="0"/>
          <a:ext cx="0" cy="0"/>
          <a:chOff x="0" y="0"/>
          <a:chExt cx="0" cy="0"/>
        </a:xfrm>
      </p:grpSpPr>
      <p:sp>
        <p:nvSpPr>
          <p:cNvPr id="10634" name="Google Shape;10634;p18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35" name="Google Shape;10635;p182"/>
          <p:cNvSpPr txBox="1">
            <a:spLocks noGrp="1"/>
          </p:cNvSpPr>
          <p:nvPr>
            <p:ph type="body" idx="1"/>
          </p:nvPr>
        </p:nvSpPr>
        <p:spPr>
          <a:xfrm rot="5400000">
            <a:off x="2940248" y="-942380"/>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636" name="Google Shape;10636;p18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37" name="Google Shape;10637;p18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38" name="Google Shape;10638;p18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55"/>
        <p:cNvGrpSpPr/>
        <p:nvPr/>
      </p:nvGrpSpPr>
      <p:grpSpPr>
        <a:xfrm>
          <a:off x="0" y="0"/>
          <a:ext cx="0" cy="0"/>
          <a:chOff x="0" y="0"/>
          <a:chExt cx="0" cy="0"/>
        </a:xfrm>
      </p:grpSpPr>
      <p:sp>
        <p:nvSpPr>
          <p:cNvPr id="1756" name="Google Shape;1756;p10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57" name="Google Shape;1757;p10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8" name="Google Shape;1758;p10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9" name="Google Shape;1759;p1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2" name="Google Shape;1762;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3" name="Google Shape;1763;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4" name="Google Shape;1764;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5" name="Google Shape;1765;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6" name="Google Shape;1766;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7" name="Google Shape;1767;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0639"/>
        <p:cNvGrpSpPr/>
        <p:nvPr/>
      </p:nvGrpSpPr>
      <p:grpSpPr>
        <a:xfrm>
          <a:off x="0" y="0"/>
          <a:ext cx="0" cy="0"/>
          <a:chOff x="0" y="0"/>
          <a:chExt cx="0" cy="0"/>
        </a:xfrm>
      </p:grpSpPr>
      <p:sp>
        <p:nvSpPr>
          <p:cNvPr id="10640" name="Google Shape;10640;p183"/>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41" name="Google Shape;10641;p183"/>
          <p:cNvSpPr txBox="1">
            <a:spLocks noGrp="1"/>
          </p:cNvSpPr>
          <p:nvPr>
            <p:ph type="body" idx="1"/>
          </p:nvPr>
        </p:nvSpPr>
        <p:spPr>
          <a:xfrm rot="5400000">
            <a:off x="1349573" y="-447080"/>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642" name="Google Shape;10642;p1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43" name="Google Shape;10643;p1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44" name="Google Shape;10644;p1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E2F0F9">
            <a:alpha val="56078"/>
          </a:srgbClr>
        </a:solidFill>
        <a:effectLst/>
      </p:bgPr>
    </p:bg>
    <p:spTree>
      <p:nvGrpSpPr>
        <p:cNvPr id="1" name="Shape 976"/>
        <p:cNvGrpSpPr/>
        <p:nvPr/>
      </p:nvGrpSpPr>
      <p:grpSpPr>
        <a:xfrm>
          <a:off x="0" y="0"/>
          <a:ext cx="0" cy="0"/>
          <a:chOff x="0" y="0"/>
          <a:chExt cx="0" cy="0"/>
        </a:xfrm>
      </p:grpSpPr>
      <p:sp>
        <p:nvSpPr>
          <p:cNvPr id="977" name="Google Shape;977;p26"/>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nvGrpSpPr>
          <p:cNvPr id="978" name="Google Shape;978;p26"/>
          <p:cNvGrpSpPr/>
          <p:nvPr/>
        </p:nvGrpSpPr>
        <p:grpSpPr>
          <a:xfrm>
            <a:off x="6808167" y="782935"/>
            <a:ext cx="1845454" cy="1820070"/>
            <a:chOff x="5927502" y="551678"/>
            <a:chExt cx="2377550" cy="2344847"/>
          </a:xfrm>
        </p:grpSpPr>
        <p:grpSp>
          <p:nvGrpSpPr>
            <p:cNvPr id="979" name="Google Shape;979;p26"/>
            <p:cNvGrpSpPr/>
            <p:nvPr/>
          </p:nvGrpSpPr>
          <p:grpSpPr>
            <a:xfrm>
              <a:off x="5927502" y="551678"/>
              <a:ext cx="2377550" cy="653782"/>
              <a:chOff x="2159414" y="3486447"/>
              <a:chExt cx="2606105" cy="720500"/>
            </a:xfrm>
          </p:grpSpPr>
          <p:grpSp>
            <p:nvGrpSpPr>
              <p:cNvPr id="980" name="Google Shape;980;p26"/>
              <p:cNvGrpSpPr/>
              <p:nvPr/>
            </p:nvGrpSpPr>
            <p:grpSpPr>
              <a:xfrm>
                <a:off x="2159414" y="3486447"/>
                <a:ext cx="2606105" cy="49200"/>
                <a:chOff x="2159414" y="3486447"/>
                <a:chExt cx="2606105" cy="49200"/>
              </a:xfrm>
            </p:grpSpPr>
            <p:sp>
              <p:nvSpPr>
                <p:cNvPr id="981" name="Google Shape;981;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2" name="Google Shape;982;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3" name="Google Shape;983;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4" name="Google Shape;984;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5" name="Google Shape;985;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6" name="Google Shape;986;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7" name="Google Shape;987;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8" name="Google Shape;988;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9" name="Google Shape;989;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0" name="Google Shape;990;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1" name="Google Shape;991;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2" name="Google Shape;992;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3" name="Google Shape;993;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4" name="Google Shape;994;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5" name="Google Shape;995;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6" name="Google Shape;996;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997" name="Google Shape;997;p26"/>
              <p:cNvGrpSpPr/>
              <p:nvPr/>
            </p:nvGrpSpPr>
            <p:grpSpPr>
              <a:xfrm>
                <a:off x="2159414" y="3652838"/>
                <a:ext cx="2606105" cy="49200"/>
                <a:chOff x="2159414" y="3486447"/>
                <a:chExt cx="2606105" cy="49200"/>
              </a:xfrm>
            </p:grpSpPr>
            <p:sp>
              <p:nvSpPr>
                <p:cNvPr id="998" name="Google Shape;998;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9" name="Google Shape;999;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0" name="Google Shape;1000;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1" name="Google Shape;1001;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2" name="Google Shape;1002;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3" name="Google Shape;1003;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4" name="Google Shape;1004;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5" name="Google Shape;1005;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6" name="Google Shape;1006;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7" name="Google Shape;1007;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8" name="Google Shape;1008;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9" name="Google Shape;1009;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0" name="Google Shape;1010;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1" name="Google Shape;1011;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2" name="Google Shape;1012;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3" name="Google Shape;1013;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014" name="Google Shape;1014;p26"/>
              <p:cNvGrpSpPr/>
              <p:nvPr/>
            </p:nvGrpSpPr>
            <p:grpSpPr>
              <a:xfrm>
                <a:off x="2159414" y="3819188"/>
                <a:ext cx="2606105" cy="49200"/>
                <a:chOff x="2159414" y="3486447"/>
                <a:chExt cx="2606105" cy="49200"/>
              </a:xfrm>
            </p:grpSpPr>
            <p:sp>
              <p:nvSpPr>
                <p:cNvPr id="1015" name="Google Shape;1015;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6" name="Google Shape;1016;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7" name="Google Shape;1017;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8" name="Google Shape;1018;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9" name="Google Shape;1019;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0" name="Google Shape;1020;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1" name="Google Shape;1021;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2" name="Google Shape;1022;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3" name="Google Shape;1023;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4" name="Google Shape;1024;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5" name="Google Shape;1025;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6" name="Google Shape;1026;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7" name="Google Shape;1027;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8" name="Google Shape;1028;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9" name="Google Shape;1029;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0" name="Google Shape;1030;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031" name="Google Shape;1031;p26"/>
              <p:cNvGrpSpPr/>
              <p:nvPr/>
            </p:nvGrpSpPr>
            <p:grpSpPr>
              <a:xfrm>
                <a:off x="2159414" y="3983540"/>
                <a:ext cx="2606105" cy="49200"/>
                <a:chOff x="2159414" y="3486447"/>
                <a:chExt cx="2606105" cy="49200"/>
              </a:xfrm>
            </p:grpSpPr>
            <p:sp>
              <p:nvSpPr>
                <p:cNvPr id="1032" name="Google Shape;1032;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3" name="Google Shape;1033;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4" name="Google Shape;1034;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5" name="Google Shape;1035;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6" name="Google Shape;1036;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7" name="Google Shape;1037;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8" name="Google Shape;1038;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9" name="Google Shape;1039;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0" name="Google Shape;1040;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1" name="Google Shape;1041;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2" name="Google Shape;1042;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3" name="Google Shape;1043;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4" name="Google Shape;1044;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5" name="Google Shape;1045;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6" name="Google Shape;1046;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7" name="Google Shape;1047;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048" name="Google Shape;1048;p26"/>
              <p:cNvGrpSpPr/>
              <p:nvPr/>
            </p:nvGrpSpPr>
            <p:grpSpPr>
              <a:xfrm>
                <a:off x="2159414" y="4157747"/>
                <a:ext cx="2606105" cy="49200"/>
                <a:chOff x="2159414" y="3486447"/>
                <a:chExt cx="2606105" cy="49200"/>
              </a:xfrm>
            </p:grpSpPr>
            <p:sp>
              <p:nvSpPr>
                <p:cNvPr id="1049" name="Google Shape;1049;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0" name="Google Shape;1050;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1" name="Google Shape;1051;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2" name="Google Shape;1052;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3" name="Google Shape;1053;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4" name="Google Shape;1054;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5" name="Google Shape;1055;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6" name="Google Shape;1056;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7" name="Google Shape;1057;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8" name="Google Shape;1058;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9" name="Google Shape;1059;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0" name="Google Shape;1060;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1" name="Google Shape;1061;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2" name="Google Shape;1062;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3" name="Google Shape;1063;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4" name="Google Shape;1064;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grpSp>
          <p:nvGrpSpPr>
            <p:cNvPr id="1065" name="Google Shape;1065;p26"/>
            <p:cNvGrpSpPr/>
            <p:nvPr/>
          </p:nvGrpSpPr>
          <p:grpSpPr>
            <a:xfrm>
              <a:off x="5927502" y="1318161"/>
              <a:ext cx="2377550" cy="653782"/>
              <a:chOff x="2159414" y="3486447"/>
              <a:chExt cx="2606105" cy="720500"/>
            </a:xfrm>
          </p:grpSpPr>
          <p:grpSp>
            <p:nvGrpSpPr>
              <p:cNvPr id="1066" name="Google Shape;1066;p26"/>
              <p:cNvGrpSpPr/>
              <p:nvPr/>
            </p:nvGrpSpPr>
            <p:grpSpPr>
              <a:xfrm>
                <a:off x="2159414" y="3486447"/>
                <a:ext cx="2606105" cy="49200"/>
                <a:chOff x="2159414" y="3486447"/>
                <a:chExt cx="2606105" cy="49200"/>
              </a:xfrm>
            </p:grpSpPr>
            <p:sp>
              <p:nvSpPr>
                <p:cNvPr id="1067" name="Google Shape;1067;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8" name="Google Shape;1068;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9" name="Google Shape;1069;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0" name="Google Shape;1070;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1" name="Google Shape;1071;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2" name="Google Shape;1072;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3" name="Google Shape;1073;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4" name="Google Shape;1074;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5" name="Google Shape;1075;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6" name="Google Shape;1076;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7" name="Google Shape;1077;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8" name="Google Shape;1078;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9" name="Google Shape;1079;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0" name="Google Shape;1080;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1" name="Google Shape;1081;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2" name="Google Shape;1082;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083" name="Google Shape;1083;p26"/>
              <p:cNvGrpSpPr/>
              <p:nvPr/>
            </p:nvGrpSpPr>
            <p:grpSpPr>
              <a:xfrm>
                <a:off x="2159414" y="3652838"/>
                <a:ext cx="2606105" cy="49200"/>
                <a:chOff x="2159414" y="3486447"/>
                <a:chExt cx="2606105" cy="49200"/>
              </a:xfrm>
            </p:grpSpPr>
            <p:sp>
              <p:nvSpPr>
                <p:cNvPr id="1084" name="Google Shape;1084;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5" name="Google Shape;1085;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6" name="Google Shape;1086;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7" name="Google Shape;1087;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8" name="Google Shape;1088;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9" name="Google Shape;1089;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0" name="Google Shape;1090;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1" name="Google Shape;1091;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2" name="Google Shape;1092;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3" name="Google Shape;1093;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4" name="Google Shape;1094;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5" name="Google Shape;1095;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6" name="Google Shape;1096;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7" name="Google Shape;1097;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8" name="Google Shape;1098;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9" name="Google Shape;1099;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100" name="Google Shape;1100;p26"/>
              <p:cNvGrpSpPr/>
              <p:nvPr/>
            </p:nvGrpSpPr>
            <p:grpSpPr>
              <a:xfrm>
                <a:off x="2159414" y="3819188"/>
                <a:ext cx="2606105" cy="49200"/>
                <a:chOff x="2159414" y="3486447"/>
                <a:chExt cx="2606105" cy="49200"/>
              </a:xfrm>
            </p:grpSpPr>
            <p:sp>
              <p:nvSpPr>
                <p:cNvPr id="1101" name="Google Shape;1101;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2" name="Google Shape;1102;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3" name="Google Shape;1103;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4" name="Google Shape;1104;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5" name="Google Shape;1105;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6" name="Google Shape;1106;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7" name="Google Shape;1107;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8" name="Google Shape;1108;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9" name="Google Shape;1109;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0" name="Google Shape;1110;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1" name="Google Shape;1111;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2" name="Google Shape;1112;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3" name="Google Shape;1113;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4" name="Google Shape;1114;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5" name="Google Shape;1115;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6" name="Google Shape;1116;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117" name="Google Shape;1117;p26"/>
              <p:cNvGrpSpPr/>
              <p:nvPr/>
            </p:nvGrpSpPr>
            <p:grpSpPr>
              <a:xfrm>
                <a:off x="2159414" y="3983540"/>
                <a:ext cx="2606105" cy="49200"/>
                <a:chOff x="2159414" y="3486447"/>
                <a:chExt cx="2606105" cy="49200"/>
              </a:xfrm>
            </p:grpSpPr>
            <p:sp>
              <p:nvSpPr>
                <p:cNvPr id="1118" name="Google Shape;1118;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9" name="Google Shape;1119;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0" name="Google Shape;1120;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1" name="Google Shape;1121;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2" name="Google Shape;1122;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3" name="Google Shape;1123;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4" name="Google Shape;1124;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5" name="Google Shape;1125;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6" name="Google Shape;1126;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7" name="Google Shape;1127;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8" name="Google Shape;1128;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9" name="Google Shape;1129;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0" name="Google Shape;1130;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1" name="Google Shape;1131;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2" name="Google Shape;1132;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3" name="Google Shape;1133;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134" name="Google Shape;1134;p26"/>
              <p:cNvGrpSpPr/>
              <p:nvPr/>
            </p:nvGrpSpPr>
            <p:grpSpPr>
              <a:xfrm>
                <a:off x="2159414" y="4157747"/>
                <a:ext cx="2606105" cy="49200"/>
                <a:chOff x="2159414" y="3486447"/>
                <a:chExt cx="2606105" cy="49200"/>
              </a:xfrm>
            </p:grpSpPr>
            <p:sp>
              <p:nvSpPr>
                <p:cNvPr id="1135" name="Google Shape;1135;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6" name="Google Shape;1136;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7" name="Google Shape;1137;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8" name="Google Shape;1138;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9" name="Google Shape;1139;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0" name="Google Shape;1140;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1" name="Google Shape;1141;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2" name="Google Shape;1142;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3" name="Google Shape;1143;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4" name="Google Shape;1144;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5" name="Google Shape;1145;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6" name="Google Shape;1146;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7" name="Google Shape;1147;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8" name="Google Shape;1148;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9" name="Google Shape;1149;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0" name="Google Shape;1150;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grpSp>
          <p:nvGrpSpPr>
            <p:cNvPr id="1151" name="Google Shape;1151;p26"/>
            <p:cNvGrpSpPr/>
            <p:nvPr/>
          </p:nvGrpSpPr>
          <p:grpSpPr>
            <a:xfrm>
              <a:off x="5927502" y="2084668"/>
              <a:ext cx="2377550" cy="44644"/>
              <a:chOff x="2159414" y="3486447"/>
              <a:chExt cx="2606105" cy="49200"/>
            </a:xfrm>
          </p:grpSpPr>
          <p:sp>
            <p:nvSpPr>
              <p:cNvPr id="1152" name="Google Shape;1152;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3" name="Google Shape;1153;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4" name="Google Shape;1154;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5" name="Google Shape;1155;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6" name="Google Shape;1156;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7" name="Google Shape;1157;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8" name="Google Shape;1158;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9" name="Google Shape;1159;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0" name="Google Shape;1160;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1" name="Google Shape;1161;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2" name="Google Shape;1162;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3" name="Google Shape;1163;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4" name="Google Shape;1164;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5" name="Google Shape;1165;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6" name="Google Shape;1166;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7" name="Google Shape;1167;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168" name="Google Shape;1168;p26"/>
            <p:cNvGrpSpPr/>
            <p:nvPr/>
          </p:nvGrpSpPr>
          <p:grpSpPr>
            <a:xfrm>
              <a:off x="5927502" y="2235651"/>
              <a:ext cx="2377550" cy="44644"/>
              <a:chOff x="2159414" y="3486447"/>
              <a:chExt cx="2606105" cy="49200"/>
            </a:xfrm>
          </p:grpSpPr>
          <p:sp>
            <p:nvSpPr>
              <p:cNvPr id="1169" name="Google Shape;1169;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0" name="Google Shape;1170;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1" name="Google Shape;1171;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2" name="Google Shape;1172;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3" name="Google Shape;1173;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4" name="Google Shape;1174;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5" name="Google Shape;1175;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6" name="Google Shape;1176;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7" name="Google Shape;1177;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8" name="Google Shape;1178;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9" name="Google Shape;1179;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0" name="Google Shape;1180;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1" name="Google Shape;1181;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2" name="Google Shape;1182;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3" name="Google Shape;1183;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4" name="Google Shape;1184;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185" name="Google Shape;1185;p26"/>
            <p:cNvGrpSpPr/>
            <p:nvPr/>
          </p:nvGrpSpPr>
          <p:grpSpPr>
            <a:xfrm>
              <a:off x="5927502" y="2386597"/>
              <a:ext cx="2377550" cy="44644"/>
              <a:chOff x="2159414" y="3486447"/>
              <a:chExt cx="2606105" cy="49200"/>
            </a:xfrm>
          </p:grpSpPr>
          <p:sp>
            <p:nvSpPr>
              <p:cNvPr id="1186" name="Google Shape;1186;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7" name="Google Shape;1187;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8" name="Google Shape;1188;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9" name="Google Shape;1189;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0" name="Google Shape;1190;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1" name="Google Shape;1191;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2" name="Google Shape;1192;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3" name="Google Shape;1193;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4" name="Google Shape;1194;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5" name="Google Shape;1195;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6" name="Google Shape;1196;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7" name="Google Shape;1197;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8" name="Google Shape;1198;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9" name="Google Shape;1199;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0" name="Google Shape;1200;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1" name="Google Shape;1201;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202" name="Google Shape;1202;p26"/>
            <p:cNvGrpSpPr/>
            <p:nvPr/>
          </p:nvGrpSpPr>
          <p:grpSpPr>
            <a:xfrm>
              <a:off x="5927502" y="2535730"/>
              <a:ext cx="2377550" cy="44644"/>
              <a:chOff x="2159414" y="3486447"/>
              <a:chExt cx="2606105" cy="49200"/>
            </a:xfrm>
          </p:grpSpPr>
          <p:sp>
            <p:nvSpPr>
              <p:cNvPr id="1203" name="Google Shape;1203;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4" name="Google Shape;1204;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5" name="Google Shape;1205;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6" name="Google Shape;1206;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7" name="Google Shape;1207;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8" name="Google Shape;1208;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9" name="Google Shape;1209;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0" name="Google Shape;1210;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1" name="Google Shape;1211;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2" name="Google Shape;1212;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3" name="Google Shape;1213;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4" name="Google Shape;1214;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5" name="Google Shape;1215;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6" name="Google Shape;1216;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7" name="Google Shape;1217;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8" name="Google Shape;1218;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219" name="Google Shape;1219;p26"/>
            <p:cNvGrpSpPr/>
            <p:nvPr/>
          </p:nvGrpSpPr>
          <p:grpSpPr>
            <a:xfrm>
              <a:off x="5927502" y="2693806"/>
              <a:ext cx="2377550" cy="44644"/>
              <a:chOff x="2159414" y="3486447"/>
              <a:chExt cx="2606105" cy="49200"/>
            </a:xfrm>
          </p:grpSpPr>
          <p:sp>
            <p:nvSpPr>
              <p:cNvPr id="1220" name="Google Shape;1220;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1" name="Google Shape;1221;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2" name="Google Shape;1222;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3" name="Google Shape;1223;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4" name="Google Shape;1224;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5" name="Google Shape;1225;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6" name="Google Shape;1226;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7" name="Google Shape;1227;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8" name="Google Shape;1228;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9" name="Google Shape;1229;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0" name="Google Shape;1230;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1" name="Google Shape;1231;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2" name="Google Shape;1232;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3" name="Google Shape;1233;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4" name="Google Shape;1234;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5" name="Google Shape;1235;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236" name="Google Shape;1236;p26"/>
            <p:cNvGrpSpPr/>
            <p:nvPr/>
          </p:nvGrpSpPr>
          <p:grpSpPr>
            <a:xfrm>
              <a:off x="5927502" y="2851881"/>
              <a:ext cx="2377550" cy="44644"/>
              <a:chOff x="2159414" y="3486447"/>
              <a:chExt cx="2606105" cy="49200"/>
            </a:xfrm>
          </p:grpSpPr>
          <p:sp>
            <p:nvSpPr>
              <p:cNvPr id="1237" name="Google Shape;1237;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8" name="Google Shape;1238;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9" name="Google Shape;1239;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0" name="Google Shape;1240;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1" name="Google Shape;1241;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2" name="Google Shape;1242;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3" name="Google Shape;1243;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4" name="Google Shape;1244;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5" name="Google Shape;1245;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6" name="Google Shape;1246;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7" name="Google Shape;1247;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8" name="Google Shape;1248;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9" name="Google Shape;1249;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50" name="Google Shape;1250;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51" name="Google Shape;1251;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52" name="Google Shape;1252;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sp>
        <p:nvSpPr>
          <p:cNvPr id="1253" name="Google Shape;1253;p2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54" name="Google Shape;1254;p2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255" name="Google Shape;1255;p2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256" name="Google Shape;1256;p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257" name="Google Shape;1257;p26"/>
          <p:cNvGrpSpPr/>
          <p:nvPr/>
        </p:nvGrpSpPr>
        <p:grpSpPr>
          <a:xfrm>
            <a:off x="8041173" y="4778596"/>
            <a:ext cx="598277" cy="170409"/>
            <a:chOff x="238125" y="1822850"/>
            <a:chExt cx="7080200" cy="2016675"/>
          </a:xfrm>
        </p:grpSpPr>
        <p:sp>
          <p:nvSpPr>
            <p:cNvPr id="1258" name="Google Shape;1258;p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59" name="Google Shape;1259;p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60" name="Google Shape;1260;p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61" name="Google Shape;1261;p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62" name="Google Shape;1262;p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63" name="Google Shape;1263;p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64" name="Google Shape;1264;p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sp>
        <p:nvSpPr>
          <p:cNvPr id="1265" name="Google Shape;1265;p2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168867585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510"/>
        <p:cNvGrpSpPr/>
        <p:nvPr/>
      </p:nvGrpSpPr>
      <p:grpSpPr>
        <a:xfrm>
          <a:off x="0" y="0"/>
          <a:ext cx="0" cy="0"/>
          <a:chOff x="0" y="0"/>
          <a:chExt cx="0" cy="0"/>
        </a:xfrm>
      </p:grpSpPr>
      <p:sp>
        <p:nvSpPr>
          <p:cNvPr id="7511" name="Google Shape;7511;p97"/>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12" name="Google Shape;7512;p9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513" name="Google Shape;7513;p97"/>
          <p:cNvGrpSpPr/>
          <p:nvPr/>
        </p:nvGrpSpPr>
        <p:grpSpPr>
          <a:xfrm>
            <a:off x="8041173" y="4778596"/>
            <a:ext cx="598277" cy="170409"/>
            <a:chOff x="238125" y="1822850"/>
            <a:chExt cx="7080200" cy="2016675"/>
          </a:xfrm>
        </p:grpSpPr>
        <p:sp>
          <p:nvSpPr>
            <p:cNvPr id="7514" name="Google Shape;7514;p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21" name="Google Shape;7521;p9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270197667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7522"/>
        <p:cNvGrpSpPr/>
        <p:nvPr/>
      </p:nvGrpSpPr>
      <p:grpSpPr>
        <a:xfrm>
          <a:off x="0" y="0"/>
          <a:ext cx="0" cy="0"/>
          <a:chOff x="0" y="0"/>
          <a:chExt cx="0" cy="0"/>
        </a:xfrm>
      </p:grpSpPr>
      <p:sp>
        <p:nvSpPr>
          <p:cNvPr id="7523" name="Google Shape;7523;p9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426743357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7524"/>
        <p:cNvGrpSpPr/>
        <p:nvPr/>
      </p:nvGrpSpPr>
      <p:grpSpPr>
        <a:xfrm>
          <a:off x="0" y="0"/>
          <a:ext cx="0" cy="0"/>
          <a:chOff x="0" y="0"/>
          <a:chExt cx="0" cy="0"/>
        </a:xfrm>
      </p:grpSpPr>
      <p:sp>
        <p:nvSpPr>
          <p:cNvPr id="7525" name="Google Shape;7525;p99"/>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26" name="Google Shape;7526;p99"/>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527" name="Google Shape;7527;p9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528" name="Google Shape;7528;p99"/>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99"/>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7530" name="Google Shape;7530;p9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64257432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7531"/>
        <p:cNvGrpSpPr/>
        <p:nvPr/>
      </p:nvGrpSpPr>
      <p:grpSpPr>
        <a:xfrm>
          <a:off x="0" y="0"/>
          <a:ext cx="0" cy="0"/>
          <a:chOff x="0" y="0"/>
          <a:chExt cx="0" cy="0"/>
        </a:xfrm>
      </p:grpSpPr>
      <p:sp>
        <p:nvSpPr>
          <p:cNvPr id="7532" name="Google Shape;7532;p100"/>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33" name="Google Shape;7533;p100"/>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34" name="Google Shape;7534;p100"/>
          <p:cNvGrpSpPr/>
          <p:nvPr/>
        </p:nvGrpSpPr>
        <p:grpSpPr>
          <a:xfrm>
            <a:off x="7833119" y="4564515"/>
            <a:ext cx="1026629" cy="292418"/>
            <a:chOff x="238125" y="1822850"/>
            <a:chExt cx="7080200" cy="2016675"/>
          </a:xfrm>
        </p:grpSpPr>
        <p:sp>
          <p:nvSpPr>
            <p:cNvPr id="7535" name="Google Shape;7535;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5321678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7542"/>
        <p:cNvGrpSpPr/>
        <p:nvPr/>
      </p:nvGrpSpPr>
      <p:grpSpPr>
        <a:xfrm>
          <a:off x="0" y="0"/>
          <a:ext cx="0" cy="0"/>
          <a:chOff x="0" y="0"/>
          <a:chExt cx="0" cy="0"/>
        </a:xfrm>
      </p:grpSpPr>
      <p:sp>
        <p:nvSpPr>
          <p:cNvPr id="7543" name="Google Shape;7543;p101"/>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101"/>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5" name="Google Shape;7545;p101"/>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7546" name="Google Shape;7546;p101"/>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extLst>
      <p:ext uri="{BB962C8B-B14F-4D97-AF65-F5344CB8AC3E}">
        <p14:creationId xmlns:p14="http://schemas.microsoft.com/office/powerpoint/2010/main" val="136171056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7547"/>
        <p:cNvGrpSpPr/>
        <p:nvPr/>
      </p:nvGrpSpPr>
      <p:grpSpPr>
        <a:xfrm>
          <a:off x="0" y="0"/>
          <a:ext cx="0" cy="0"/>
          <a:chOff x="0" y="0"/>
          <a:chExt cx="0" cy="0"/>
        </a:xfrm>
      </p:grpSpPr>
      <p:sp>
        <p:nvSpPr>
          <p:cNvPr id="7548" name="Google Shape;7548;p102"/>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9" name="Google Shape;7549;p102"/>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50" name="Google Shape;7550;p102"/>
          <p:cNvGrpSpPr/>
          <p:nvPr/>
        </p:nvGrpSpPr>
        <p:grpSpPr>
          <a:xfrm>
            <a:off x="455001" y="401909"/>
            <a:ext cx="908390" cy="258739"/>
            <a:chOff x="238125" y="1822850"/>
            <a:chExt cx="7080200" cy="2016675"/>
          </a:xfrm>
        </p:grpSpPr>
        <p:sp>
          <p:nvSpPr>
            <p:cNvPr id="7551" name="Google Shape;7551;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558" name="Google Shape;7558;p102"/>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170457082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7559"/>
        <p:cNvGrpSpPr/>
        <p:nvPr/>
      </p:nvGrpSpPr>
      <p:grpSpPr>
        <a:xfrm>
          <a:off x="0" y="0"/>
          <a:ext cx="0" cy="0"/>
          <a:chOff x="0" y="0"/>
          <a:chExt cx="0" cy="0"/>
        </a:xfrm>
      </p:grpSpPr>
      <p:sp>
        <p:nvSpPr>
          <p:cNvPr id="7560" name="Google Shape;7560;p103"/>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61" name="Google Shape;7561;p103"/>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62" name="Google Shape;7562;p103"/>
          <p:cNvGrpSpPr/>
          <p:nvPr/>
        </p:nvGrpSpPr>
        <p:grpSpPr>
          <a:xfrm>
            <a:off x="455001" y="401909"/>
            <a:ext cx="908390" cy="258739"/>
            <a:chOff x="238125" y="1822850"/>
            <a:chExt cx="7080200" cy="2016675"/>
          </a:xfrm>
        </p:grpSpPr>
        <p:sp>
          <p:nvSpPr>
            <p:cNvPr id="7563" name="Google Shape;7563;p10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10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10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10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10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10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10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570" name="Google Shape;7570;p103"/>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15666049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7571"/>
        <p:cNvGrpSpPr/>
        <p:nvPr/>
      </p:nvGrpSpPr>
      <p:grpSpPr>
        <a:xfrm>
          <a:off x="0" y="0"/>
          <a:ext cx="0" cy="0"/>
          <a:chOff x="0" y="0"/>
          <a:chExt cx="0" cy="0"/>
        </a:xfrm>
      </p:grpSpPr>
      <p:sp>
        <p:nvSpPr>
          <p:cNvPr id="7572" name="Google Shape;7572;p104"/>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73" name="Google Shape;7573;p104"/>
          <p:cNvGrpSpPr/>
          <p:nvPr/>
        </p:nvGrpSpPr>
        <p:grpSpPr>
          <a:xfrm>
            <a:off x="2622652" y="3587454"/>
            <a:ext cx="2377550" cy="653782"/>
            <a:chOff x="2159414" y="3486447"/>
            <a:chExt cx="2606105" cy="720500"/>
          </a:xfrm>
        </p:grpSpPr>
        <p:grpSp>
          <p:nvGrpSpPr>
            <p:cNvPr id="7574" name="Google Shape;7574;p104"/>
            <p:cNvGrpSpPr/>
            <p:nvPr/>
          </p:nvGrpSpPr>
          <p:grpSpPr>
            <a:xfrm>
              <a:off x="2159414" y="3486447"/>
              <a:ext cx="2606105" cy="49200"/>
              <a:chOff x="2159414" y="3486447"/>
              <a:chExt cx="2606105" cy="49200"/>
            </a:xfrm>
          </p:grpSpPr>
          <p:sp>
            <p:nvSpPr>
              <p:cNvPr id="7575" name="Google Shape;7575;p10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10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10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10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10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10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10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10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10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10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10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10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10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10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10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10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1" name="Google Shape;7591;p104"/>
            <p:cNvGrpSpPr/>
            <p:nvPr/>
          </p:nvGrpSpPr>
          <p:grpSpPr>
            <a:xfrm>
              <a:off x="2159414" y="3652838"/>
              <a:ext cx="2606105" cy="49200"/>
              <a:chOff x="2159414" y="3486447"/>
              <a:chExt cx="2606105" cy="49200"/>
            </a:xfrm>
          </p:grpSpPr>
          <p:sp>
            <p:nvSpPr>
              <p:cNvPr id="7592" name="Google Shape;7592;p10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10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10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10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10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10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10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10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10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10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10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10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10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10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10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10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8" name="Google Shape;7608;p104"/>
            <p:cNvGrpSpPr/>
            <p:nvPr/>
          </p:nvGrpSpPr>
          <p:grpSpPr>
            <a:xfrm>
              <a:off x="2159414" y="3819188"/>
              <a:ext cx="2606105" cy="49200"/>
              <a:chOff x="2159414" y="3486447"/>
              <a:chExt cx="2606105" cy="49200"/>
            </a:xfrm>
          </p:grpSpPr>
          <p:sp>
            <p:nvSpPr>
              <p:cNvPr id="7609" name="Google Shape;7609;p10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10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10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10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10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10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10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10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10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10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10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10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10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10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10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10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5" name="Google Shape;7625;p104"/>
            <p:cNvGrpSpPr/>
            <p:nvPr/>
          </p:nvGrpSpPr>
          <p:grpSpPr>
            <a:xfrm>
              <a:off x="2159414" y="3983540"/>
              <a:ext cx="2606105" cy="49200"/>
              <a:chOff x="2159414" y="3486447"/>
              <a:chExt cx="2606105" cy="49200"/>
            </a:xfrm>
          </p:grpSpPr>
          <p:sp>
            <p:nvSpPr>
              <p:cNvPr id="7626" name="Google Shape;7626;p10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10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10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10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10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10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10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10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10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10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10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10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10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10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10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10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2" name="Google Shape;7642;p104"/>
            <p:cNvGrpSpPr/>
            <p:nvPr/>
          </p:nvGrpSpPr>
          <p:grpSpPr>
            <a:xfrm>
              <a:off x="2159414" y="4157747"/>
              <a:ext cx="2606105" cy="49200"/>
              <a:chOff x="2159414" y="3486447"/>
              <a:chExt cx="2606105" cy="49200"/>
            </a:xfrm>
          </p:grpSpPr>
          <p:sp>
            <p:nvSpPr>
              <p:cNvPr id="7643" name="Google Shape;7643;p10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10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10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10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10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10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10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10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10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10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10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10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10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10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10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10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659" name="Google Shape;7659;p104"/>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660" name="Google Shape;7660;p104"/>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661" name="Google Shape;7661;p104"/>
          <p:cNvGrpSpPr/>
          <p:nvPr/>
        </p:nvGrpSpPr>
        <p:grpSpPr>
          <a:xfrm>
            <a:off x="455001" y="401909"/>
            <a:ext cx="908390" cy="258739"/>
            <a:chOff x="238125" y="1822850"/>
            <a:chExt cx="7080200" cy="2016675"/>
          </a:xfrm>
        </p:grpSpPr>
        <p:sp>
          <p:nvSpPr>
            <p:cNvPr id="7662" name="Google Shape;7662;p1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1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1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1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1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1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1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669" name="Google Shape;7669;p10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7670" name="Google Shape;7670;p104"/>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67778916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71" name="Google Shape;1771;p1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72" name="Google Shape;1772;p1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671"/>
        <p:cNvGrpSpPr/>
        <p:nvPr/>
      </p:nvGrpSpPr>
      <p:grpSpPr>
        <a:xfrm>
          <a:off x="0" y="0"/>
          <a:ext cx="0" cy="0"/>
          <a:chOff x="0" y="0"/>
          <a:chExt cx="0" cy="0"/>
        </a:xfrm>
      </p:grpSpPr>
      <p:sp>
        <p:nvSpPr>
          <p:cNvPr id="7672" name="Google Shape;7672;p105"/>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673" name="Google Shape;7673;p105"/>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7674" name="Google Shape;7674;p105"/>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675" name="Google Shape;7675;p105"/>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676" name="Google Shape;7676;p105"/>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105"/>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105"/>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679" name="Google Shape;7679;p105"/>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7680" name="Google Shape;7680;p105"/>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7681" name="Google Shape;7681;p105"/>
          <p:cNvGrpSpPr/>
          <p:nvPr/>
        </p:nvGrpSpPr>
        <p:grpSpPr>
          <a:xfrm>
            <a:off x="5825945" y="3085919"/>
            <a:ext cx="1376700" cy="330600"/>
            <a:chOff x="5457350" y="2701375"/>
            <a:chExt cx="1376700" cy="330600"/>
          </a:xfrm>
        </p:grpSpPr>
        <p:sp>
          <p:nvSpPr>
            <p:cNvPr id="7682" name="Google Shape;7682;p105"/>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7683" name="Google Shape;7683;p105"/>
            <p:cNvGrpSpPr/>
            <p:nvPr/>
          </p:nvGrpSpPr>
          <p:grpSpPr>
            <a:xfrm>
              <a:off x="5541202" y="2774463"/>
              <a:ext cx="183000" cy="183000"/>
              <a:chOff x="5541202" y="2774463"/>
              <a:chExt cx="183000" cy="183000"/>
            </a:xfrm>
          </p:grpSpPr>
          <p:sp>
            <p:nvSpPr>
              <p:cNvPr id="7684" name="Google Shape;7684;p105"/>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105"/>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686" name="Google Shape;7686;p105"/>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687" name="Google Shape;7687;p105"/>
          <p:cNvGrpSpPr/>
          <p:nvPr/>
        </p:nvGrpSpPr>
        <p:grpSpPr>
          <a:xfrm>
            <a:off x="2446251" y="4626183"/>
            <a:ext cx="845188" cy="162953"/>
            <a:chOff x="3701600" y="2570125"/>
            <a:chExt cx="1503625" cy="289900"/>
          </a:xfrm>
        </p:grpSpPr>
        <p:sp>
          <p:nvSpPr>
            <p:cNvPr id="7688" name="Google Shape;7688;p105"/>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105"/>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105"/>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105"/>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105"/>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105"/>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105"/>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105"/>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105"/>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105"/>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105"/>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105"/>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00" name="Google Shape;7700;p105"/>
          <p:cNvGrpSpPr/>
          <p:nvPr/>
        </p:nvGrpSpPr>
        <p:grpSpPr>
          <a:xfrm>
            <a:off x="5267232" y="4595310"/>
            <a:ext cx="908377" cy="201300"/>
            <a:chOff x="5577025" y="2564875"/>
            <a:chExt cx="1764525" cy="390950"/>
          </a:xfrm>
        </p:grpSpPr>
        <p:sp>
          <p:nvSpPr>
            <p:cNvPr id="7701" name="Google Shape;7701;p105"/>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105"/>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105"/>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105"/>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105"/>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105"/>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105"/>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105"/>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105"/>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105"/>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105"/>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105"/>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105"/>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105"/>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105"/>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105"/>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7" name="Google Shape;7717;p105"/>
          <p:cNvGrpSpPr/>
          <p:nvPr/>
        </p:nvGrpSpPr>
        <p:grpSpPr>
          <a:xfrm>
            <a:off x="3882459" y="4590170"/>
            <a:ext cx="682107" cy="266863"/>
            <a:chOff x="238125" y="2500825"/>
            <a:chExt cx="1678825" cy="656650"/>
          </a:xfrm>
        </p:grpSpPr>
        <p:sp>
          <p:nvSpPr>
            <p:cNvPr id="7718" name="Google Shape;7718;p105"/>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105"/>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105"/>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105"/>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105"/>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105"/>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105"/>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105"/>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105"/>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105"/>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105"/>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105"/>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105"/>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105"/>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105"/>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105"/>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105"/>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105"/>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105"/>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7" name="Google Shape;7737;p105"/>
          <p:cNvGrpSpPr/>
          <p:nvPr/>
        </p:nvGrpSpPr>
        <p:grpSpPr>
          <a:xfrm>
            <a:off x="6779579" y="4626183"/>
            <a:ext cx="845188" cy="162953"/>
            <a:chOff x="3701600" y="2570125"/>
            <a:chExt cx="1503625" cy="289900"/>
          </a:xfrm>
        </p:grpSpPr>
        <p:sp>
          <p:nvSpPr>
            <p:cNvPr id="7738" name="Google Shape;7738;p105"/>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105"/>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105"/>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105"/>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105"/>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105"/>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105"/>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105"/>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105"/>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105"/>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105"/>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105"/>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50" name="Google Shape;7750;p105"/>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105"/>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7752" name="Google Shape;7752;p105"/>
          <p:cNvGrpSpPr/>
          <p:nvPr/>
        </p:nvGrpSpPr>
        <p:grpSpPr>
          <a:xfrm>
            <a:off x="6292189" y="1426141"/>
            <a:ext cx="1425849" cy="1425202"/>
            <a:chOff x="1189450" y="238125"/>
            <a:chExt cx="5177375" cy="5175025"/>
          </a:xfrm>
        </p:grpSpPr>
        <p:sp>
          <p:nvSpPr>
            <p:cNvPr id="7753" name="Google Shape;7753;p105"/>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105"/>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105"/>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105"/>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105"/>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105"/>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105"/>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105"/>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105"/>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105"/>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105"/>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105"/>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105"/>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105"/>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105"/>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105"/>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105"/>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105"/>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105"/>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105"/>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105"/>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105"/>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105"/>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105"/>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105"/>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105"/>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105"/>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105"/>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105"/>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105"/>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105"/>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105"/>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105"/>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105"/>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105"/>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105"/>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105"/>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105"/>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105"/>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105"/>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105"/>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105"/>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105"/>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105"/>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105"/>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105"/>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105"/>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105"/>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105"/>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105"/>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105"/>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105"/>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105"/>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105"/>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105"/>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105"/>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105"/>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105"/>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105"/>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105"/>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105"/>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105"/>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105"/>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105"/>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105"/>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105"/>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105"/>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105"/>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105"/>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105"/>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105"/>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105"/>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105"/>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105"/>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105"/>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105"/>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105"/>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105"/>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105"/>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105"/>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105"/>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105"/>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105"/>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105"/>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105"/>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105"/>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105"/>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105"/>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105"/>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105"/>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105"/>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105"/>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105"/>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105"/>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105"/>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105"/>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105"/>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105"/>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105"/>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105"/>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105"/>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105"/>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105"/>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105"/>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105"/>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105"/>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105"/>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105"/>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105"/>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105"/>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105"/>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105"/>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105"/>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105"/>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105"/>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105"/>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105"/>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105"/>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105"/>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105"/>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105"/>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105"/>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105"/>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105"/>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105"/>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105"/>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105"/>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105"/>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105"/>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105"/>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105"/>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105"/>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105"/>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105"/>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105"/>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105"/>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105"/>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105"/>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105"/>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105"/>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105"/>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105"/>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105"/>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105"/>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105"/>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105"/>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105"/>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105"/>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105"/>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105"/>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105"/>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105"/>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105"/>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105"/>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105"/>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105"/>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105"/>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105"/>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105"/>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105"/>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105"/>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105"/>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105"/>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105"/>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105"/>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105"/>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105"/>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105"/>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105"/>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105"/>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105"/>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105"/>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105"/>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105"/>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105"/>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105"/>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105"/>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105"/>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105"/>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105"/>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105"/>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105"/>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105"/>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105"/>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105"/>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105"/>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105"/>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105"/>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105"/>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105"/>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105"/>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105"/>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105"/>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105"/>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105"/>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105"/>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105"/>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105"/>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105"/>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105"/>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105"/>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105"/>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105"/>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105"/>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105"/>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105"/>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105"/>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105"/>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105"/>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105"/>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105"/>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105"/>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105"/>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105"/>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105"/>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105"/>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105"/>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105"/>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105"/>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105"/>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105"/>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105"/>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105"/>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105"/>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105"/>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105"/>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105"/>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105"/>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105"/>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105"/>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105"/>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105"/>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105"/>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105"/>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105"/>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105"/>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105"/>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105"/>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105"/>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105"/>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105"/>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105"/>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105"/>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105"/>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105"/>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105"/>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105"/>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105"/>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105"/>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105"/>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105"/>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105"/>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105"/>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105"/>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105"/>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105"/>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105"/>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105"/>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105"/>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105"/>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105"/>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105"/>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105"/>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105"/>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105"/>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105"/>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105"/>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105"/>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105"/>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105"/>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105"/>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105"/>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105"/>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105"/>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105"/>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105"/>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105"/>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105"/>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105"/>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105"/>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105"/>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105"/>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105"/>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105"/>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105"/>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105"/>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105"/>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105"/>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105"/>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105"/>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105"/>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105"/>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105"/>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105"/>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105"/>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105"/>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105"/>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105"/>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105"/>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105"/>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105"/>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105"/>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105"/>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105"/>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105"/>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105"/>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105"/>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105"/>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105"/>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105"/>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105"/>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105"/>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105"/>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105"/>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105"/>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105"/>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105"/>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105"/>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105"/>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105"/>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105"/>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105"/>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105"/>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105"/>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105"/>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105"/>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105"/>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105"/>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105"/>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105"/>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105"/>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105"/>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105"/>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105"/>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105"/>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105"/>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105"/>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105"/>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105"/>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105"/>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105"/>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105"/>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105"/>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105"/>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105"/>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105"/>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105"/>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105"/>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105"/>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105"/>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105"/>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105"/>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105"/>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105"/>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105"/>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105"/>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105"/>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105"/>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105"/>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105"/>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105"/>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105"/>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105"/>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105"/>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105"/>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105"/>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105"/>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105"/>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105"/>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105"/>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105"/>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105"/>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105"/>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105"/>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105"/>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105"/>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105"/>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105"/>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105"/>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105"/>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105"/>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105"/>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105"/>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105"/>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105"/>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105"/>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105"/>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105"/>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105"/>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105"/>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105"/>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105"/>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105"/>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105"/>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105"/>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105"/>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105"/>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105"/>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105"/>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105"/>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105"/>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105"/>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105"/>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105"/>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105"/>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105"/>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105"/>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105"/>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105"/>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105"/>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105"/>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105"/>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105"/>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105"/>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105"/>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105"/>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105"/>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105"/>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105"/>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105"/>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105"/>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105"/>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105"/>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105"/>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105"/>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105"/>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105"/>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105"/>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105"/>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105"/>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105"/>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105"/>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105"/>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105"/>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105"/>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105"/>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105"/>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105"/>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105"/>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105"/>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105"/>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105"/>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105"/>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105"/>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105"/>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105"/>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105"/>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105"/>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105"/>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105"/>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105"/>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105"/>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105"/>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105"/>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105"/>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105"/>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105"/>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105"/>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105"/>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105"/>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105"/>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105"/>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105"/>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105"/>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105"/>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105"/>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105"/>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105"/>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105"/>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105"/>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105"/>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105"/>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105"/>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105"/>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105"/>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105"/>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105"/>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105"/>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105"/>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105"/>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105"/>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105"/>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105"/>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105"/>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105"/>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105"/>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105"/>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105"/>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105"/>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105"/>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105"/>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105"/>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105"/>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105"/>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105"/>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105"/>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105"/>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105"/>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105"/>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105"/>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105"/>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105"/>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105"/>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105"/>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105"/>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105"/>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105"/>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105"/>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105"/>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105"/>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105"/>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105"/>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105"/>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105"/>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105"/>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105"/>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105"/>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105"/>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105"/>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105"/>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105"/>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105"/>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105"/>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105"/>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105"/>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105"/>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105"/>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105"/>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105"/>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105"/>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105"/>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105"/>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105"/>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105"/>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105"/>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105"/>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105"/>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105"/>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105"/>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105"/>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105"/>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105"/>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105"/>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105"/>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105"/>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105"/>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105"/>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105"/>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105"/>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105"/>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105"/>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105"/>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105"/>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105"/>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105"/>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105"/>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105"/>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105"/>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105"/>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105"/>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105"/>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105"/>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105"/>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105"/>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105"/>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105"/>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105"/>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105"/>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21" name="Google Shape;8321;p105"/>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22" name="Google Shape;8322;p105"/>
          <p:cNvPicPr preferRelativeResize="0"/>
          <p:nvPr/>
        </p:nvPicPr>
        <p:blipFill rotWithShape="1">
          <a:blip r:embed="rId5">
            <a:alphaModFix/>
          </a:blip>
          <a:srcRect/>
          <a:stretch/>
        </p:blipFill>
        <p:spPr>
          <a:xfrm>
            <a:off x="455004" y="401901"/>
            <a:ext cx="908399" cy="259033"/>
          </a:xfrm>
          <a:prstGeom prst="rect">
            <a:avLst/>
          </a:prstGeom>
          <a:noFill/>
          <a:ln>
            <a:noFill/>
          </a:ln>
        </p:spPr>
      </p:pic>
    </p:spTree>
    <p:extLst>
      <p:ext uri="{BB962C8B-B14F-4D97-AF65-F5344CB8AC3E}">
        <p14:creationId xmlns:p14="http://schemas.microsoft.com/office/powerpoint/2010/main" val="193266493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8323"/>
        <p:cNvGrpSpPr/>
        <p:nvPr/>
      </p:nvGrpSpPr>
      <p:grpSpPr>
        <a:xfrm>
          <a:off x="0" y="0"/>
          <a:ext cx="0" cy="0"/>
          <a:chOff x="0" y="0"/>
          <a:chExt cx="0" cy="0"/>
        </a:xfrm>
      </p:grpSpPr>
      <p:sp>
        <p:nvSpPr>
          <p:cNvPr id="8324" name="Google Shape;8324;p106"/>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25" name="Google Shape;8325;p106"/>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8326" name="Google Shape;8326;p106"/>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8327" name="Google Shape;8327;p106"/>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8328" name="Google Shape;8328;p106"/>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106"/>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30" name="Google Shape;8330;p106"/>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8331" name="Google Shape;8331;p106"/>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8332" name="Google Shape;8332;p106"/>
          <p:cNvGrpSpPr/>
          <p:nvPr/>
        </p:nvGrpSpPr>
        <p:grpSpPr>
          <a:xfrm>
            <a:off x="5714586" y="1714973"/>
            <a:ext cx="1714747" cy="1713968"/>
            <a:chOff x="1189450" y="238125"/>
            <a:chExt cx="5177375" cy="5175025"/>
          </a:xfrm>
        </p:grpSpPr>
        <p:sp>
          <p:nvSpPr>
            <p:cNvPr id="8333" name="Google Shape;8333;p106"/>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106"/>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106"/>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106"/>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106"/>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106"/>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106"/>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106"/>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106"/>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106"/>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106"/>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106"/>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106"/>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106"/>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106"/>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106"/>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106"/>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106"/>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106"/>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106"/>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106"/>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106"/>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106"/>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106"/>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106"/>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106"/>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106"/>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106"/>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106"/>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106"/>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106"/>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106"/>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106"/>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106"/>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106"/>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106"/>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106"/>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106"/>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106"/>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106"/>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106"/>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106"/>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106"/>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106"/>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106"/>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106"/>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106"/>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106"/>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106"/>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106"/>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106"/>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106"/>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106"/>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106"/>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106"/>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106"/>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106"/>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106"/>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106"/>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106"/>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106"/>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106"/>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106"/>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106"/>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106"/>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106"/>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106"/>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106"/>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106"/>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106"/>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106"/>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106"/>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106"/>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106"/>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106"/>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106"/>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106"/>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106"/>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106"/>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106"/>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106"/>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106"/>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106"/>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106"/>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106"/>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106"/>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106"/>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106"/>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106"/>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106"/>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106"/>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106"/>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106"/>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106"/>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106"/>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106"/>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106"/>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106"/>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106"/>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106"/>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106"/>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106"/>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106"/>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106"/>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106"/>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106"/>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106"/>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106"/>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106"/>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106"/>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106"/>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106"/>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106"/>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106"/>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106"/>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106"/>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106"/>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106"/>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106"/>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106"/>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106"/>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106"/>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106"/>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106"/>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106"/>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106"/>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106"/>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106"/>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106"/>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106"/>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106"/>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106"/>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106"/>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106"/>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106"/>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106"/>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106"/>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106"/>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106"/>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106"/>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106"/>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106"/>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106"/>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106"/>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106"/>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106"/>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106"/>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106"/>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106"/>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106"/>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106"/>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106"/>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106"/>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106"/>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106"/>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106"/>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106"/>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106"/>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106"/>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106"/>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106"/>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106"/>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106"/>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106"/>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106"/>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106"/>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106"/>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106"/>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106"/>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106"/>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106"/>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106"/>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106"/>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106"/>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106"/>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106"/>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106"/>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106"/>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106"/>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106"/>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106"/>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106"/>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106"/>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106"/>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106"/>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106"/>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106"/>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106"/>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106"/>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106"/>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106"/>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106"/>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106"/>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106"/>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106"/>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106"/>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106"/>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106"/>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106"/>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106"/>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106"/>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106"/>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106"/>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106"/>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106"/>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106"/>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106"/>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106"/>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106"/>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106"/>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106"/>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106"/>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106"/>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106"/>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106"/>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106"/>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106"/>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106"/>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106"/>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106"/>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106"/>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106"/>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106"/>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106"/>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106"/>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106"/>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106"/>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106"/>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106"/>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106"/>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106"/>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106"/>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106"/>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106"/>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106"/>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106"/>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106"/>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106"/>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106"/>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106"/>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106"/>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106"/>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106"/>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106"/>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106"/>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106"/>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106"/>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106"/>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106"/>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106"/>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106"/>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106"/>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106"/>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106"/>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106"/>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106"/>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106"/>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106"/>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106"/>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106"/>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106"/>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106"/>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106"/>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106"/>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106"/>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106"/>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106"/>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106"/>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106"/>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106"/>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106"/>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106"/>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106"/>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106"/>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106"/>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106"/>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106"/>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106"/>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106"/>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106"/>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106"/>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106"/>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106"/>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106"/>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106"/>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106"/>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106"/>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106"/>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106"/>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106"/>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106"/>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106"/>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106"/>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106"/>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106"/>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106"/>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106"/>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106"/>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106"/>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106"/>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106"/>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106"/>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106"/>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106"/>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106"/>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106"/>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106"/>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106"/>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106"/>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106"/>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106"/>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106"/>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106"/>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106"/>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106"/>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106"/>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106"/>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106"/>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106"/>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106"/>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106"/>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106"/>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106"/>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106"/>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106"/>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106"/>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106"/>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106"/>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106"/>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106"/>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106"/>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106"/>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106"/>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106"/>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106"/>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106"/>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106"/>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106"/>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106"/>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106"/>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106"/>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106"/>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106"/>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106"/>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106"/>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106"/>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106"/>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106"/>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106"/>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106"/>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106"/>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106"/>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106"/>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106"/>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106"/>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106"/>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106"/>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106"/>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106"/>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106"/>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106"/>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106"/>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106"/>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106"/>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106"/>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106"/>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106"/>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106"/>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106"/>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106"/>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106"/>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106"/>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106"/>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106"/>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106"/>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106"/>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106"/>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106"/>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106"/>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106"/>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106"/>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106"/>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106"/>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106"/>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106"/>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106"/>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106"/>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106"/>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106"/>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106"/>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106"/>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106"/>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106"/>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106"/>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106"/>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106"/>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106"/>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106"/>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106"/>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106"/>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106"/>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106"/>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106"/>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106"/>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106"/>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106"/>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106"/>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106"/>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106"/>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106"/>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106"/>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106"/>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106"/>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106"/>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106"/>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106"/>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106"/>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106"/>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106"/>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106"/>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106"/>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106"/>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106"/>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106"/>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106"/>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106"/>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106"/>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106"/>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106"/>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106"/>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106"/>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106"/>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106"/>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106"/>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106"/>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106"/>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106"/>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106"/>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106"/>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106"/>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106"/>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106"/>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106"/>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106"/>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106"/>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106"/>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106"/>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106"/>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106"/>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106"/>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106"/>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106"/>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106"/>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106"/>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106"/>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106"/>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106"/>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106"/>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106"/>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106"/>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106"/>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106"/>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106"/>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106"/>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106"/>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106"/>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106"/>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106"/>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106"/>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106"/>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106"/>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106"/>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106"/>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106"/>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106"/>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106"/>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106"/>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106"/>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106"/>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106"/>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106"/>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106"/>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106"/>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106"/>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106"/>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106"/>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106"/>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106"/>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106"/>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106"/>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106"/>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106"/>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106"/>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106"/>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106"/>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106"/>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106"/>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106"/>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106"/>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106"/>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106"/>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106"/>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106"/>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106"/>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106"/>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106"/>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106"/>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106"/>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106"/>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106"/>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106"/>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106"/>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106"/>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106"/>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106"/>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106"/>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106"/>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106"/>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106"/>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106"/>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106"/>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106"/>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106"/>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106"/>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106"/>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106"/>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106"/>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106"/>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106"/>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106"/>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106"/>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106"/>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106"/>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106"/>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106"/>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106"/>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106"/>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106"/>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106"/>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106"/>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106"/>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106"/>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106"/>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106"/>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106"/>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106"/>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106"/>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106"/>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106"/>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106"/>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106"/>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106"/>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106"/>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106"/>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106"/>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106"/>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106"/>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106"/>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106"/>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106"/>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106"/>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106"/>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106"/>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106"/>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106"/>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106"/>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106"/>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106"/>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8901" name="Google Shape;8901;p106"/>
          <p:cNvPicPr preferRelativeResize="0"/>
          <p:nvPr/>
        </p:nvPicPr>
        <p:blipFill rotWithShape="1">
          <a:blip r:embed="rId5">
            <a:alphaModFix/>
          </a:blip>
          <a:srcRect/>
          <a:stretch/>
        </p:blipFill>
        <p:spPr>
          <a:xfrm>
            <a:off x="455004" y="401901"/>
            <a:ext cx="908399" cy="259033"/>
          </a:xfrm>
          <a:prstGeom prst="rect">
            <a:avLst/>
          </a:prstGeom>
          <a:noFill/>
          <a:ln>
            <a:noFill/>
          </a:ln>
        </p:spPr>
      </p:pic>
    </p:spTree>
    <p:extLst>
      <p:ext uri="{BB962C8B-B14F-4D97-AF65-F5344CB8AC3E}">
        <p14:creationId xmlns:p14="http://schemas.microsoft.com/office/powerpoint/2010/main" val="25831224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902"/>
        <p:cNvGrpSpPr/>
        <p:nvPr/>
      </p:nvGrpSpPr>
      <p:grpSpPr>
        <a:xfrm>
          <a:off x="0" y="0"/>
          <a:ext cx="0" cy="0"/>
          <a:chOff x="0" y="0"/>
          <a:chExt cx="0" cy="0"/>
        </a:xfrm>
      </p:grpSpPr>
      <p:sp>
        <p:nvSpPr>
          <p:cNvPr id="8903" name="Google Shape;8903;p10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04" name="Google Shape;8904;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05" name="Google Shape;8905;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239102819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8906"/>
        <p:cNvGrpSpPr/>
        <p:nvPr/>
      </p:nvGrpSpPr>
      <p:grpSpPr>
        <a:xfrm>
          <a:off x="0" y="0"/>
          <a:ext cx="0" cy="0"/>
          <a:chOff x="0" y="0"/>
          <a:chExt cx="0" cy="0"/>
        </a:xfrm>
      </p:grpSpPr>
      <p:grpSp>
        <p:nvGrpSpPr>
          <p:cNvPr id="8907" name="Google Shape;8907;p108"/>
          <p:cNvGrpSpPr/>
          <p:nvPr/>
        </p:nvGrpSpPr>
        <p:grpSpPr>
          <a:xfrm>
            <a:off x="2693441" y="10"/>
            <a:ext cx="3757132" cy="5143716"/>
            <a:chOff x="1895100" y="238125"/>
            <a:chExt cx="3826000" cy="5238000"/>
          </a:xfrm>
        </p:grpSpPr>
        <p:sp>
          <p:nvSpPr>
            <p:cNvPr id="8908" name="Google Shape;8908;p10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10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10" name="Google Shape;8910;p10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11" name="Google Shape;8911;p1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12" name="Google Shape;8912;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419427549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8913"/>
        <p:cNvGrpSpPr/>
        <p:nvPr/>
      </p:nvGrpSpPr>
      <p:grpSpPr>
        <a:xfrm>
          <a:off x="0" y="0"/>
          <a:ext cx="0" cy="0"/>
          <a:chOff x="0" y="0"/>
          <a:chExt cx="0" cy="0"/>
        </a:xfrm>
      </p:grpSpPr>
      <p:sp>
        <p:nvSpPr>
          <p:cNvPr id="8914" name="Google Shape;8914;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915" name="Google Shape;8915;p109"/>
          <p:cNvGrpSpPr/>
          <p:nvPr/>
        </p:nvGrpSpPr>
        <p:grpSpPr>
          <a:xfrm>
            <a:off x="8041173" y="4778596"/>
            <a:ext cx="598277" cy="170409"/>
            <a:chOff x="238125" y="1822850"/>
            <a:chExt cx="7080200" cy="2016675"/>
          </a:xfrm>
        </p:grpSpPr>
        <p:sp>
          <p:nvSpPr>
            <p:cNvPr id="8916" name="Google Shape;8916;p1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1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1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1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1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1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1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23" name="Google Shape;8923;p10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924" name="Google Shape;8924;p10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25" name="Google Shape;8925;p109"/>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10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927" name="Google Shape;8927;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374766178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8928"/>
        <p:cNvGrpSpPr/>
        <p:nvPr/>
      </p:nvGrpSpPr>
      <p:grpSpPr>
        <a:xfrm>
          <a:off x="0" y="0"/>
          <a:ext cx="0" cy="0"/>
          <a:chOff x="0" y="0"/>
          <a:chExt cx="0" cy="0"/>
        </a:xfrm>
      </p:grpSpPr>
      <p:grpSp>
        <p:nvGrpSpPr>
          <p:cNvPr id="8929" name="Google Shape;8929;p110"/>
          <p:cNvGrpSpPr/>
          <p:nvPr/>
        </p:nvGrpSpPr>
        <p:grpSpPr>
          <a:xfrm>
            <a:off x="1936602" y="6"/>
            <a:ext cx="3697033" cy="5143642"/>
            <a:chOff x="1926275" y="238125"/>
            <a:chExt cx="3765950" cy="5239525"/>
          </a:xfrm>
        </p:grpSpPr>
        <p:sp>
          <p:nvSpPr>
            <p:cNvPr id="8930" name="Google Shape;8930;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90" name="Google Shape;8990;p11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991" name="Google Shape;8991;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92" name="Google Shape;8992;p11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93" name="Google Shape;8993;p110"/>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94" name="Google Shape;8994;p110"/>
          <p:cNvGrpSpPr/>
          <p:nvPr/>
        </p:nvGrpSpPr>
        <p:grpSpPr>
          <a:xfrm>
            <a:off x="8041173" y="4778596"/>
            <a:ext cx="598277" cy="170409"/>
            <a:chOff x="238125" y="1822850"/>
            <a:chExt cx="7080200" cy="2016675"/>
          </a:xfrm>
        </p:grpSpPr>
        <p:sp>
          <p:nvSpPr>
            <p:cNvPr id="8995" name="Google Shape;8995;p11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11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11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11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11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11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11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02" name="Google Shape;9002;p11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03" name="Google Shape;9003;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36790169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9004"/>
        <p:cNvGrpSpPr/>
        <p:nvPr/>
      </p:nvGrpSpPr>
      <p:grpSpPr>
        <a:xfrm>
          <a:off x="0" y="0"/>
          <a:ext cx="0" cy="0"/>
          <a:chOff x="0" y="0"/>
          <a:chExt cx="0" cy="0"/>
        </a:xfrm>
      </p:grpSpPr>
      <p:sp>
        <p:nvSpPr>
          <p:cNvPr id="9005" name="Google Shape;9005;p11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9006" name="Google Shape;9006;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07" name="Google Shape;9007;p11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008" name="Google Shape;9008;p111"/>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009" name="Google Shape;9009;p111"/>
          <p:cNvGrpSpPr/>
          <p:nvPr/>
        </p:nvGrpSpPr>
        <p:grpSpPr>
          <a:xfrm>
            <a:off x="8041173" y="4778596"/>
            <a:ext cx="598277" cy="170409"/>
            <a:chOff x="238125" y="1822850"/>
            <a:chExt cx="7080200" cy="2016675"/>
          </a:xfrm>
        </p:grpSpPr>
        <p:sp>
          <p:nvSpPr>
            <p:cNvPr id="9010" name="Google Shape;9010;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17" name="Google Shape;9017;p111"/>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18" name="Google Shape;9018;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238627145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9019"/>
        <p:cNvGrpSpPr/>
        <p:nvPr/>
      </p:nvGrpSpPr>
      <p:grpSpPr>
        <a:xfrm>
          <a:off x="0" y="0"/>
          <a:ext cx="0" cy="0"/>
          <a:chOff x="0" y="0"/>
          <a:chExt cx="0" cy="0"/>
        </a:xfrm>
      </p:grpSpPr>
      <p:sp>
        <p:nvSpPr>
          <p:cNvPr id="9020" name="Google Shape;9020;p112"/>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21" name="Google Shape;9021;p112"/>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022" name="Google Shape;9022;p1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23" name="Google Shape;9023;p112"/>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112"/>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9025" name="Google Shape;9025;p112"/>
          <p:cNvGrpSpPr/>
          <p:nvPr/>
        </p:nvGrpSpPr>
        <p:grpSpPr>
          <a:xfrm>
            <a:off x="8041173" y="4778596"/>
            <a:ext cx="598277" cy="170409"/>
            <a:chOff x="238125" y="1822850"/>
            <a:chExt cx="7080200" cy="2016675"/>
          </a:xfrm>
        </p:grpSpPr>
        <p:sp>
          <p:nvSpPr>
            <p:cNvPr id="9026" name="Google Shape;9026;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22468846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9033"/>
        <p:cNvGrpSpPr/>
        <p:nvPr/>
      </p:nvGrpSpPr>
      <p:grpSpPr>
        <a:xfrm>
          <a:off x="0" y="0"/>
          <a:ext cx="0" cy="0"/>
          <a:chOff x="0" y="0"/>
          <a:chExt cx="0" cy="0"/>
        </a:xfrm>
      </p:grpSpPr>
      <p:sp>
        <p:nvSpPr>
          <p:cNvPr id="9034" name="Google Shape;9034;p11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35" name="Google Shape;9035;p1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036" name="Google Shape;9036;p113"/>
          <p:cNvGrpSpPr/>
          <p:nvPr/>
        </p:nvGrpSpPr>
        <p:grpSpPr>
          <a:xfrm>
            <a:off x="8041173" y="4778596"/>
            <a:ext cx="598277" cy="170409"/>
            <a:chOff x="238125" y="1822850"/>
            <a:chExt cx="7080200" cy="2016675"/>
          </a:xfrm>
        </p:grpSpPr>
        <p:sp>
          <p:nvSpPr>
            <p:cNvPr id="9037" name="Google Shape;9037;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44" name="Google Shape;9044;p113"/>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113"/>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113"/>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047" name="Google Shape;9047;p11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9048" name="Google Shape;9048;p113"/>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9049" name="Google Shape;9049;p11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050" name="Google Shape;9050;p113"/>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9051" name="Google Shape;9051;p113"/>
          <p:cNvGrpSpPr/>
          <p:nvPr/>
        </p:nvGrpSpPr>
        <p:grpSpPr>
          <a:xfrm>
            <a:off x="-118" y="1714760"/>
            <a:ext cx="1714747" cy="1713968"/>
            <a:chOff x="1189450" y="238125"/>
            <a:chExt cx="5177375" cy="5175025"/>
          </a:xfrm>
        </p:grpSpPr>
        <p:sp>
          <p:nvSpPr>
            <p:cNvPr id="9052" name="Google Shape;9052;p11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11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11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11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11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11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11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11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11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11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11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11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11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11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11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11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11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11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11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11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11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11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11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11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11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11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11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11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11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11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11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11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11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11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11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11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11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11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11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11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11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11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11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11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11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11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11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11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11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11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11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11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11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11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11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11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11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11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11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11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11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11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11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11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11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11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11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11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11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11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11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11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11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11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11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11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11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11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11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11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11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11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11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11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11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11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11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11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11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11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11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11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11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11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11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11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11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11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11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11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11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11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11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11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11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11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11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11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11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11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11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11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11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11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11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11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11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11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11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11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11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11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11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11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11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11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11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11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11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11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11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11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11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11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11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11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11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11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11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11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11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11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11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11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11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11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11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11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11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11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11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11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11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11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11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11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11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11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11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11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11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11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11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11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11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11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11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11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11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11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11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11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11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11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11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11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11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11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11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11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11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11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11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11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11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11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11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11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11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11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11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11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11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11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11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11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11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11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11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11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11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11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11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11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11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11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11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11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11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11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11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11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11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11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11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11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11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11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11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11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11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11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11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11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11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11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11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11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11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11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11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11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11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11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11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11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11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11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11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11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11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11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11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11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11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11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11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11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11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11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11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11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11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11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11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11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11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11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11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11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11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11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11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11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11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11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11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11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11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11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11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11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11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11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11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11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11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11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11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11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11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11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11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11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11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11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11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11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11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11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11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11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11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11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11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11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11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11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11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11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11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11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11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11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11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11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11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11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11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11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11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11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11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11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11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11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11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11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11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11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11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11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11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11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11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11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11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11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11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11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11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11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11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11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11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11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11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11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11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11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11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11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11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11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11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11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11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11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11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11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11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11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11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11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11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11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11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11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11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11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11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11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11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11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11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11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11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11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11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11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11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11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11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11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11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11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11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11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11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11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11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11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11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11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11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11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11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11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11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11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11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11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11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11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11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11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11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11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11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11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11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11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11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11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11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11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11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11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11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11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11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11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11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11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11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11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11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11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11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11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11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11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11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11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11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11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11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11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11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11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11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11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11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11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11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11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11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11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11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11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11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11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11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11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11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11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11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11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11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11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11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11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11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11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11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11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11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11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11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11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11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11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11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11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11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11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11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11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11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11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11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11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11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11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11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11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11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11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11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11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11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11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11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11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11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11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11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11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11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11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11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11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11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11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11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11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11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11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11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11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11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11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11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11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11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11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11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11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11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11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11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11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11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11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11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11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11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11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11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11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11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11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11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11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11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11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11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11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11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11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11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11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11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11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11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11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11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11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11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11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11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11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11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11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11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11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11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11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11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11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11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11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11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11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11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11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11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11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11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11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11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11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11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11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11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11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11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11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20" name="Google Shape;9620;p113"/>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19416365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9621"/>
        <p:cNvGrpSpPr/>
        <p:nvPr/>
      </p:nvGrpSpPr>
      <p:grpSpPr>
        <a:xfrm>
          <a:off x="0" y="0"/>
          <a:ext cx="0" cy="0"/>
          <a:chOff x="0" y="0"/>
          <a:chExt cx="0" cy="0"/>
        </a:xfrm>
      </p:grpSpPr>
      <p:sp>
        <p:nvSpPr>
          <p:cNvPr id="9622" name="Google Shape;9622;p114"/>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114"/>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114"/>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114"/>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26" name="Google Shape;9626;p1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27" name="Google Shape;9627;p114"/>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11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629" name="Google Shape;9629;p11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9630" name="Google Shape;9630;p114"/>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9631" name="Google Shape;9631;p11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9632" name="Google Shape;9632;p114"/>
          <p:cNvGrpSpPr/>
          <p:nvPr/>
        </p:nvGrpSpPr>
        <p:grpSpPr>
          <a:xfrm>
            <a:off x="8041173" y="4778596"/>
            <a:ext cx="598277" cy="170409"/>
            <a:chOff x="238125" y="1822850"/>
            <a:chExt cx="7080200" cy="2016675"/>
          </a:xfrm>
        </p:grpSpPr>
        <p:sp>
          <p:nvSpPr>
            <p:cNvPr id="9633" name="Google Shape;9633;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40" name="Google Shape;9640;p114"/>
          <p:cNvGrpSpPr/>
          <p:nvPr/>
        </p:nvGrpSpPr>
        <p:grpSpPr>
          <a:xfrm>
            <a:off x="7429557" y="273"/>
            <a:ext cx="1714747" cy="1713968"/>
            <a:chOff x="1189450" y="238125"/>
            <a:chExt cx="5177375" cy="5175025"/>
          </a:xfrm>
        </p:grpSpPr>
        <p:sp>
          <p:nvSpPr>
            <p:cNvPr id="9641" name="Google Shape;9641;p11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11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11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11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11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11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11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11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11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11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11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11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11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11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11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11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11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11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11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11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11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11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11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11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11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11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11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11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11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11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11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11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11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11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11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11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11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11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11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11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11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11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11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11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11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11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11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11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11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11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11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11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11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11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11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11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11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11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11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11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11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11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11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11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11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11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11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11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11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11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11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11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11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11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11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11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11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11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11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11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11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11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11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11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11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11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11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11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11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11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11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11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11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11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11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11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11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11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11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11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11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11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11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11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11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11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11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11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11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11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11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11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11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11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11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11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11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11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11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11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11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11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11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11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11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11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11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11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11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11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11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11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11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11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11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11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11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11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11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11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11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11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11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11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11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11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11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11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11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11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11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11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11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11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11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11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11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11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11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11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11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11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11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11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11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11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11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11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11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11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11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11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11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11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11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11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11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11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11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11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11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11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11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11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11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11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11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11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11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11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11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11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11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11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11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11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11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11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11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11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11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11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11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11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11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11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11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11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11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11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11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11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11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11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11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11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11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11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11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11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11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11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11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11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11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11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11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11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11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11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11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11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11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11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11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11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11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11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11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11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11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11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11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11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11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11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11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11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11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11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11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11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11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11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11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11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11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11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11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11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11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11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11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11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11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11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11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11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11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11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11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11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11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11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11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11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11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11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11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11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11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11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11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11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11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11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11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11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11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11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11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11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11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11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11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11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11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11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11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11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11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11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11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11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11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11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11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11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11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11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11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11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11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11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11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11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11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11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11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11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11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11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11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11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11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11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11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11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p11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11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11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11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11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11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11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11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11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11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11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11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11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11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11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11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11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11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11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11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11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11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p11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p11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11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11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11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11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11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11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11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11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p11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11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11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11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11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11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11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11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11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11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11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11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11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11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11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11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11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11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11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11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11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11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11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11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11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11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11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11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11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11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11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11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11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11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11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11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11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11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11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11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11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11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11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11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11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11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11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11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11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11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11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11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11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11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11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11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11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11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11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11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11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11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11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11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11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11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11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11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11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11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11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11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11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p11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11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11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11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11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11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11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11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11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11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11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11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11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11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11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11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11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11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11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3" name="Google Shape;10093;p11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11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11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11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11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11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11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11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11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11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11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11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11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11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11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11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11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11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11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11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11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11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11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11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11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11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11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11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11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11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11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11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p11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p11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11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11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11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11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11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11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11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11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11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11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11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11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11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11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11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11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11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11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11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11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11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11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11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11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11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11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11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11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11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11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11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p11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11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11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11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11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11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11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5" name="Google Shape;10165;p11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p11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p11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p11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p11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11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11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11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p11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11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11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11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11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11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11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11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11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11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11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11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11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p11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11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11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p11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11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11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11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11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p11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11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11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11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11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11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11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11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11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11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11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11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11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11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11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09" name="Google Shape;10209;p114"/>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38411098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74"/>
        <p:cNvGrpSpPr/>
        <p:nvPr/>
      </p:nvGrpSpPr>
      <p:grpSpPr>
        <a:xfrm>
          <a:off x="0" y="0"/>
          <a:ext cx="0" cy="0"/>
          <a:chOff x="0" y="0"/>
          <a:chExt cx="0" cy="0"/>
        </a:xfrm>
      </p:grpSpPr>
      <p:sp>
        <p:nvSpPr>
          <p:cNvPr id="1775" name="Google Shape;1775;p107"/>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776" name="Google Shape;1776;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7" name="Google Shape;1777;p107"/>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0" name="Google Shape;1780;p1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1" name="Google Shape;1781;p1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2" name="Google Shape;1782;p1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3" name="Google Shape;1783;p1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4" name="Google Shape;1784;p1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5" name="Google Shape;1785;p1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0210"/>
        <p:cNvGrpSpPr/>
        <p:nvPr/>
      </p:nvGrpSpPr>
      <p:grpSpPr>
        <a:xfrm>
          <a:off x="0" y="0"/>
          <a:ext cx="0" cy="0"/>
          <a:chOff x="0" y="0"/>
          <a:chExt cx="0" cy="0"/>
        </a:xfrm>
      </p:grpSpPr>
      <p:pic>
        <p:nvPicPr>
          <p:cNvPr id="10211" name="Google Shape;10211;p115"/>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10212" name="Google Shape;10212;p115"/>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115"/>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14" name="Google Shape;10214;p11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15" name="Google Shape;10215;p1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16" name="Google Shape;10216;p115"/>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115"/>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218" name="Google Shape;10218;p1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104853785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0219"/>
        <p:cNvGrpSpPr/>
        <p:nvPr/>
      </p:nvGrpSpPr>
      <p:grpSpPr>
        <a:xfrm>
          <a:off x="0" y="0"/>
          <a:ext cx="0" cy="0"/>
          <a:chOff x="0" y="0"/>
          <a:chExt cx="0" cy="0"/>
        </a:xfrm>
      </p:grpSpPr>
      <p:grpSp>
        <p:nvGrpSpPr>
          <p:cNvPr id="10220" name="Google Shape;10220;p116"/>
          <p:cNvGrpSpPr/>
          <p:nvPr/>
        </p:nvGrpSpPr>
        <p:grpSpPr>
          <a:xfrm>
            <a:off x="2726703" y="6"/>
            <a:ext cx="3697033" cy="5143642"/>
            <a:chOff x="1926275" y="238125"/>
            <a:chExt cx="3765950" cy="5239525"/>
          </a:xfrm>
        </p:grpSpPr>
        <p:sp>
          <p:nvSpPr>
            <p:cNvPr id="10221" name="Google Shape;10221;p11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11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11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11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11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11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11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11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11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11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11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11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11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11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p11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p11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11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11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11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11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11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11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11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11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11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11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11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11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11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11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11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11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p11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11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11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6" name="Google Shape;10256;p11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11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11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11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11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11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11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p11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11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11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11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11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11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11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11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11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11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11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11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11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11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11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11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11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11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81" name="Google Shape;10281;p116"/>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82" name="Google Shape;10282;p116"/>
          <p:cNvGrpSpPr/>
          <p:nvPr/>
        </p:nvGrpSpPr>
        <p:grpSpPr>
          <a:xfrm>
            <a:off x="2686261" y="2"/>
            <a:ext cx="2103910" cy="5143716"/>
            <a:chOff x="2726150" y="238125"/>
            <a:chExt cx="2142475" cy="5238000"/>
          </a:xfrm>
        </p:grpSpPr>
        <p:sp>
          <p:nvSpPr>
            <p:cNvPr id="10283" name="Google Shape;10283;p11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p11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11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86" name="Google Shape;10286;p116"/>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87" name="Google Shape;10287;p11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88" name="Google Shape;10288;p11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89" name="Google Shape;10289;p116"/>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116"/>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0291" name="Google Shape;10291;p1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292" name="Google Shape;10292;p11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extLst>
      <p:ext uri="{BB962C8B-B14F-4D97-AF65-F5344CB8AC3E}">
        <p14:creationId xmlns:p14="http://schemas.microsoft.com/office/powerpoint/2010/main" val="177982580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0293"/>
        <p:cNvGrpSpPr/>
        <p:nvPr/>
      </p:nvGrpSpPr>
      <p:grpSpPr>
        <a:xfrm>
          <a:off x="0" y="0"/>
          <a:ext cx="0" cy="0"/>
          <a:chOff x="0" y="0"/>
          <a:chExt cx="0" cy="0"/>
        </a:xfrm>
      </p:grpSpPr>
      <p:sp>
        <p:nvSpPr>
          <p:cNvPr id="10294" name="Google Shape;10294;p117"/>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95" name="Google Shape;10295;p117"/>
          <p:cNvGrpSpPr/>
          <p:nvPr/>
        </p:nvGrpSpPr>
        <p:grpSpPr>
          <a:xfrm>
            <a:off x="2686261" y="2"/>
            <a:ext cx="2103910" cy="5143716"/>
            <a:chOff x="2726150" y="238125"/>
            <a:chExt cx="2142475" cy="5238000"/>
          </a:xfrm>
        </p:grpSpPr>
        <p:sp>
          <p:nvSpPr>
            <p:cNvPr id="10296" name="Google Shape;10296;p11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11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11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99" name="Google Shape;10299;p117"/>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0" name="Google Shape;10300;p11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301" name="Google Shape;10301;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02" name="Google Shape;10302;p117"/>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11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304" name="Google Shape;10304;p117"/>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305" name="Google Shape;10305;p1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extLst>
      <p:ext uri="{BB962C8B-B14F-4D97-AF65-F5344CB8AC3E}">
        <p14:creationId xmlns:p14="http://schemas.microsoft.com/office/powerpoint/2010/main" val="327176924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0306"/>
        <p:cNvGrpSpPr/>
        <p:nvPr/>
      </p:nvGrpSpPr>
      <p:grpSpPr>
        <a:xfrm>
          <a:off x="0" y="0"/>
          <a:ext cx="0" cy="0"/>
          <a:chOff x="0" y="0"/>
          <a:chExt cx="0" cy="0"/>
        </a:xfrm>
      </p:grpSpPr>
      <p:sp>
        <p:nvSpPr>
          <p:cNvPr id="10307" name="Google Shape;10307;p118"/>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8" name="Google Shape;10308;p11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09" name="Google Shape;10309;p11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10" name="Google Shape;10310;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311" name="Google Shape;10311;p118"/>
          <p:cNvGrpSpPr/>
          <p:nvPr/>
        </p:nvGrpSpPr>
        <p:grpSpPr>
          <a:xfrm>
            <a:off x="8041173" y="4778596"/>
            <a:ext cx="598277" cy="170409"/>
            <a:chOff x="238125" y="1822850"/>
            <a:chExt cx="7080200" cy="2016675"/>
          </a:xfrm>
        </p:grpSpPr>
        <p:sp>
          <p:nvSpPr>
            <p:cNvPr id="10312" name="Google Shape;10312;p11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11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11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11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11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11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11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19" name="Google Shape;10319;p1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68047235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0320"/>
        <p:cNvGrpSpPr/>
        <p:nvPr/>
      </p:nvGrpSpPr>
      <p:grpSpPr>
        <a:xfrm>
          <a:off x="0" y="0"/>
          <a:ext cx="0" cy="0"/>
          <a:chOff x="0" y="0"/>
          <a:chExt cx="0" cy="0"/>
        </a:xfrm>
      </p:grpSpPr>
      <p:sp>
        <p:nvSpPr>
          <p:cNvPr id="10321" name="Google Shape;10321;p119"/>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11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23" name="Google Shape;10323;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4" name="Google Shape;10324;p11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62890609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0325"/>
        <p:cNvGrpSpPr/>
        <p:nvPr/>
      </p:nvGrpSpPr>
      <p:grpSpPr>
        <a:xfrm>
          <a:off x="0" y="0"/>
          <a:ext cx="0" cy="0"/>
          <a:chOff x="0" y="0"/>
          <a:chExt cx="0" cy="0"/>
        </a:xfrm>
      </p:grpSpPr>
      <p:sp>
        <p:nvSpPr>
          <p:cNvPr id="10326" name="Google Shape;10326;p120"/>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0327" name="Google Shape;10327;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8" name="Google Shape;10328;p120"/>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0329" name="Google Shape;10329;p120"/>
          <p:cNvGrpSpPr/>
          <p:nvPr/>
        </p:nvGrpSpPr>
        <p:grpSpPr>
          <a:xfrm>
            <a:off x="8041173" y="4778596"/>
            <a:ext cx="598277" cy="170409"/>
            <a:chOff x="238125" y="1822850"/>
            <a:chExt cx="7080200" cy="2016675"/>
          </a:xfrm>
        </p:grpSpPr>
        <p:sp>
          <p:nvSpPr>
            <p:cNvPr id="10330" name="Google Shape;10330;p1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1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1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1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1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1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1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37" name="Google Shape;10337;p1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10969594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338"/>
        <p:cNvGrpSpPr/>
        <p:nvPr/>
      </p:nvGrpSpPr>
      <p:grpSpPr>
        <a:xfrm>
          <a:off x="0" y="0"/>
          <a:ext cx="0" cy="0"/>
          <a:chOff x="0" y="0"/>
          <a:chExt cx="0" cy="0"/>
        </a:xfrm>
      </p:grpSpPr>
      <p:sp>
        <p:nvSpPr>
          <p:cNvPr id="10339" name="Google Shape;10339;p121"/>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0340" name="Google Shape;10340;p1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206738313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341"/>
        <p:cNvGrpSpPr/>
        <p:nvPr/>
      </p:nvGrpSpPr>
      <p:grpSpPr>
        <a:xfrm>
          <a:off x="0" y="0"/>
          <a:ext cx="0" cy="0"/>
          <a:chOff x="0" y="0"/>
          <a:chExt cx="0" cy="0"/>
        </a:xfrm>
      </p:grpSpPr>
      <p:sp>
        <p:nvSpPr>
          <p:cNvPr id="10342" name="Google Shape;10342;p122"/>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122"/>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0344" name="Google Shape;10344;p122"/>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0345" name="Google Shape;10345;p122"/>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0346" name="Google Shape;10346;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47" name="Google Shape;10347;p1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48" name="Google Shape;10348;p12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extLst>
      <p:ext uri="{BB962C8B-B14F-4D97-AF65-F5344CB8AC3E}">
        <p14:creationId xmlns:p14="http://schemas.microsoft.com/office/powerpoint/2010/main" val="150228270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WEX Power Statement" type="blank">
  <p:cSld name="WEX Power Statement">
    <p:bg>
      <p:bgPr>
        <a:solidFill>
          <a:schemeClr val="dk1"/>
        </a:solidFill>
        <a:effectLst/>
      </p:bgPr>
    </p:bg>
    <p:spTree>
      <p:nvGrpSpPr>
        <p:cNvPr id="1" name="Shape 10349"/>
        <p:cNvGrpSpPr/>
        <p:nvPr/>
      </p:nvGrpSpPr>
      <p:grpSpPr>
        <a:xfrm>
          <a:off x="0" y="0"/>
          <a:ext cx="0" cy="0"/>
          <a:chOff x="0" y="0"/>
          <a:chExt cx="0" cy="0"/>
        </a:xfrm>
      </p:grpSpPr>
      <p:sp>
        <p:nvSpPr>
          <p:cNvPr id="10350" name="Google Shape;10350;p1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51" name="Google Shape;10351;p123"/>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0352" name="Google Shape;10352;p12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53" name="Google Shape;10353;p12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extLst>
      <p:ext uri="{BB962C8B-B14F-4D97-AF65-F5344CB8AC3E}">
        <p14:creationId xmlns:p14="http://schemas.microsoft.com/office/powerpoint/2010/main" val="301924060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0354"/>
        <p:cNvGrpSpPr/>
        <p:nvPr/>
      </p:nvGrpSpPr>
      <p:grpSpPr>
        <a:xfrm>
          <a:off x="0" y="0"/>
          <a:ext cx="0" cy="0"/>
          <a:chOff x="0" y="0"/>
          <a:chExt cx="0" cy="0"/>
        </a:xfrm>
      </p:grpSpPr>
      <p:grpSp>
        <p:nvGrpSpPr>
          <p:cNvPr id="10355" name="Google Shape;10355;p124"/>
          <p:cNvGrpSpPr/>
          <p:nvPr/>
        </p:nvGrpSpPr>
        <p:grpSpPr>
          <a:xfrm>
            <a:off x="3689202" y="6"/>
            <a:ext cx="3697033" cy="5143642"/>
            <a:chOff x="1926275" y="238125"/>
            <a:chExt cx="3765950" cy="5239525"/>
          </a:xfrm>
        </p:grpSpPr>
        <p:sp>
          <p:nvSpPr>
            <p:cNvPr id="10356" name="Google Shape;10356;p12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12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12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12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12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12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12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12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12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12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12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12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12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12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12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12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12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12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12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12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12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12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12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12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12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12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12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12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12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12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12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12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12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12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12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12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12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12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12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12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12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12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12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12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12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12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12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12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12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12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12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12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12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12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12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12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12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12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12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12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16" name="Google Shape;10416;p124"/>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124"/>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10418" name="Google Shape;10418;p124"/>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10419" name="Google Shape;10419;p124"/>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10420" name="Google Shape;10420;p124"/>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21" name="Google Shape;10421;p124"/>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extLst>
      <p:ext uri="{BB962C8B-B14F-4D97-AF65-F5344CB8AC3E}">
        <p14:creationId xmlns:p14="http://schemas.microsoft.com/office/powerpoint/2010/main" val="5610871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787"/>
        <p:cNvGrpSpPr/>
        <p:nvPr/>
      </p:nvGrpSpPr>
      <p:grpSpPr>
        <a:xfrm>
          <a:off x="0" y="0"/>
          <a:ext cx="0" cy="0"/>
          <a:chOff x="0" y="0"/>
          <a:chExt cx="0" cy="0"/>
        </a:xfrm>
      </p:grpSpPr>
      <p:sp>
        <p:nvSpPr>
          <p:cNvPr id="1788" name="Google Shape;1788;p1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789" name="Google Shape;1789;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0422"/>
        <p:cNvGrpSpPr/>
        <p:nvPr/>
      </p:nvGrpSpPr>
      <p:grpSpPr>
        <a:xfrm>
          <a:off x="0" y="0"/>
          <a:ext cx="0" cy="0"/>
          <a:chOff x="0" y="0"/>
          <a:chExt cx="0" cy="0"/>
        </a:xfrm>
      </p:grpSpPr>
      <p:grpSp>
        <p:nvGrpSpPr>
          <p:cNvPr id="10423" name="Google Shape;10423;p125"/>
          <p:cNvGrpSpPr/>
          <p:nvPr/>
        </p:nvGrpSpPr>
        <p:grpSpPr>
          <a:xfrm>
            <a:off x="3698727" y="6"/>
            <a:ext cx="3697033" cy="5143642"/>
            <a:chOff x="1926275" y="238125"/>
            <a:chExt cx="3765950" cy="5239525"/>
          </a:xfrm>
        </p:grpSpPr>
        <p:sp>
          <p:nvSpPr>
            <p:cNvPr id="10424" name="Google Shape;10424;p12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12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12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12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12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12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12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12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12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12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12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12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12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12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12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12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12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12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12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12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12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12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12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12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12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12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12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12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12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12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12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12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12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12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12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12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12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12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12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12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12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12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12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12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12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12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12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12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12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12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12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12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12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12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12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12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12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12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12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12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84" name="Google Shape;10484;p125"/>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486" name="Google Shape;10486;p125"/>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10487" name="Google Shape;10487;p12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88" name="Google Shape;10488;p125"/>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extLst>
      <p:ext uri="{BB962C8B-B14F-4D97-AF65-F5344CB8AC3E}">
        <p14:creationId xmlns:p14="http://schemas.microsoft.com/office/powerpoint/2010/main" val="345579999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0489"/>
        <p:cNvGrpSpPr/>
        <p:nvPr/>
      </p:nvGrpSpPr>
      <p:grpSpPr>
        <a:xfrm>
          <a:off x="0" y="0"/>
          <a:ext cx="0" cy="0"/>
          <a:chOff x="0" y="0"/>
          <a:chExt cx="0" cy="0"/>
        </a:xfrm>
      </p:grpSpPr>
      <p:grpSp>
        <p:nvGrpSpPr>
          <p:cNvPr id="10490" name="Google Shape;10490;p126"/>
          <p:cNvGrpSpPr/>
          <p:nvPr/>
        </p:nvGrpSpPr>
        <p:grpSpPr>
          <a:xfrm>
            <a:off x="3698727" y="6"/>
            <a:ext cx="3697033" cy="5143642"/>
            <a:chOff x="1926275" y="238125"/>
            <a:chExt cx="3765950" cy="5239525"/>
          </a:xfrm>
        </p:grpSpPr>
        <p:sp>
          <p:nvSpPr>
            <p:cNvPr id="10491" name="Google Shape;10491;p1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1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1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1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1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1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1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1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1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1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1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1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1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1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1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1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1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1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1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1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1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1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1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1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1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1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1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1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1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1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1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1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1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1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1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1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1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1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1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1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1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1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1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1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1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1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1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1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1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1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1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1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1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1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1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1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1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1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1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1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51" name="Google Shape;10551;p12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53" name="Google Shape;10553;p126"/>
          <p:cNvGrpSpPr/>
          <p:nvPr/>
        </p:nvGrpSpPr>
        <p:grpSpPr>
          <a:xfrm>
            <a:off x="1285921" y="2144122"/>
            <a:ext cx="2868897" cy="817157"/>
            <a:chOff x="238125" y="1822850"/>
            <a:chExt cx="7080200" cy="2016675"/>
          </a:xfrm>
        </p:grpSpPr>
        <p:sp>
          <p:nvSpPr>
            <p:cNvPr id="10554" name="Google Shape;10554;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61" name="Google Shape;10561;p12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10562" name="Google Shape;10562;p12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4005894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0563"/>
        <p:cNvGrpSpPr/>
        <p:nvPr/>
      </p:nvGrpSpPr>
      <p:grpSpPr>
        <a:xfrm>
          <a:off x="0" y="0"/>
          <a:ext cx="0" cy="0"/>
          <a:chOff x="0" y="0"/>
          <a:chExt cx="0" cy="0"/>
        </a:xfrm>
      </p:grpSpPr>
      <p:sp>
        <p:nvSpPr>
          <p:cNvPr id="10564" name="Google Shape;10564;p12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1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66" name="Google Shape;10566;p127"/>
          <p:cNvGrpSpPr/>
          <p:nvPr/>
        </p:nvGrpSpPr>
        <p:grpSpPr>
          <a:xfrm>
            <a:off x="1285921" y="2144122"/>
            <a:ext cx="2868897" cy="817157"/>
            <a:chOff x="238125" y="1822850"/>
            <a:chExt cx="7080200" cy="2016675"/>
          </a:xfrm>
        </p:grpSpPr>
        <p:sp>
          <p:nvSpPr>
            <p:cNvPr id="10567" name="Google Shape;10567;p1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1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1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1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1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1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1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74" name="Google Shape;10574;p127"/>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10575" name="Google Shape;10575;p12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4139971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3" name="Google Shape;1793;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4" name="Google Shape;1794;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5" name="Google Shape;1795;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6" name="Google Shape;1796;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7" name="Google Shape;1797;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8" name="Google Shape;1798;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9" name="Google Shape;1799;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0" name="Google Shape;1800;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1" name="Google Shape;1801;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2" name="Google Shape;1802;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3" name="Google Shape;1803;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4" name="Google Shape;1804;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5" name="Google Shape;1805;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6" name="Google Shape;1806;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7" name="Google Shape;1807;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8" name="Google Shape;1808;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9" name="Google Shape;1809;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0" name="Google Shape;1810;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1" name="Google Shape;1811;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2" name="Google Shape;1812;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3" name="Google Shape;1813;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4" name="Google Shape;1814;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5" name="Google Shape;1815;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6" name="Google Shape;1816;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7" name="Google Shape;1817;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8" name="Google Shape;1818;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9" name="Google Shape;1819;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0" name="Google Shape;1820;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1" name="Google Shape;1821;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2" name="Google Shape;1822;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3" name="Google Shape;1823;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4" name="Google Shape;1824;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5" name="Google Shape;1825;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6" name="Google Shape;1826;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7" name="Google Shape;1827;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8" name="Google Shape;1828;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9" name="Google Shape;1829;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0" name="Google Shape;1830;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1" name="Google Shape;1831;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2" name="Google Shape;1832;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3" name="Google Shape;1833;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4" name="Google Shape;1834;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5" name="Google Shape;1835;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6" name="Google Shape;1836;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7" name="Google Shape;1837;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8" name="Google Shape;1838;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9" name="Google Shape;1839;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0" name="Google Shape;1840;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1" name="Google Shape;1841;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2" name="Google Shape;1842;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3" name="Google Shape;1843;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4" name="Google Shape;1844;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5" name="Google Shape;1845;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6" name="Google Shape;1846;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7" name="Google Shape;1847;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8" name="Google Shape;1848;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9" name="Google Shape;1849;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50" name="Google Shape;1850;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51" name="Google Shape;1851;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852" name="Google Shape;1852;p11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53" name="Google Shape;1853;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855" name="Google Shape;1855;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59" name="Google Shape;1859;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2" name="Google Shape;1862;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3" name="Google Shape;1863;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4" name="Google Shape;1864;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5" name="Google Shape;1865;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6" name="Google Shape;1866;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7" name="Google Shape;1867;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868" name="Google Shape;1868;p1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869" name="Google Shape;1869;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p:cSld name="BLANK_3">
    <p:spTree>
      <p:nvGrpSpPr>
        <p:cNvPr id="1" name="Shape 1870"/>
        <p:cNvGrpSpPr/>
        <p:nvPr/>
      </p:nvGrpSpPr>
      <p:grpSpPr>
        <a:xfrm>
          <a:off x="0" y="0"/>
          <a:ext cx="0" cy="0"/>
          <a:chOff x="0" y="0"/>
          <a:chExt cx="0" cy="0"/>
        </a:xfrm>
      </p:grpSpPr>
      <p:sp>
        <p:nvSpPr>
          <p:cNvPr id="1871" name="Google Shape;1871;g2887ec25bf8_0_337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1" name="Google Shape;591;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92" name="Google Shape;592;p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593" name="Google Shape;593;p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470"/>
          </a:srgbClr>
        </a:solidFill>
        <a:effectLst/>
      </p:bgPr>
    </p:bg>
    <p:spTree>
      <p:nvGrpSpPr>
        <p:cNvPr id="1" name="Shape 1876"/>
        <p:cNvGrpSpPr/>
        <p:nvPr/>
      </p:nvGrpSpPr>
      <p:grpSpPr>
        <a:xfrm>
          <a:off x="0" y="0"/>
          <a:ext cx="0" cy="0"/>
          <a:chOff x="0" y="0"/>
          <a:chExt cx="0" cy="0"/>
        </a:xfrm>
      </p:grpSpPr>
      <p:sp>
        <p:nvSpPr>
          <p:cNvPr id="1877" name="Google Shape;1877;g280d82a52a6_0_2496"/>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878" name="Google Shape;1878;g280d82a52a6_0_2496"/>
          <p:cNvGrpSpPr/>
          <p:nvPr/>
        </p:nvGrpSpPr>
        <p:grpSpPr>
          <a:xfrm>
            <a:off x="6808167" y="782935"/>
            <a:ext cx="1845454" cy="1820070"/>
            <a:chOff x="5927502" y="551678"/>
            <a:chExt cx="2377550" cy="2344847"/>
          </a:xfrm>
        </p:grpSpPr>
        <p:grpSp>
          <p:nvGrpSpPr>
            <p:cNvPr id="1879" name="Google Shape;1879;g280d82a52a6_0_2496"/>
            <p:cNvGrpSpPr/>
            <p:nvPr/>
          </p:nvGrpSpPr>
          <p:grpSpPr>
            <a:xfrm>
              <a:off x="5927502" y="551678"/>
              <a:ext cx="2377550" cy="653782"/>
              <a:chOff x="2159414" y="3486447"/>
              <a:chExt cx="2606105" cy="720500"/>
            </a:xfrm>
          </p:grpSpPr>
          <p:grpSp>
            <p:nvGrpSpPr>
              <p:cNvPr id="1880" name="Google Shape;1880;g280d82a52a6_0_2496"/>
              <p:cNvGrpSpPr/>
              <p:nvPr/>
            </p:nvGrpSpPr>
            <p:grpSpPr>
              <a:xfrm>
                <a:off x="2159414" y="3486447"/>
                <a:ext cx="2606105" cy="49200"/>
                <a:chOff x="2159414" y="3486447"/>
                <a:chExt cx="2606105" cy="49200"/>
              </a:xfrm>
            </p:grpSpPr>
            <p:sp>
              <p:nvSpPr>
                <p:cNvPr id="1881" name="Google Shape;1881;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2" name="Google Shape;1882;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3" name="Google Shape;1883;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4" name="Google Shape;1884;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5" name="Google Shape;1885;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6" name="Google Shape;1886;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7" name="Google Shape;1887;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8" name="Google Shape;1888;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9" name="Google Shape;1889;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0" name="Google Shape;1890;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1" name="Google Shape;1891;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2" name="Google Shape;1892;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3" name="Google Shape;1893;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4" name="Google Shape;1894;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5" name="Google Shape;1895;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6" name="Google Shape;1896;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897" name="Google Shape;1897;g280d82a52a6_0_2496"/>
              <p:cNvGrpSpPr/>
              <p:nvPr/>
            </p:nvGrpSpPr>
            <p:grpSpPr>
              <a:xfrm>
                <a:off x="2159414" y="3652838"/>
                <a:ext cx="2606105" cy="49200"/>
                <a:chOff x="2159414" y="3486447"/>
                <a:chExt cx="2606105" cy="49200"/>
              </a:xfrm>
            </p:grpSpPr>
            <p:sp>
              <p:nvSpPr>
                <p:cNvPr id="1898" name="Google Shape;1898;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9" name="Google Shape;1899;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0" name="Google Shape;1900;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1" name="Google Shape;1901;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2" name="Google Shape;1902;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3" name="Google Shape;1903;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4" name="Google Shape;1904;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5" name="Google Shape;1905;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6" name="Google Shape;1906;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7" name="Google Shape;1907;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8" name="Google Shape;1908;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9" name="Google Shape;1909;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0" name="Google Shape;1910;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1" name="Google Shape;1911;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2" name="Google Shape;1912;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3" name="Google Shape;1913;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914" name="Google Shape;1914;g280d82a52a6_0_2496"/>
              <p:cNvGrpSpPr/>
              <p:nvPr/>
            </p:nvGrpSpPr>
            <p:grpSpPr>
              <a:xfrm>
                <a:off x="2159414" y="3819188"/>
                <a:ext cx="2606105" cy="49200"/>
                <a:chOff x="2159414" y="3486447"/>
                <a:chExt cx="2606105" cy="49200"/>
              </a:xfrm>
            </p:grpSpPr>
            <p:sp>
              <p:nvSpPr>
                <p:cNvPr id="1915" name="Google Shape;1915;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6" name="Google Shape;1916;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7" name="Google Shape;1917;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8" name="Google Shape;1918;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9" name="Google Shape;1919;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0" name="Google Shape;1920;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1" name="Google Shape;1921;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2" name="Google Shape;1922;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3" name="Google Shape;1923;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4" name="Google Shape;1924;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5" name="Google Shape;1925;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6" name="Google Shape;1926;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7" name="Google Shape;1927;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8" name="Google Shape;1928;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9" name="Google Shape;1929;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0" name="Google Shape;1930;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931" name="Google Shape;1931;g280d82a52a6_0_2496"/>
              <p:cNvGrpSpPr/>
              <p:nvPr/>
            </p:nvGrpSpPr>
            <p:grpSpPr>
              <a:xfrm>
                <a:off x="2159414" y="3983540"/>
                <a:ext cx="2606105" cy="49200"/>
                <a:chOff x="2159414" y="3486447"/>
                <a:chExt cx="2606105" cy="49200"/>
              </a:xfrm>
            </p:grpSpPr>
            <p:sp>
              <p:nvSpPr>
                <p:cNvPr id="1932" name="Google Shape;1932;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3" name="Google Shape;1933;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4" name="Google Shape;1934;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5" name="Google Shape;1935;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6" name="Google Shape;1936;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7" name="Google Shape;1937;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8" name="Google Shape;1938;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9" name="Google Shape;1939;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0" name="Google Shape;1940;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1" name="Google Shape;1941;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2" name="Google Shape;1942;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3" name="Google Shape;1943;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4" name="Google Shape;1944;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5" name="Google Shape;1945;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6" name="Google Shape;1946;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7" name="Google Shape;1947;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948" name="Google Shape;1948;g280d82a52a6_0_2496"/>
              <p:cNvGrpSpPr/>
              <p:nvPr/>
            </p:nvGrpSpPr>
            <p:grpSpPr>
              <a:xfrm>
                <a:off x="2159414" y="4157747"/>
                <a:ext cx="2606105" cy="49200"/>
                <a:chOff x="2159414" y="3486447"/>
                <a:chExt cx="2606105" cy="49200"/>
              </a:xfrm>
            </p:grpSpPr>
            <p:sp>
              <p:nvSpPr>
                <p:cNvPr id="1949" name="Google Shape;1949;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0" name="Google Shape;1950;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1" name="Google Shape;1951;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2" name="Google Shape;1952;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3" name="Google Shape;1953;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4" name="Google Shape;1954;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5" name="Google Shape;1955;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6" name="Google Shape;1956;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7" name="Google Shape;1957;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8" name="Google Shape;1958;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9" name="Google Shape;1959;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0" name="Google Shape;1960;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1" name="Google Shape;1961;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2" name="Google Shape;1962;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3" name="Google Shape;1963;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4" name="Google Shape;1964;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1965" name="Google Shape;1965;g280d82a52a6_0_2496"/>
            <p:cNvGrpSpPr/>
            <p:nvPr/>
          </p:nvGrpSpPr>
          <p:grpSpPr>
            <a:xfrm>
              <a:off x="5927502" y="1318161"/>
              <a:ext cx="2377550" cy="653782"/>
              <a:chOff x="2159414" y="3486447"/>
              <a:chExt cx="2606105" cy="720500"/>
            </a:xfrm>
          </p:grpSpPr>
          <p:grpSp>
            <p:nvGrpSpPr>
              <p:cNvPr id="1966" name="Google Shape;1966;g280d82a52a6_0_2496"/>
              <p:cNvGrpSpPr/>
              <p:nvPr/>
            </p:nvGrpSpPr>
            <p:grpSpPr>
              <a:xfrm>
                <a:off x="2159414" y="3486447"/>
                <a:ext cx="2606105" cy="49200"/>
                <a:chOff x="2159414" y="3486447"/>
                <a:chExt cx="2606105" cy="49200"/>
              </a:xfrm>
            </p:grpSpPr>
            <p:sp>
              <p:nvSpPr>
                <p:cNvPr id="1967" name="Google Shape;1967;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8" name="Google Shape;1968;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9" name="Google Shape;1969;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0" name="Google Shape;1970;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1" name="Google Shape;1971;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2" name="Google Shape;1972;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3" name="Google Shape;1973;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4" name="Google Shape;1974;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5" name="Google Shape;1975;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6" name="Google Shape;1976;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7" name="Google Shape;1977;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8" name="Google Shape;1978;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9" name="Google Shape;1979;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0" name="Google Shape;1980;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1" name="Google Shape;1981;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2" name="Google Shape;1982;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983" name="Google Shape;1983;g280d82a52a6_0_2496"/>
              <p:cNvGrpSpPr/>
              <p:nvPr/>
            </p:nvGrpSpPr>
            <p:grpSpPr>
              <a:xfrm>
                <a:off x="2159414" y="3652838"/>
                <a:ext cx="2606105" cy="49200"/>
                <a:chOff x="2159414" y="3486447"/>
                <a:chExt cx="2606105" cy="49200"/>
              </a:xfrm>
            </p:grpSpPr>
            <p:sp>
              <p:nvSpPr>
                <p:cNvPr id="1984" name="Google Shape;1984;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5" name="Google Shape;1985;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6" name="Google Shape;1986;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7" name="Google Shape;1987;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8" name="Google Shape;1988;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9" name="Google Shape;1989;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0" name="Google Shape;1990;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1" name="Google Shape;1991;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2" name="Google Shape;1992;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3" name="Google Shape;1993;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4" name="Google Shape;1994;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5" name="Google Shape;1995;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6" name="Google Shape;1996;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7" name="Google Shape;1997;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8" name="Google Shape;1998;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9" name="Google Shape;1999;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000" name="Google Shape;2000;g280d82a52a6_0_2496"/>
              <p:cNvGrpSpPr/>
              <p:nvPr/>
            </p:nvGrpSpPr>
            <p:grpSpPr>
              <a:xfrm>
                <a:off x="2159414" y="3819188"/>
                <a:ext cx="2606105" cy="49200"/>
                <a:chOff x="2159414" y="3486447"/>
                <a:chExt cx="2606105" cy="49200"/>
              </a:xfrm>
            </p:grpSpPr>
            <p:sp>
              <p:nvSpPr>
                <p:cNvPr id="2001" name="Google Shape;2001;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2" name="Google Shape;2002;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3" name="Google Shape;2003;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4" name="Google Shape;2004;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5" name="Google Shape;2005;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6" name="Google Shape;2006;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7" name="Google Shape;2007;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8" name="Google Shape;2008;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9" name="Google Shape;2009;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0" name="Google Shape;2010;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1" name="Google Shape;2011;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2" name="Google Shape;2012;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3" name="Google Shape;2013;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4" name="Google Shape;2014;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5" name="Google Shape;2015;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6" name="Google Shape;2016;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017" name="Google Shape;2017;g280d82a52a6_0_2496"/>
              <p:cNvGrpSpPr/>
              <p:nvPr/>
            </p:nvGrpSpPr>
            <p:grpSpPr>
              <a:xfrm>
                <a:off x="2159414" y="3983540"/>
                <a:ext cx="2606105" cy="49200"/>
                <a:chOff x="2159414" y="3486447"/>
                <a:chExt cx="2606105" cy="49200"/>
              </a:xfrm>
            </p:grpSpPr>
            <p:sp>
              <p:nvSpPr>
                <p:cNvPr id="2018" name="Google Shape;2018;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9" name="Google Shape;2019;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0" name="Google Shape;2020;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1" name="Google Shape;2021;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2" name="Google Shape;2022;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3" name="Google Shape;2023;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4" name="Google Shape;2024;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5" name="Google Shape;2025;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6" name="Google Shape;2026;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7" name="Google Shape;2027;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8" name="Google Shape;2028;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9" name="Google Shape;2029;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0" name="Google Shape;2030;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1" name="Google Shape;2031;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2" name="Google Shape;2032;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3" name="Google Shape;2033;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034" name="Google Shape;2034;g280d82a52a6_0_2496"/>
              <p:cNvGrpSpPr/>
              <p:nvPr/>
            </p:nvGrpSpPr>
            <p:grpSpPr>
              <a:xfrm>
                <a:off x="2159414" y="4157747"/>
                <a:ext cx="2606105" cy="49200"/>
                <a:chOff x="2159414" y="3486447"/>
                <a:chExt cx="2606105" cy="49200"/>
              </a:xfrm>
            </p:grpSpPr>
            <p:sp>
              <p:nvSpPr>
                <p:cNvPr id="2035" name="Google Shape;2035;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6" name="Google Shape;2036;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7" name="Google Shape;2037;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8" name="Google Shape;2038;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9" name="Google Shape;2039;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0" name="Google Shape;2040;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1" name="Google Shape;2041;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2" name="Google Shape;2042;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3" name="Google Shape;2043;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4" name="Google Shape;2044;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5" name="Google Shape;2045;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6" name="Google Shape;2046;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7" name="Google Shape;2047;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8" name="Google Shape;2048;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9" name="Google Shape;2049;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0" name="Google Shape;2050;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2051" name="Google Shape;2051;g280d82a52a6_0_2496"/>
            <p:cNvGrpSpPr/>
            <p:nvPr/>
          </p:nvGrpSpPr>
          <p:grpSpPr>
            <a:xfrm>
              <a:off x="5927502" y="2084668"/>
              <a:ext cx="2377550" cy="44644"/>
              <a:chOff x="2159414" y="3486447"/>
              <a:chExt cx="2606105" cy="49200"/>
            </a:xfrm>
          </p:grpSpPr>
          <p:sp>
            <p:nvSpPr>
              <p:cNvPr id="2052" name="Google Shape;2052;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3" name="Google Shape;2053;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4" name="Google Shape;2054;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5" name="Google Shape;2055;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6" name="Google Shape;2056;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7" name="Google Shape;2057;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8" name="Google Shape;2058;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9" name="Google Shape;2059;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0" name="Google Shape;2060;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1" name="Google Shape;2061;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2" name="Google Shape;2062;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3" name="Google Shape;2063;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4" name="Google Shape;2064;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5" name="Google Shape;2065;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6" name="Google Shape;2066;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7" name="Google Shape;2067;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068" name="Google Shape;2068;g280d82a52a6_0_2496"/>
            <p:cNvGrpSpPr/>
            <p:nvPr/>
          </p:nvGrpSpPr>
          <p:grpSpPr>
            <a:xfrm>
              <a:off x="5927502" y="2235651"/>
              <a:ext cx="2377550" cy="44644"/>
              <a:chOff x="2159414" y="3486447"/>
              <a:chExt cx="2606105" cy="49200"/>
            </a:xfrm>
          </p:grpSpPr>
          <p:sp>
            <p:nvSpPr>
              <p:cNvPr id="2069" name="Google Shape;2069;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0" name="Google Shape;2070;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1" name="Google Shape;2071;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2" name="Google Shape;2072;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3" name="Google Shape;2073;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4" name="Google Shape;2074;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5" name="Google Shape;2075;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6" name="Google Shape;2076;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7" name="Google Shape;2077;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8" name="Google Shape;2078;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9" name="Google Shape;2079;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0" name="Google Shape;2080;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1" name="Google Shape;2081;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2" name="Google Shape;2082;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3" name="Google Shape;2083;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4" name="Google Shape;2084;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085" name="Google Shape;2085;g280d82a52a6_0_2496"/>
            <p:cNvGrpSpPr/>
            <p:nvPr/>
          </p:nvGrpSpPr>
          <p:grpSpPr>
            <a:xfrm>
              <a:off x="5927502" y="2386597"/>
              <a:ext cx="2377550" cy="44644"/>
              <a:chOff x="2159414" y="3486447"/>
              <a:chExt cx="2606105" cy="49200"/>
            </a:xfrm>
          </p:grpSpPr>
          <p:sp>
            <p:nvSpPr>
              <p:cNvPr id="2086" name="Google Shape;2086;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7" name="Google Shape;2087;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8" name="Google Shape;2088;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9" name="Google Shape;2089;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0" name="Google Shape;2090;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1" name="Google Shape;2091;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2" name="Google Shape;2092;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3" name="Google Shape;2093;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4" name="Google Shape;2094;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5" name="Google Shape;2095;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6" name="Google Shape;2096;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7" name="Google Shape;2097;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8" name="Google Shape;2098;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9" name="Google Shape;2099;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0" name="Google Shape;2100;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1" name="Google Shape;2101;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102" name="Google Shape;2102;g280d82a52a6_0_2496"/>
            <p:cNvGrpSpPr/>
            <p:nvPr/>
          </p:nvGrpSpPr>
          <p:grpSpPr>
            <a:xfrm>
              <a:off x="5927502" y="2535730"/>
              <a:ext cx="2377550" cy="44644"/>
              <a:chOff x="2159414" y="3486447"/>
              <a:chExt cx="2606105" cy="49200"/>
            </a:xfrm>
          </p:grpSpPr>
          <p:sp>
            <p:nvSpPr>
              <p:cNvPr id="2103" name="Google Shape;2103;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4" name="Google Shape;2104;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5" name="Google Shape;2105;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6" name="Google Shape;2106;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7" name="Google Shape;2107;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8" name="Google Shape;2108;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9" name="Google Shape;2109;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0" name="Google Shape;2110;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1" name="Google Shape;2111;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2" name="Google Shape;2112;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3" name="Google Shape;2113;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4" name="Google Shape;2114;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5" name="Google Shape;2115;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6" name="Google Shape;2116;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7" name="Google Shape;2117;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8" name="Google Shape;2118;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119" name="Google Shape;2119;g280d82a52a6_0_2496"/>
            <p:cNvGrpSpPr/>
            <p:nvPr/>
          </p:nvGrpSpPr>
          <p:grpSpPr>
            <a:xfrm>
              <a:off x="5927502" y="2693806"/>
              <a:ext cx="2377550" cy="44644"/>
              <a:chOff x="2159414" y="3486447"/>
              <a:chExt cx="2606105" cy="49200"/>
            </a:xfrm>
          </p:grpSpPr>
          <p:sp>
            <p:nvSpPr>
              <p:cNvPr id="2120" name="Google Shape;2120;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1" name="Google Shape;2121;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2" name="Google Shape;2122;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3" name="Google Shape;2123;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4" name="Google Shape;2124;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5" name="Google Shape;2125;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6" name="Google Shape;2126;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7" name="Google Shape;2127;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8" name="Google Shape;2128;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9" name="Google Shape;2129;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0" name="Google Shape;2130;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1" name="Google Shape;2131;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2" name="Google Shape;2132;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3" name="Google Shape;2133;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4" name="Google Shape;2134;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5" name="Google Shape;2135;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136" name="Google Shape;2136;g280d82a52a6_0_2496"/>
            <p:cNvGrpSpPr/>
            <p:nvPr/>
          </p:nvGrpSpPr>
          <p:grpSpPr>
            <a:xfrm>
              <a:off x="5927502" y="2851881"/>
              <a:ext cx="2377550" cy="44644"/>
              <a:chOff x="2159414" y="3486447"/>
              <a:chExt cx="2606105" cy="49200"/>
            </a:xfrm>
          </p:grpSpPr>
          <p:sp>
            <p:nvSpPr>
              <p:cNvPr id="2137" name="Google Shape;2137;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8" name="Google Shape;2138;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9" name="Google Shape;2139;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0" name="Google Shape;2140;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1" name="Google Shape;2141;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2" name="Google Shape;2142;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3" name="Google Shape;2143;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4" name="Google Shape;2144;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5" name="Google Shape;2145;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6" name="Google Shape;2146;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7" name="Google Shape;2147;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8" name="Google Shape;2148;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9" name="Google Shape;2149;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50" name="Google Shape;2150;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51" name="Google Shape;2151;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52" name="Google Shape;2152;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2153" name="Google Shape;2153;g280d82a52a6_0_249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54" name="Google Shape;2154;g280d82a52a6_0_249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155" name="Google Shape;2155;g280d82a52a6_0_249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156" name="Google Shape;2156;g280d82a52a6_0_249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157" name="Google Shape;2157;g280d82a52a6_0_2496"/>
          <p:cNvGrpSpPr/>
          <p:nvPr/>
        </p:nvGrpSpPr>
        <p:grpSpPr>
          <a:xfrm>
            <a:off x="8041173" y="4778596"/>
            <a:ext cx="598277" cy="170409"/>
            <a:chOff x="238125" y="1822850"/>
            <a:chExt cx="7080200" cy="2016675"/>
          </a:xfrm>
        </p:grpSpPr>
        <p:sp>
          <p:nvSpPr>
            <p:cNvPr id="2158" name="Google Shape;2158;g280d82a52a6_0_249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59" name="Google Shape;2159;g280d82a52a6_0_249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0" name="Google Shape;2160;g280d82a52a6_0_249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1" name="Google Shape;2161;g280d82a52a6_0_249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2" name="Google Shape;2162;g280d82a52a6_0_249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3" name="Google Shape;2163;g280d82a52a6_0_249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4" name="Google Shape;2164;g280d82a52a6_0_249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165" name="Google Shape;2165;g280d82a52a6_0_249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2166"/>
        <p:cNvGrpSpPr/>
        <p:nvPr/>
      </p:nvGrpSpPr>
      <p:grpSpPr>
        <a:xfrm>
          <a:off x="0" y="0"/>
          <a:ext cx="0" cy="0"/>
          <a:chOff x="0" y="0"/>
          <a:chExt cx="0" cy="0"/>
        </a:xfrm>
      </p:grpSpPr>
      <p:sp>
        <p:nvSpPr>
          <p:cNvPr id="2167" name="Google Shape;2167;g280d82a52a6_0_1910"/>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2168" name="Google Shape;2168;g280d82a52a6_0_1910"/>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2169" name="Google Shape;2169;g280d82a52a6_0_191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170" name="Google Shape;2170;g280d82a52a6_0_191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171" name="Google Shape;2171;g280d82a52a6_0_1910"/>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72" name="Google Shape;2172;g280d82a52a6_0_1910"/>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2173" name="Google Shape;2173;g280d82a52a6_0_1910"/>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2174" name="Google Shape;2174;g280d82a52a6_0_1910"/>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2175" name="Google Shape;2175;g280d82a52a6_0_1910"/>
          <p:cNvGrpSpPr/>
          <p:nvPr/>
        </p:nvGrpSpPr>
        <p:grpSpPr>
          <a:xfrm>
            <a:off x="5714586" y="1714973"/>
            <a:ext cx="1714747" cy="1713968"/>
            <a:chOff x="1189450" y="238125"/>
            <a:chExt cx="5177375" cy="5175025"/>
          </a:xfrm>
        </p:grpSpPr>
        <p:sp>
          <p:nvSpPr>
            <p:cNvPr id="2176" name="Google Shape;2176;g280d82a52a6_0_191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77" name="Google Shape;2177;g280d82a52a6_0_191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78" name="Google Shape;2178;g280d82a52a6_0_191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79" name="Google Shape;2179;g280d82a52a6_0_191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0" name="Google Shape;2180;g280d82a52a6_0_191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1" name="Google Shape;2181;g280d82a52a6_0_191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2" name="Google Shape;2182;g280d82a52a6_0_191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3" name="Google Shape;2183;g280d82a52a6_0_191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4" name="Google Shape;2184;g280d82a52a6_0_191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5" name="Google Shape;2185;g280d82a52a6_0_191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6" name="Google Shape;2186;g280d82a52a6_0_191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7" name="Google Shape;2187;g280d82a52a6_0_191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8" name="Google Shape;2188;g280d82a52a6_0_191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9" name="Google Shape;2189;g280d82a52a6_0_191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0" name="Google Shape;2190;g280d82a52a6_0_191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1" name="Google Shape;2191;g280d82a52a6_0_191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2" name="Google Shape;2192;g280d82a52a6_0_191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3" name="Google Shape;2193;g280d82a52a6_0_191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4" name="Google Shape;2194;g280d82a52a6_0_191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5" name="Google Shape;2195;g280d82a52a6_0_191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6" name="Google Shape;2196;g280d82a52a6_0_191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7" name="Google Shape;2197;g280d82a52a6_0_191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8" name="Google Shape;2198;g280d82a52a6_0_191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9" name="Google Shape;2199;g280d82a52a6_0_191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0" name="Google Shape;2200;g280d82a52a6_0_191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1" name="Google Shape;2201;g280d82a52a6_0_191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2" name="Google Shape;2202;g280d82a52a6_0_191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3" name="Google Shape;2203;g280d82a52a6_0_191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4" name="Google Shape;2204;g280d82a52a6_0_191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5" name="Google Shape;2205;g280d82a52a6_0_191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6" name="Google Shape;2206;g280d82a52a6_0_191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7" name="Google Shape;2207;g280d82a52a6_0_191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8" name="Google Shape;2208;g280d82a52a6_0_191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9" name="Google Shape;2209;g280d82a52a6_0_191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0" name="Google Shape;2210;g280d82a52a6_0_191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1" name="Google Shape;2211;g280d82a52a6_0_191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2" name="Google Shape;2212;g280d82a52a6_0_191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3" name="Google Shape;2213;g280d82a52a6_0_191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4" name="Google Shape;2214;g280d82a52a6_0_191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5" name="Google Shape;2215;g280d82a52a6_0_191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6" name="Google Shape;2216;g280d82a52a6_0_191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7" name="Google Shape;2217;g280d82a52a6_0_191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8" name="Google Shape;2218;g280d82a52a6_0_191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9" name="Google Shape;2219;g280d82a52a6_0_191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0" name="Google Shape;2220;g280d82a52a6_0_191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1" name="Google Shape;2221;g280d82a52a6_0_191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2" name="Google Shape;2222;g280d82a52a6_0_191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3" name="Google Shape;2223;g280d82a52a6_0_191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4" name="Google Shape;2224;g280d82a52a6_0_191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5" name="Google Shape;2225;g280d82a52a6_0_191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6" name="Google Shape;2226;g280d82a52a6_0_191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7" name="Google Shape;2227;g280d82a52a6_0_191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8" name="Google Shape;2228;g280d82a52a6_0_191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9" name="Google Shape;2229;g280d82a52a6_0_191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0" name="Google Shape;2230;g280d82a52a6_0_191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1" name="Google Shape;2231;g280d82a52a6_0_191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2" name="Google Shape;2232;g280d82a52a6_0_191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3" name="Google Shape;2233;g280d82a52a6_0_191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4" name="Google Shape;2234;g280d82a52a6_0_191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5" name="Google Shape;2235;g280d82a52a6_0_191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6" name="Google Shape;2236;g280d82a52a6_0_191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7" name="Google Shape;2237;g280d82a52a6_0_191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8" name="Google Shape;2238;g280d82a52a6_0_191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9" name="Google Shape;2239;g280d82a52a6_0_191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0" name="Google Shape;2240;g280d82a52a6_0_191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1" name="Google Shape;2241;g280d82a52a6_0_191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2" name="Google Shape;2242;g280d82a52a6_0_191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3" name="Google Shape;2243;g280d82a52a6_0_191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4" name="Google Shape;2244;g280d82a52a6_0_191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5" name="Google Shape;2245;g280d82a52a6_0_191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6" name="Google Shape;2246;g280d82a52a6_0_191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7" name="Google Shape;2247;g280d82a52a6_0_191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8" name="Google Shape;2248;g280d82a52a6_0_191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9" name="Google Shape;2249;g280d82a52a6_0_191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0" name="Google Shape;2250;g280d82a52a6_0_191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1" name="Google Shape;2251;g280d82a52a6_0_191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2" name="Google Shape;2252;g280d82a52a6_0_191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3" name="Google Shape;2253;g280d82a52a6_0_191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4" name="Google Shape;2254;g280d82a52a6_0_191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5" name="Google Shape;2255;g280d82a52a6_0_191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6" name="Google Shape;2256;g280d82a52a6_0_191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7" name="Google Shape;2257;g280d82a52a6_0_191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8" name="Google Shape;2258;g280d82a52a6_0_191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9" name="Google Shape;2259;g280d82a52a6_0_191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0" name="Google Shape;2260;g280d82a52a6_0_191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1" name="Google Shape;2261;g280d82a52a6_0_191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2" name="Google Shape;2262;g280d82a52a6_0_191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3" name="Google Shape;2263;g280d82a52a6_0_191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4" name="Google Shape;2264;g280d82a52a6_0_191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5" name="Google Shape;2265;g280d82a52a6_0_191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6" name="Google Shape;2266;g280d82a52a6_0_191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7" name="Google Shape;2267;g280d82a52a6_0_191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8" name="Google Shape;2268;g280d82a52a6_0_191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9" name="Google Shape;2269;g280d82a52a6_0_191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0" name="Google Shape;2270;g280d82a52a6_0_191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1" name="Google Shape;2271;g280d82a52a6_0_191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2" name="Google Shape;2272;g280d82a52a6_0_191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3" name="Google Shape;2273;g280d82a52a6_0_191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4" name="Google Shape;2274;g280d82a52a6_0_191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5" name="Google Shape;2275;g280d82a52a6_0_191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6" name="Google Shape;2276;g280d82a52a6_0_191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7" name="Google Shape;2277;g280d82a52a6_0_191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8" name="Google Shape;2278;g280d82a52a6_0_191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9" name="Google Shape;2279;g280d82a52a6_0_191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0" name="Google Shape;2280;g280d82a52a6_0_191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1" name="Google Shape;2281;g280d82a52a6_0_191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2" name="Google Shape;2282;g280d82a52a6_0_191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3" name="Google Shape;2283;g280d82a52a6_0_191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4" name="Google Shape;2284;g280d82a52a6_0_191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5" name="Google Shape;2285;g280d82a52a6_0_191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6" name="Google Shape;2286;g280d82a52a6_0_191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7" name="Google Shape;2287;g280d82a52a6_0_191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8" name="Google Shape;2288;g280d82a52a6_0_191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9" name="Google Shape;2289;g280d82a52a6_0_191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0" name="Google Shape;2290;g280d82a52a6_0_191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1" name="Google Shape;2291;g280d82a52a6_0_191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2" name="Google Shape;2292;g280d82a52a6_0_191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3" name="Google Shape;2293;g280d82a52a6_0_191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4" name="Google Shape;2294;g280d82a52a6_0_191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5" name="Google Shape;2295;g280d82a52a6_0_191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6" name="Google Shape;2296;g280d82a52a6_0_191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7" name="Google Shape;2297;g280d82a52a6_0_191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8" name="Google Shape;2298;g280d82a52a6_0_191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9" name="Google Shape;2299;g280d82a52a6_0_191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0" name="Google Shape;2300;g280d82a52a6_0_191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1" name="Google Shape;2301;g280d82a52a6_0_191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2" name="Google Shape;2302;g280d82a52a6_0_191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3" name="Google Shape;2303;g280d82a52a6_0_191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4" name="Google Shape;2304;g280d82a52a6_0_191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5" name="Google Shape;2305;g280d82a52a6_0_191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6" name="Google Shape;2306;g280d82a52a6_0_191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7" name="Google Shape;2307;g280d82a52a6_0_191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8" name="Google Shape;2308;g280d82a52a6_0_191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9" name="Google Shape;2309;g280d82a52a6_0_191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0" name="Google Shape;2310;g280d82a52a6_0_191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1" name="Google Shape;2311;g280d82a52a6_0_191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2" name="Google Shape;2312;g280d82a52a6_0_191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3" name="Google Shape;2313;g280d82a52a6_0_191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4" name="Google Shape;2314;g280d82a52a6_0_191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5" name="Google Shape;2315;g280d82a52a6_0_191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6" name="Google Shape;2316;g280d82a52a6_0_191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7" name="Google Shape;2317;g280d82a52a6_0_191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8" name="Google Shape;2318;g280d82a52a6_0_191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9" name="Google Shape;2319;g280d82a52a6_0_191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0" name="Google Shape;2320;g280d82a52a6_0_191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1" name="Google Shape;2321;g280d82a52a6_0_191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2" name="Google Shape;2322;g280d82a52a6_0_191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3" name="Google Shape;2323;g280d82a52a6_0_191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4" name="Google Shape;2324;g280d82a52a6_0_191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5" name="Google Shape;2325;g280d82a52a6_0_191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6" name="Google Shape;2326;g280d82a52a6_0_191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7" name="Google Shape;2327;g280d82a52a6_0_191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8" name="Google Shape;2328;g280d82a52a6_0_191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9" name="Google Shape;2329;g280d82a52a6_0_191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0" name="Google Shape;2330;g280d82a52a6_0_191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1" name="Google Shape;2331;g280d82a52a6_0_191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2" name="Google Shape;2332;g280d82a52a6_0_191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3" name="Google Shape;2333;g280d82a52a6_0_191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4" name="Google Shape;2334;g280d82a52a6_0_191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5" name="Google Shape;2335;g280d82a52a6_0_191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6" name="Google Shape;2336;g280d82a52a6_0_191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7" name="Google Shape;2337;g280d82a52a6_0_191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8" name="Google Shape;2338;g280d82a52a6_0_191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9" name="Google Shape;2339;g280d82a52a6_0_191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0" name="Google Shape;2340;g280d82a52a6_0_191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1" name="Google Shape;2341;g280d82a52a6_0_191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2" name="Google Shape;2342;g280d82a52a6_0_191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3" name="Google Shape;2343;g280d82a52a6_0_191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4" name="Google Shape;2344;g280d82a52a6_0_191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5" name="Google Shape;2345;g280d82a52a6_0_191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6" name="Google Shape;2346;g280d82a52a6_0_191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7" name="Google Shape;2347;g280d82a52a6_0_191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8" name="Google Shape;2348;g280d82a52a6_0_191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9" name="Google Shape;2349;g280d82a52a6_0_191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0" name="Google Shape;2350;g280d82a52a6_0_191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1" name="Google Shape;2351;g280d82a52a6_0_191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2" name="Google Shape;2352;g280d82a52a6_0_191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3" name="Google Shape;2353;g280d82a52a6_0_191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4" name="Google Shape;2354;g280d82a52a6_0_191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5" name="Google Shape;2355;g280d82a52a6_0_191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6" name="Google Shape;2356;g280d82a52a6_0_191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7" name="Google Shape;2357;g280d82a52a6_0_191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8" name="Google Shape;2358;g280d82a52a6_0_191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9" name="Google Shape;2359;g280d82a52a6_0_191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0" name="Google Shape;2360;g280d82a52a6_0_191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1" name="Google Shape;2361;g280d82a52a6_0_191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2" name="Google Shape;2362;g280d82a52a6_0_191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3" name="Google Shape;2363;g280d82a52a6_0_191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4" name="Google Shape;2364;g280d82a52a6_0_191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5" name="Google Shape;2365;g280d82a52a6_0_191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6" name="Google Shape;2366;g280d82a52a6_0_191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7" name="Google Shape;2367;g280d82a52a6_0_191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8" name="Google Shape;2368;g280d82a52a6_0_191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9" name="Google Shape;2369;g280d82a52a6_0_191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0" name="Google Shape;2370;g280d82a52a6_0_191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1" name="Google Shape;2371;g280d82a52a6_0_191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2" name="Google Shape;2372;g280d82a52a6_0_191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3" name="Google Shape;2373;g280d82a52a6_0_191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4" name="Google Shape;2374;g280d82a52a6_0_191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5" name="Google Shape;2375;g280d82a52a6_0_191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6" name="Google Shape;2376;g280d82a52a6_0_191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7" name="Google Shape;2377;g280d82a52a6_0_191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8" name="Google Shape;2378;g280d82a52a6_0_191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9" name="Google Shape;2379;g280d82a52a6_0_191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0" name="Google Shape;2380;g280d82a52a6_0_191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1" name="Google Shape;2381;g280d82a52a6_0_191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2" name="Google Shape;2382;g280d82a52a6_0_191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3" name="Google Shape;2383;g280d82a52a6_0_191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4" name="Google Shape;2384;g280d82a52a6_0_191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5" name="Google Shape;2385;g280d82a52a6_0_191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6" name="Google Shape;2386;g280d82a52a6_0_191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7" name="Google Shape;2387;g280d82a52a6_0_191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8" name="Google Shape;2388;g280d82a52a6_0_191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9" name="Google Shape;2389;g280d82a52a6_0_191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0" name="Google Shape;2390;g280d82a52a6_0_191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1" name="Google Shape;2391;g280d82a52a6_0_191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2" name="Google Shape;2392;g280d82a52a6_0_191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3" name="Google Shape;2393;g280d82a52a6_0_191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4" name="Google Shape;2394;g280d82a52a6_0_191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5" name="Google Shape;2395;g280d82a52a6_0_191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6" name="Google Shape;2396;g280d82a52a6_0_191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7" name="Google Shape;2397;g280d82a52a6_0_191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8" name="Google Shape;2398;g280d82a52a6_0_191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9" name="Google Shape;2399;g280d82a52a6_0_191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0" name="Google Shape;2400;g280d82a52a6_0_191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1" name="Google Shape;2401;g280d82a52a6_0_191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2" name="Google Shape;2402;g280d82a52a6_0_191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3" name="Google Shape;2403;g280d82a52a6_0_191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4" name="Google Shape;2404;g280d82a52a6_0_191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5" name="Google Shape;2405;g280d82a52a6_0_191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6" name="Google Shape;2406;g280d82a52a6_0_191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7" name="Google Shape;2407;g280d82a52a6_0_191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8" name="Google Shape;2408;g280d82a52a6_0_191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9" name="Google Shape;2409;g280d82a52a6_0_191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0" name="Google Shape;2410;g280d82a52a6_0_191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1" name="Google Shape;2411;g280d82a52a6_0_191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2" name="Google Shape;2412;g280d82a52a6_0_191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3" name="Google Shape;2413;g280d82a52a6_0_191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4" name="Google Shape;2414;g280d82a52a6_0_191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5" name="Google Shape;2415;g280d82a52a6_0_191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6" name="Google Shape;2416;g280d82a52a6_0_191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7" name="Google Shape;2417;g280d82a52a6_0_191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8" name="Google Shape;2418;g280d82a52a6_0_191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9" name="Google Shape;2419;g280d82a52a6_0_191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0" name="Google Shape;2420;g280d82a52a6_0_191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1" name="Google Shape;2421;g280d82a52a6_0_191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2" name="Google Shape;2422;g280d82a52a6_0_191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3" name="Google Shape;2423;g280d82a52a6_0_191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4" name="Google Shape;2424;g280d82a52a6_0_191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5" name="Google Shape;2425;g280d82a52a6_0_191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6" name="Google Shape;2426;g280d82a52a6_0_191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7" name="Google Shape;2427;g280d82a52a6_0_191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8" name="Google Shape;2428;g280d82a52a6_0_191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9" name="Google Shape;2429;g280d82a52a6_0_191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0" name="Google Shape;2430;g280d82a52a6_0_191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1" name="Google Shape;2431;g280d82a52a6_0_191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2" name="Google Shape;2432;g280d82a52a6_0_191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3" name="Google Shape;2433;g280d82a52a6_0_191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4" name="Google Shape;2434;g280d82a52a6_0_191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5" name="Google Shape;2435;g280d82a52a6_0_191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6" name="Google Shape;2436;g280d82a52a6_0_191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7" name="Google Shape;2437;g280d82a52a6_0_191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8" name="Google Shape;2438;g280d82a52a6_0_191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9" name="Google Shape;2439;g280d82a52a6_0_191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0" name="Google Shape;2440;g280d82a52a6_0_191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1" name="Google Shape;2441;g280d82a52a6_0_191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2" name="Google Shape;2442;g280d82a52a6_0_191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3" name="Google Shape;2443;g280d82a52a6_0_191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4" name="Google Shape;2444;g280d82a52a6_0_191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5" name="Google Shape;2445;g280d82a52a6_0_191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6" name="Google Shape;2446;g280d82a52a6_0_191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7" name="Google Shape;2447;g280d82a52a6_0_191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8" name="Google Shape;2448;g280d82a52a6_0_191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9" name="Google Shape;2449;g280d82a52a6_0_191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0" name="Google Shape;2450;g280d82a52a6_0_191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1" name="Google Shape;2451;g280d82a52a6_0_191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2" name="Google Shape;2452;g280d82a52a6_0_191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3" name="Google Shape;2453;g280d82a52a6_0_191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4" name="Google Shape;2454;g280d82a52a6_0_191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5" name="Google Shape;2455;g280d82a52a6_0_191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6" name="Google Shape;2456;g280d82a52a6_0_191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7" name="Google Shape;2457;g280d82a52a6_0_191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8" name="Google Shape;2458;g280d82a52a6_0_191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9" name="Google Shape;2459;g280d82a52a6_0_191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0" name="Google Shape;2460;g280d82a52a6_0_191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1" name="Google Shape;2461;g280d82a52a6_0_191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2" name="Google Shape;2462;g280d82a52a6_0_191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3" name="Google Shape;2463;g280d82a52a6_0_191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4" name="Google Shape;2464;g280d82a52a6_0_191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5" name="Google Shape;2465;g280d82a52a6_0_191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6" name="Google Shape;2466;g280d82a52a6_0_191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7" name="Google Shape;2467;g280d82a52a6_0_191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8" name="Google Shape;2468;g280d82a52a6_0_191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9" name="Google Shape;2469;g280d82a52a6_0_191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0" name="Google Shape;2470;g280d82a52a6_0_191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1" name="Google Shape;2471;g280d82a52a6_0_191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2" name="Google Shape;2472;g280d82a52a6_0_191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3" name="Google Shape;2473;g280d82a52a6_0_191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4" name="Google Shape;2474;g280d82a52a6_0_191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5" name="Google Shape;2475;g280d82a52a6_0_191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6" name="Google Shape;2476;g280d82a52a6_0_191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7" name="Google Shape;2477;g280d82a52a6_0_191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8" name="Google Shape;2478;g280d82a52a6_0_191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9" name="Google Shape;2479;g280d82a52a6_0_191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0" name="Google Shape;2480;g280d82a52a6_0_191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1" name="Google Shape;2481;g280d82a52a6_0_191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2" name="Google Shape;2482;g280d82a52a6_0_191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3" name="Google Shape;2483;g280d82a52a6_0_191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4" name="Google Shape;2484;g280d82a52a6_0_191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5" name="Google Shape;2485;g280d82a52a6_0_191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6" name="Google Shape;2486;g280d82a52a6_0_191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7" name="Google Shape;2487;g280d82a52a6_0_191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8" name="Google Shape;2488;g280d82a52a6_0_191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9" name="Google Shape;2489;g280d82a52a6_0_191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0" name="Google Shape;2490;g280d82a52a6_0_191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1" name="Google Shape;2491;g280d82a52a6_0_191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2" name="Google Shape;2492;g280d82a52a6_0_191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3" name="Google Shape;2493;g280d82a52a6_0_191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4" name="Google Shape;2494;g280d82a52a6_0_191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5" name="Google Shape;2495;g280d82a52a6_0_191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6" name="Google Shape;2496;g280d82a52a6_0_191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7" name="Google Shape;2497;g280d82a52a6_0_191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8" name="Google Shape;2498;g280d82a52a6_0_191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9" name="Google Shape;2499;g280d82a52a6_0_191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0" name="Google Shape;2500;g280d82a52a6_0_191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1" name="Google Shape;2501;g280d82a52a6_0_191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2" name="Google Shape;2502;g280d82a52a6_0_191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3" name="Google Shape;2503;g280d82a52a6_0_191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4" name="Google Shape;2504;g280d82a52a6_0_191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5" name="Google Shape;2505;g280d82a52a6_0_191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6" name="Google Shape;2506;g280d82a52a6_0_191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7" name="Google Shape;2507;g280d82a52a6_0_191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8" name="Google Shape;2508;g280d82a52a6_0_191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9" name="Google Shape;2509;g280d82a52a6_0_191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0" name="Google Shape;2510;g280d82a52a6_0_191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1" name="Google Shape;2511;g280d82a52a6_0_191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2" name="Google Shape;2512;g280d82a52a6_0_191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3" name="Google Shape;2513;g280d82a52a6_0_191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4" name="Google Shape;2514;g280d82a52a6_0_191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5" name="Google Shape;2515;g280d82a52a6_0_191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6" name="Google Shape;2516;g280d82a52a6_0_191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7" name="Google Shape;2517;g280d82a52a6_0_191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8" name="Google Shape;2518;g280d82a52a6_0_191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9" name="Google Shape;2519;g280d82a52a6_0_191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0" name="Google Shape;2520;g280d82a52a6_0_191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1" name="Google Shape;2521;g280d82a52a6_0_191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2" name="Google Shape;2522;g280d82a52a6_0_191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3" name="Google Shape;2523;g280d82a52a6_0_191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4" name="Google Shape;2524;g280d82a52a6_0_191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5" name="Google Shape;2525;g280d82a52a6_0_191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6" name="Google Shape;2526;g280d82a52a6_0_191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7" name="Google Shape;2527;g280d82a52a6_0_191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8" name="Google Shape;2528;g280d82a52a6_0_191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9" name="Google Shape;2529;g280d82a52a6_0_191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0" name="Google Shape;2530;g280d82a52a6_0_191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1" name="Google Shape;2531;g280d82a52a6_0_191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2" name="Google Shape;2532;g280d82a52a6_0_191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3" name="Google Shape;2533;g280d82a52a6_0_191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4" name="Google Shape;2534;g280d82a52a6_0_191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5" name="Google Shape;2535;g280d82a52a6_0_191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6" name="Google Shape;2536;g280d82a52a6_0_191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7" name="Google Shape;2537;g280d82a52a6_0_191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8" name="Google Shape;2538;g280d82a52a6_0_191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9" name="Google Shape;2539;g280d82a52a6_0_191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0" name="Google Shape;2540;g280d82a52a6_0_191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1" name="Google Shape;2541;g280d82a52a6_0_191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2" name="Google Shape;2542;g280d82a52a6_0_191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3" name="Google Shape;2543;g280d82a52a6_0_191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4" name="Google Shape;2544;g280d82a52a6_0_191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5" name="Google Shape;2545;g280d82a52a6_0_191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6" name="Google Shape;2546;g280d82a52a6_0_191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7" name="Google Shape;2547;g280d82a52a6_0_191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8" name="Google Shape;2548;g280d82a52a6_0_191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9" name="Google Shape;2549;g280d82a52a6_0_191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0" name="Google Shape;2550;g280d82a52a6_0_191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1" name="Google Shape;2551;g280d82a52a6_0_191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2" name="Google Shape;2552;g280d82a52a6_0_191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3" name="Google Shape;2553;g280d82a52a6_0_191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4" name="Google Shape;2554;g280d82a52a6_0_191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5" name="Google Shape;2555;g280d82a52a6_0_191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6" name="Google Shape;2556;g280d82a52a6_0_191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7" name="Google Shape;2557;g280d82a52a6_0_191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8" name="Google Shape;2558;g280d82a52a6_0_191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9" name="Google Shape;2559;g280d82a52a6_0_191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0" name="Google Shape;2560;g280d82a52a6_0_191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1" name="Google Shape;2561;g280d82a52a6_0_191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2" name="Google Shape;2562;g280d82a52a6_0_191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3" name="Google Shape;2563;g280d82a52a6_0_191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4" name="Google Shape;2564;g280d82a52a6_0_191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5" name="Google Shape;2565;g280d82a52a6_0_191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6" name="Google Shape;2566;g280d82a52a6_0_191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7" name="Google Shape;2567;g280d82a52a6_0_191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8" name="Google Shape;2568;g280d82a52a6_0_191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9" name="Google Shape;2569;g280d82a52a6_0_191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0" name="Google Shape;2570;g280d82a52a6_0_191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1" name="Google Shape;2571;g280d82a52a6_0_191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2" name="Google Shape;2572;g280d82a52a6_0_191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3" name="Google Shape;2573;g280d82a52a6_0_191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4" name="Google Shape;2574;g280d82a52a6_0_191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5" name="Google Shape;2575;g280d82a52a6_0_191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6" name="Google Shape;2576;g280d82a52a6_0_191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7" name="Google Shape;2577;g280d82a52a6_0_191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8" name="Google Shape;2578;g280d82a52a6_0_191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9" name="Google Shape;2579;g280d82a52a6_0_191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0" name="Google Shape;2580;g280d82a52a6_0_191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1" name="Google Shape;2581;g280d82a52a6_0_191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2" name="Google Shape;2582;g280d82a52a6_0_191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3" name="Google Shape;2583;g280d82a52a6_0_191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4" name="Google Shape;2584;g280d82a52a6_0_191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5" name="Google Shape;2585;g280d82a52a6_0_191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6" name="Google Shape;2586;g280d82a52a6_0_191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7" name="Google Shape;2587;g280d82a52a6_0_191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8" name="Google Shape;2588;g280d82a52a6_0_191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9" name="Google Shape;2589;g280d82a52a6_0_191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0" name="Google Shape;2590;g280d82a52a6_0_191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1" name="Google Shape;2591;g280d82a52a6_0_191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2" name="Google Shape;2592;g280d82a52a6_0_191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3" name="Google Shape;2593;g280d82a52a6_0_191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4" name="Google Shape;2594;g280d82a52a6_0_191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5" name="Google Shape;2595;g280d82a52a6_0_191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6" name="Google Shape;2596;g280d82a52a6_0_191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7" name="Google Shape;2597;g280d82a52a6_0_191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8" name="Google Shape;2598;g280d82a52a6_0_191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9" name="Google Shape;2599;g280d82a52a6_0_191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0" name="Google Shape;2600;g280d82a52a6_0_191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1" name="Google Shape;2601;g280d82a52a6_0_191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2" name="Google Shape;2602;g280d82a52a6_0_191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3" name="Google Shape;2603;g280d82a52a6_0_191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4" name="Google Shape;2604;g280d82a52a6_0_191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5" name="Google Shape;2605;g280d82a52a6_0_191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6" name="Google Shape;2606;g280d82a52a6_0_191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7" name="Google Shape;2607;g280d82a52a6_0_191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8" name="Google Shape;2608;g280d82a52a6_0_191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9" name="Google Shape;2609;g280d82a52a6_0_191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0" name="Google Shape;2610;g280d82a52a6_0_191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1" name="Google Shape;2611;g280d82a52a6_0_191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2" name="Google Shape;2612;g280d82a52a6_0_191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3" name="Google Shape;2613;g280d82a52a6_0_191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4" name="Google Shape;2614;g280d82a52a6_0_191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5" name="Google Shape;2615;g280d82a52a6_0_191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6" name="Google Shape;2616;g280d82a52a6_0_191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7" name="Google Shape;2617;g280d82a52a6_0_191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8" name="Google Shape;2618;g280d82a52a6_0_191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9" name="Google Shape;2619;g280d82a52a6_0_191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0" name="Google Shape;2620;g280d82a52a6_0_191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1" name="Google Shape;2621;g280d82a52a6_0_191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2" name="Google Shape;2622;g280d82a52a6_0_191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3" name="Google Shape;2623;g280d82a52a6_0_191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4" name="Google Shape;2624;g280d82a52a6_0_191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5" name="Google Shape;2625;g280d82a52a6_0_191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6" name="Google Shape;2626;g280d82a52a6_0_191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7" name="Google Shape;2627;g280d82a52a6_0_191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8" name="Google Shape;2628;g280d82a52a6_0_191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9" name="Google Shape;2629;g280d82a52a6_0_191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0" name="Google Shape;2630;g280d82a52a6_0_191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1" name="Google Shape;2631;g280d82a52a6_0_191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2" name="Google Shape;2632;g280d82a52a6_0_191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3" name="Google Shape;2633;g280d82a52a6_0_191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4" name="Google Shape;2634;g280d82a52a6_0_191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5" name="Google Shape;2635;g280d82a52a6_0_191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6" name="Google Shape;2636;g280d82a52a6_0_191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7" name="Google Shape;2637;g280d82a52a6_0_191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8" name="Google Shape;2638;g280d82a52a6_0_191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9" name="Google Shape;2639;g280d82a52a6_0_191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0" name="Google Shape;2640;g280d82a52a6_0_191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1" name="Google Shape;2641;g280d82a52a6_0_191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2" name="Google Shape;2642;g280d82a52a6_0_191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3" name="Google Shape;2643;g280d82a52a6_0_191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4" name="Google Shape;2644;g280d82a52a6_0_191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5" name="Google Shape;2645;g280d82a52a6_0_191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6" name="Google Shape;2646;g280d82a52a6_0_191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7" name="Google Shape;2647;g280d82a52a6_0_191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8" name="Google Shape;2648;g280d82a52a6_0_191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9" name="Google Shape;2649;g280d82a52a6_0_191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0" name="Google Shape;2650;g280d82a52a6_0_191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1" name="Google Shape;2651;g280d82a52a6_0_191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2" name="Google Shape;2652;g280d82a52a6_0_191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3" name="Google Shape;2653;g280d82a52a6_0_191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4" name="Google Shape;2654;g280d82a52a6_0_191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5" name="Google Shape;2655;g280d82a52a6_0_191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6" name="Google Shape;2656;g280d82a52a6_0_191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7" name="Google Shape;2657;g280d82a52a6_0_191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8" name="Google Shape;2658;g280d82a52a6_0_191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9" name="Google Shape;2659;g280d82a52a6_0_191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0" name="Google Shape;2660;g280d82a52a6_0_191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1" name="Google Shape;2661;g280d82a52a6_0_191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2" name="Google Shape;2662;g280d82a52a6_0_191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3" name="Google Shape;2663;g280d82a52a6_0_191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4" name="Google Shape;2664;g280d82a52a6_0_191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5" name="Google Shape;2665;g280d82a52a6_0_191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6" name="Google Shape;2666;g280d82a52a6_0_191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7" name="Google Shape;2667;g280d82a52a6_0_191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8" name="Google Shape;2668;g280d82a52a6_0_191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9" name="Google Shape;2669;g280d82a52a6_0_191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0" name="Google Shape;2670;g280d82a52a6_0_191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1" name="Google Shape;2671;g280d82a52a6_0_191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2" name="Google Shape;2672;g280d82a52a6_0_191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3" name="Google Shape;2673;g280d82a52a6_0_191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4" name="Google Shape;2674;g280d82a52a6_0_191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5" name="Google Shape;2675;g280d82a52a6_0_191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6" name="Google Shape;2676;g280d82a52a6_0_191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7" name="Google Shape;2677;g280d82a52a6_0_191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8" name="Google Shape;2678;g280d82a52a6_0_191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9" name="Google Shape;2679;g280d82a52a6_0_191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0" name="Google Shape;2680;g280d82a52a6_0_191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1" name="Google Shape;2681;g280d82a52a6_0_191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2" name="Google Shape;2682;g280d82a52a6_0_191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3" name="Google Shape;2683;g280d82a52a6_0_191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4" name="Google Shape;2684;g280d82a52a6_0_191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5" name="Google Shape;2685;g280d82a52a6_0_191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6" name="Google Shape;2686;g280d82a52a6_0_191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7" name="Google Shape;2687;g280d82a52a6_0_191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8" name="Google Shape;2688;g280d82a52a6_0_191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9" name="Google Shape;2689;g280d82a52a6_0_191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0" name="Google Shape;2690;g280d82a52a6_0_191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1" name="Google Shape;2691;g280d82a52a6_0_191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2" name="Google Shape;2692;g280d82a52a6_0_191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3" name="Google Shape;2693;g280d82a52a6_0_191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4" name="Google Shape;2694;g280d82a52a6_0_191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5" name="Google Shape;2695;g280d82a52a6_0_191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6" name="Google Shape;2696;g280d82a52a6_0_191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7" name="Google Shape;2697;g280d82a52a6_0_191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8" name="Google Shape;2698;g280d82a52a6_0_191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9" name="Google Shape;2699;g280d82a52a6_0_191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0" name="Google Shape;2700;g280d82a52a6_0_191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1" name="Google Shape;2701;g280d82a52a6_0_191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2" name="Google Shape;2702;g280d82a52a6_0_191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3" name="Google Shape;2703;g280d82a52a6_0_191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4" name="Google Shape;2704;g280d82a52a6_0_191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5" name="Google Shape;2705;g280d82a52a6_0_191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6" name="Google Shape;2706;g280d82a52a6_0_191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7" name="Google Shape;2707;g280d82a52a6_0_191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8" name="Google Shape;2708;g280d82a52a6_0_191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9" name="Google Shape;2709;g280d82a52a6_0_191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0" name="Google Shape;2710;g280d82a52a6_0_191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1" name="Google Shape;2711;g280d82a52a6_0_191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2" name="Google Shape;2712;g280d82a52a6_0_191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3" name="Google Shape;2713;g280d82a52a6_0_191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4" name="Google Shape;2714;g280d82a52a6_0_191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5" name="Google Shape;2715;g280d82a52a6_0_191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6" name="Google Shape;2716;g280d82a52a6_0_191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7" name="Google Shape;2717;g280d82a52a6_0_191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8" name="Google Shape;2718;g280d82a52a6_0_191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9" name="Google Shape;2719;g280d82a52a6_0_191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0" name="Google Shape;2720;g280d82a52a6_0_191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1" name="Google Shape;2721;g280d82a52a6_0_191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2" name="Google Shape;2722;g280d82a52a6_0_191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3" name="Google Shape;2723;g280d82a52a6_0_191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4" name="Google Shape;2724;g280d82a52a6_0_191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5" name="Google Shape;2725;g280d82a52a6_0_191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6" name="Google Shape;2726;g280d82a52a6_0_191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7" name="Google Shape;2727;g280d82a52a6_0_191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8" name="Google Shape;2728;g280d82a52a6_0_191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9" name="Google Shape;2729;g280d82a52a6_0_191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0" name="Google Shape;2730;g280d82a52a6_0_191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1" name="Google Shape;2731;g280d82a52a6_0_191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2" name="Google Shape;2732;g280d82a52a6_0_191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3" name="Google Shape;2733;g280d82a52a6_0_191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4" name="Google Shape;2734;g280d82a52a6_0_191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5" name="Google Shape;2735;g280d82a52a6_0_191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6" name="Google Shape;2736;g280d82a52a6_0_191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7" name="Google Shape;2737;g280d82a52a6_0_191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8" name="Google Shape;2738;g280d82a52a6_0_191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9" name="Google Shape;2739;g280d82a52a6_0_191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0" name="Google Shape;2740;g280d82a52a6_0_191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1" name="Google Shape;2741;g280d82a52a6_0_191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2" name="Google Shape;2742;g280d82a52a6_0_191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3" name="Google Shape;2743;g280d82a52a6_0_191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pic>
        <p:nvPicPr>
          <p:cNvPr id="2744" name="Google Shape;2744;g280d82a52a6_0_191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2745"/>
        <p:cNvGrpSpPr/>
        <p:nvPr/>
      </p:nvGrpSpPr>
      <p:grpSpPr>
        <a:xfrm>
          <a:off x="0" y="0"/>
          <a:ext cx="0" cy="0"/>
          <a:chOff x="0" y="0"/>
          <a:chExt cx="0" cy="0"/>
        </a:xfrm>
      </p:grpSpPr>
      <p:grpSp>
        <p:nvGrpSpPr>
          <p:cNvPr id="2746" name="Google Shape;2746;g280d82a52a6_0_2489"/>
          <p:cNvGrpSpPr/>
          <p:nvPr/>
        </p:nvGrpSpPr>
        <p:grpSpPr>
          <a:xfrm>
            <a:off x="2693441" y="10"/>
            <a:ext cx="3757132" cy="5143716"/>
            <a:chOff x="1895100" y="238125"/>
            <a:chExt cx="3826000" cy="5238000"/>
          </a:xfrm>
        </p:grpSpPr>
        <p:sp>
          <p:nvSpPr>
            <p:cNvPr id="2747" name="Google Shape;2747;g280d82a52a6_0_2489"/>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8" name="Google Shape;2748;g280d82a52a6_0_2489"/>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749" name="Google Shape;2749;g280d82a52a6_0_2489"/>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2750" name="Google Shape;2750;g280d82a52a6_0_24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51" name="Google Shape;2751;g280d82a52a6_0_248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52"/>
        <p:cNvGrpSpPr/>
        <p:nvPr/>
      </p:nvGrpSpPr>
      <p:grpSpPr>
        <a:xfrm>
          <a:off x="0" y="0"/>
          <a:ext cx="0" cy="0"/>
          <a:chOff x="0" y="0"/>
          <a:chExt cx="0" cy="0"/>
        </a:xfrm>
      </p:grpSpPr>
      <p:sp>
        <p:nvSpPr>
          <p:cNvPr id="2753" name="Google Shape;2753;g280d82a52a6_0_278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54" name="Google Shape;2754;g280d82a52a6_0_27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755" name="Google Shape;2755;g280d82a52a6_0_2786"/>
          <p:cNvGrpSpPr/>
          <p:nvPr/>
        </p:nvGrpSpPr>
        <p:grpSpPr>
          <a:xfrm>
            <a:off x="8041173" y="4778596"/>
            <a:ext cx="598277" cy="170409"/>
            <a:chOff x="238125" y="1822850"/>
            <a:chExt cx="7080200" cy="2016675"/>
          </a:xfrm>
        </p:grpSpPr>
        <p:sp>
          <p:nvSpPr>
            <p:cNvPr id="2756" name="Google Shape;2756;g280d82a52a6_0_27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57" name="Google Shape;2757;g280d82a52a6_0_27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58" name="Google Shape;2758;g280d82a52a6_0_27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59" name="Google Shape;2759;g280d82a52a6_0_27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60" name="Google Shape;2760;g280d82a52a6_0_27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61" name="Google Shape;2761;g280d82a52a6_0_27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62" name="Google Shape;2762;g280d82a52a6_0_27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763" name="Google Shape;2763;g280d82a52a6_0_27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764"/>
        <p:cNvGrpSpPr/>
        <p:nvPr/>
      </p:nvGrpSpPr>
      <p:grpSpPr>
        <a:xfrm>
          <a:off x="0" y="0"/>
          <a:ext cx="0" cy="0"/>
          <a:chOff x="0" y="0"/>
          <a:chExt cx="0" cy="0"/>
        </a:xfrm>
      </p:grpSpPr>
      <p:sp>
        <p:nvSpPr>
          <p:cNvPr id="2765" name="Google Shape;2765;g280d82a52a6_0_2798"/>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66" name="Google Shape;2766;g280d82a52a6_0_2798"/>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2767" name="Google Shape;2767;g280d82a52a6_0_2798"/>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2768" name="Google Shape;2768;g280d82a52a6_0_2798"/>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2769" name="Google Shape;2769;g280d82a52a6_0_279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0" name="Google Shape;2770;g280d82a52a6_0_279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1" name="Google Shape;2771;g280d82a52a6_0_279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2772"/>
        <p:cNvGrpSpPr/>
        <p:nvPr/>
      </p:nvGrpSpPr>
      <p:grpSpPr>
        <a:xfrm>
          <a:off x="0" y="0"/>
          <a:ext cx="0" cy="0"/>
          <a:chOff x="0" y="0"/>
          <a:chExt cx="0" cy="0"/>
        </a:xfrm>
      </p:grpSpPr>
      <p:sp>
        <p:nvSpPr>
          <p:cNvPr id="2773" name="Google Shape;2773;g280d82a52a6_0_28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4" name="Google Shape;2774;g280d82a52a6_0_2806"/>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2775" name="Google Shape;2775;g280d82a52a6_0_28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6" name="Google Shape;2776;g280d82a52a6_0_280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2777"/>
        <p:cNvGrpSpPr/>
        <p:nvPr/>
      </p:nvGrpSpPr>
      <p:grpSpPr>
        <a:xfrm>
          <a:off x="0" y="0"/>
          <a:ext cx="0" cy="0"/>
          <a:chOff x="0" y="0"/>
          <a:chExt cx="0" cy="0"/>
        </a:xfrm>
      </p:grpSpPr>
      <p:grpSp>
        <p:nvGrpSpPr>
          <p:cNvPr id="2778" name="Google Shape;2778;g280d82a52a6_0_2811"/>
          <p:cNvGrpSpPr/>
          <p:nvPr/>
        </p:nvGrpSpPr>
        <p:grpSpPr>
          <a:xfrm>
            <a:off x="3698727" y="6"/>
            <a:ext cx="3697033" cy="5143642"/>
            <a:chOff x="1926275" y="238125"/>
            <a:chExt cx="3765950" cy="5239525"/>
          </a:xfrm>
        </p:grpSpPr>
        <p:sp>
          <p:nvSpPr>
            <p:cNvPr id="2779" name="Google Shape;2779;g280d82a52a6_0_28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0" name="Google Shape;2780;g280d82a52a6_0_28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1" name="Google Shape;2781;g280d82a52a6_0_28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2" name="Google Shape;2782;g280d82a52a6_0_28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3" name="Google Shape;2783;g280d82a52a6_0_28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4" name="Google Shape;2784;g280d82a52a6_0_28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5" name="Google Shape;2785;g280d82a52a6_0_28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6" name="Google Shape;2786;g280d82a52a6_0_28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7" name="Google Shape;2787;g280d82a52a6_0_28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8" name="Google Shape;2788;g280d82a52a6_0_28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9" name="Google Shape;2789;g280d82a52a6_0_28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0" name="Google Shape;2790;g280d82a52a6_0_28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1" name="Google Shape;2791;g280d82a52a6_0_28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2" name="Google Shape;2792;g280d82a52a6_0_28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3" name="Google Shape;2793;g280d82a52a6_0_28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4" name="Google Shape;2794;g280d82a52a6_0_28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5" name="Google Shape;2795;g280d82a52a6_0_28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6" name="Google Shape;2796;g280d82a52a6_0_28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7" name="Google Shape;2797;g280d82a52a6_0_28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8" name="Google Shape;2798;g280d82a52a6_0_28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9" name="Google Shape;2799;g280d82a52a6_0_28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0" name="Google Shape;2800;g280d82a52a6_0_28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1" name="Google Shape;2801;g280d82a52a6_0_28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2" name="Google Shape;2802;g280d82a52a6_0_28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3" name="Google Shape;2803;g280d82a52a6_0_28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4" name="Google Shape;2804;g280d82a52a6_0_28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5" name="Google Shape;2805;g280d82a52a6_0_28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6" name="Google Shape;2806;g280d82a52a6_0_28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7" name="Google Shape;2807;g280d82a52a6_0_28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8" name="Google Shape;2808;g280d82a52a6_0_28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9" name="Google Shape;2809;g280d82a52a6_0_28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0" name="Google Shape;2810;g280d82a52a6_0_28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1" name="Google Shape;2811;g280d82a52a6_0_28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2" name="Google Shape;2812;g280d82a52a6_0_28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3" name="Google Shape;2813;g280d82a52a6_0_28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4" name="Google Shape;2814;g280d82a52a6_0_28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5" name="Google Shape;2815;g280d82a52a6_0_28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6" name="Google Shape;2816;g280d82a52a6_0_28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7" name="Google Shape;2817;g280d82a52a6_0_28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8" name="Google Shape;2818;g280d82a52a6_0_28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9" name="Google Shape;2819;g280d82a52a6_0_28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0" name="Google Shape;2820;g280d82a52a6_0_28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1" name="Google Shape;2821;g280d82a52a6_0_28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2" name="Google Shape;2822;g280d82a52a6_0_28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3" name="Google Shape;2823;g280d82a52a6_0_28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4" name="Google Shape;2824;g280d82a52a6_0_28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5" name="Google Shape;2825;g280d82a52a6_0_28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6" name="Google Shape;2826;g280d82a52a6_0_28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7" name="Google Shape;2827;g280d82a52a6_0_28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8" name="Google Shape;2828;g280d82a52a6_0_28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9" name="Google Shape;2829;g280d82a52a6_0_28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0" name="Google Shape;2830;g280d82a52a6_0_28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1" name="Google Shape;2831;g280d82a52a6_0_28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2" name="Google Shape;2832;g280d82a52a6_0_28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3" name="Google Shape;2833;g280d82a52a6_0_28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4" name="Google Shape;2834;g280d82a52a6_0_28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5" name="Google Shape;2835;g280d82a52a6_0_28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6" name="Google Shape;2836;g280d82a52a6_0_28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7" name="Google Shape;2837;g280d82a52a6_0_28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8" name="Google Shape;2838;g280d82a52a6_0_28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839" name="Google Shape;2839;g280d82a52a6_0_28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0" name="Google Shape;2840;g280d82a52a6_0_28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841" name="Google Shape;2841;g280d82a52a6_0_2811"/>
          <p:cNvGrpSpPr/>
          <p:nvPr/>
        </p:nvGrpSpPr>
        <p:grpSpPr>
          <a:xfrm>
            <a:off x="1285921" y="2144122"/>
            <a:ext cx="2868897" cy="817157"/>
            <a:chOff x="238125" y="1822850"/>
            <a:chExt cx="7080200" cy="2016675"/>
          </a:xfrm>
        </p:grpSpPr>
        <p:sp>
          <p:nvSpPr>
            <p:cNvPr id="2842" name="Google Shape;2842;g280d82a52a6_0_28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3" name="Google Shape;2843;g280d82a52a6_0_28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4" name="Google Shape;2844;g280d82a52a6_0_28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5" name="Google Shape;2845;g280d82a52a6_0_28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6" name="Google Shape;2846;g280d82a52a6_0_28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7" name="Google Shape;2847;g280d82a52a6_0_28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8" name="Google Shape;2848;g280d82a52a6_0_28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849" name="Google Shape;2849;g280d82a52a6_0_28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2850" name="Google Shape;2850;g280d82a52a6_0_28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2851"/>
        <p:cNvGrpSpPr/>
        <p:nvPr/>
      </p:nvGrpSpPr>
      <p:grpSpPr>
        <a:xfrm>
          <a:off x="0" y="0"/>
          <a:ext cx="0" cy="0"/>
          <a:chOff x="0" y="0"/>
          <a:chExt cx="0" cy="0"/>
        </a:xfrm>
      </p:grpSpPr>
      <p:sp>
        <p:nvSpPr>
          <p:cNvPr id="2852" name="Google Shape;2852;g280d82a52a6_0_2885"/>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53" name="Google Shape;2853;g280d82a52a6_0_2885"/>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4" name="Google Shape;2854;g280d82a52a6_0_2885"/>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2855" name="Google Shape;2855;g280d82a52a6_0_2885"/>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2856"/>
        <p:cNvGrpSpPr/>
        <p:nvPr/>
      </p:nvGrpSpPr>
      <p:grpSpPr>
        <a:xfrm>
          <a:off x="0" y="0"/>
          <a:ext cx="0" cy="0"/>
          <a:chOff x="0" y="0"/>
          <a:chExt cx="0" cy="0"/>
        </a:xfrm>
      </p:grpSpPr>
      <p:sp>
        <p:nvSpPr>
          <p:cNvPr id="2857" name="Google Shape;2857;g280d82a52a6_0_289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8" name="Google Shape;2858;g280d82a52a6_0_289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859" name="Google Shape;2859;g280d82a52a6_0_2890"/>
          <p:cNvGrpSpPr/>
          <p:nvPr/>
        </p:nvGrpSpPr>
        <p:grpSpPr>
          <a:xfrm>
            <a:off x="455001" y="401909"/>
            <a:ext cx="908390" cy="258739"/>
            <a:chOff x="238125" y="1822850"/>
            <a:chExt cx="7080200" cy="2016675"/>
          </a:xfrm>
        </p:grpSpPr>
        <p:sp>
          <p:nvSpPr>
            <p:cNvPr id="2860" name="Google Shape;2860;g280d82a52a6_0_289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1" name="Google Shape;2861;g280d82a52a6_0_289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2" name="Google Shape;2862;g280d82a52a6_0_289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3" name="Google Shape;2863;g280d82a52a6_0_289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4" name="Google Shape;2864;g280d82a52a6_0_289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5" name="Google Shape;2865;g280d82a52a6_0_289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6" name="Google Shape;2866;g280d82a52a6_0_289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2867" name="Google Shape;2867;g280d82a52a6_0_289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2868"/>
        <p:cNvGrpSpPr/>
        <p:nvPr/>
      </p:nvGrpSpPr>
      <p:grpSpPr>
        <a:xfrm>
          <a:off x="0" y="0"/>
          <a:ext cx="0" cy="0"/>
          <a:chOff x="0" y="0"/>
          <a:chExt cx="0" cy="0"/>
        </a:xfrm>
      </p:grpSpPr>
      <p:sp>
        <p:nvSpPr>
          <p:cNvPr id="2869" name="Google Shape;2869;g280d82a52a6_0_2902"/>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2870" name="Google Shape;2870;g280d82a52a6_0_2902"/>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2871" name="Google Shape;2871;g280d82a52a6_0_2902"/>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872" name="Google Shape;2872;g280d82a52a6_0_2902"/>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873" name="Google Shape;2873;g280d82a52a6_0_2902"/>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74" name="Google Shape;2874;g280d82a52a6_0_2902"/>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75" name="Google Shape;2875;g280d82a52a6_0_2902"/>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2876" name="Google Shape;2876;g280d82a52a6_0_2902"/>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2877" name="Google Shape;2877;g280d82a52a6_0_2902"/>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2878" name="Google Shape;2878;g280d82a52a6_0_2902"/>
          <p:cNvGrpSpPr/>
          <p:nvPr/>
        </p:nvGrpSpPr>
        <p:grpSpPr>
          <a:xfrm>
            <a:off x="5825945" y="3085919"/>
            <a:ext cx="1376700" cy="330600"/>
            <a:chOff x="5457350" y="2701375"/>
            <a:chExt cx="1376700" cy="330600"/>
          </a:xfrm>
        </p:grpSpPr>
        <p:sp>
          <p:nvSpPr>
            <p:cNvPr id="2879" name="Google Shape;2879;g280d82a52a6_0_2902"/>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2880" name="Google Shape;2880;g280d82a52a6_0_2902"/>
            <p:cNvGrpSpPr/>
            <p:nvPr/>
          </p:nvGrpSpPr>
          <p:grpSpPr>
            <a:xfrm>
              <a:off x="5541202" y="2774463"/>
              <a:ext cx="183000" cy="183000"/>
              <a:chOff x="5541202" y="2774463"/>
              <a:chExt cx="183000" cy="183000"/>
            </a:xfrm>
          </p:grpSpPr>
          <p:sp>
            <p:nvSpPr>
              <p:cNvPr id="2881" name="Google Shape;2881;g280d82a52a6_0_2902"/>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2" name="Google Shape;2882;g280d82a52a6_0_2902"/>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2883" name="Google Shape;2883;g280d82a52a6_0_2902"/>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2884" name="Google Shape;2884;g280d82a52a6_0_2902"/>
          <p:cNvGrpSpPr/>
          <p:nvPr/>
        </p:nvGrpSpPr>
        <p:grpSpPr>
          <a:xfrm>
            <a:off x="2446250" y="4626181"/>
            <a:ext cx="845188" cy="162953"/>
            <a:chOff x="3701600" y="2570125"/>
            <a:chExt cx="1503625" cy="289900"/>
          </a:xfrm>
        </p:grpSpPr>
        <p:sp>
          <p:nvSpPr>
            <p:cNvPr id="2885" name="Google Shape;2885;g280d82a52a6_0_290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6" name="Google Shape;2886;g280d82a52a6_0_290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7" name="Google Shape;2887;g280d82a52a6_0_290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8" name="Google Shape;2888;g280d82a52a6_0_290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9" name="Google Shape;2889;g280d82a52a6_0_290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0" name="Google Shape;2890;g280d82a52a6_0_290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1" name="Google Shape;2891;g280d82a52a6_0_290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2" name="Google Shape;2892;g280d82a52a6_0_290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3" name="Google Shape;2893;g280d82a52a6_0_290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4" name="Google Shape;2894;g280d82a52a6_0_290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5" name="Google Shape;2895;g280d82a52a6_0_290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6" name="Google Shape;2896;g280d82a52a6_0_290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897" name="Google Shape;2897;g280d82a52a6_0_2902"/>
          <p:cNvGrpSpPr/>
          <p:nvPr/>
        </p:nvGrpSpPr>
        <p:grpSpPr>
          <a:xfrm>
            <a:off x="5267233" y="4595311"/>
            <a:ext cx="908377" cy="201300"/>
            <a:chOff x="5577025" y="2564875"/>
            <a:chExt cx="1764525" cy="390950"/>
          </a:xfrm>
        </p:grpSpPr>
        <p:sp>
          <p:nvSpPr>
            <p:cNvPr id="2898" name="Google Shape;2898;g280d82a52a6_0_2902"/>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9" name="Google Shape;2899;g280d82a52a6_0_2902"/>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0" name="Google Shape;2900;g280d82a52a6_0_2902"/>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1" name="Google Shape;2901;g280d82a52a6_0_2902"/>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2" name="Google Shape;2902;g280d82a52a6_0_2902"/>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3" name="Google Shape;2903;g280d82a52a6_0_2902"/>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4" name="Google Shape;2904;g280d82a52a6_0_2902"/>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5" name="Google Shape;2905;g280d82a52a6_0_2902"/>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6" name="Google Shape;2906;g280d82a52a6_0_2902"/>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7" name="Google Shape;2907;g280d82a52a6_0_2902"/>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8" name="Google Shape;2908;g280d82a52a6_0_2902"/>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9" name="Google Shape;2909;g280d82a52a6_0_2902"/>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0" name="Google Shape;2910;g280d82a52a6_0_2902"/>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1" name="Google Shape;2911;g280d82a52a6_0_2902"/>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2" name="Google Shape;2912;g280d82a52a6_0_2902"/>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3" name="Google Shape;2913;g280d82a52a6_0_2902"/>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914" name="Google Shape;2914;g280d82a52a6_0_2902"/>
          <p:cNvGrpSpPr/>
          <p:nvPr/>
        </p:nvGrpSpPr>
        <p:grpSpPr>
          <a:xfrm>
            <a:off x="3882459" y="4590168"/>
            <a:ext cx="682107" cy="266863"/>
            <a:chOff x="238125" y="2500825"/>
            <a:chExt cx="1678825" cy="656650"/>
          </a:xfrm>
        </p:grpSpPr>
        <p:sp>
          <p:nvSpPr>
            <p:cNvPr id="2915" name="Google Shape;2915;g280d82a52a6_0_2902"/>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6" name="Google Shape;2916;g280d82a52a6_0_2902"/>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7" name="Google Shape;2917;g280d82a52a6_0_2902"/>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8" name="Google Shape;2918;g280d82a52a6_0_2902"/>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9" name="Google Shape;2919;g280d82a52a6_0_2902"/>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0" name="Google Shape;2920;g280d82a52a6_0_2902"/>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1" name="Google Shape;2921;g280d82a52a6_0_2902"/>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2" name="Google Shape;2922;g280d82a52a6_0_2902"/>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3" name="Google Shape;2923;g280d82a52a6_0_2902"/>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4" name="Google Shape;2924;g280d82a52a6_0_2902"/>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5" name="Google Shape;2925;g280d82a52a6_0_2902"/>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6" name="Google Shape;2926;g280d82a52a6_0_2902"/>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7" name="Google Shape;2927;g280d82a52a6_0_2902"/>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8" name="Google Shape;2928;g280d82a52a6_0_2902"/>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9" name="Google Shape;2929;g280d82a52a6_0_2902"/>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0" name="Google Shape;2930;g280d82a52a6_0_2902"/>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1" name="Google Shape;2931;g280d82a52a6_0_2902"/>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2" name="Google Shape;2932;g280d82a52a6_0_2902"/>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3" name="Google Shape;2933;g280d82a52a6_0_2902"/>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934" name="Google Shape;2934;g280d82a52a6_0_2902"/>
          <p:cNvGrpSpPr/>
          <p:nvPr/>
        </p:nvGrpSpPr>
        <p:grpSpPr>
          <a:xfrm>
            <a:off x="6779578" y="4626181"/>
            <a:ext cx="845188" cy="162953"/>
            <a:chOff x="3701600" y="2570125"/>
            <a:chExt cx="1503625" cy="289900"/>
          </a:xfrm>
        </p:grpSpPr>
        <p:sp>
          <p:nvSpPr>
            <p:cNvPr id="2935" name="Google Shape;2935;g280d82a52a6_0_290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6" name="Google Shape;2936;g280d82a52a6_0_290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7" name="Google Shape;2937;g280d82a52a6_0_290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8" name="Google Shape;2938;g280d82a52a6_0_290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9" name="Google Shape;2939;g280d82a52a6_0_290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0" name="Google Shape;2940;g280d82a52a6_0_290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1" name="Google Shape;2941;g280d82a52a6_0_290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2" name="Google Shape;2942;g280d82a52a6_0_290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3" name="Google Shape;2943;g280d82a52a6_0_290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4" name="Google Shape;2944;g280d82a52a6_0_290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5" name="Google Shape;2945;g280d82a52a6_0_290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6" name="Google Shape;2946;g280d82a52a6_0_290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947" name="Google Shape;2947;g280d82a52a6_0_2902"/>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8" name="Google Shape;2948;g280d82a52a6_0_2902"/>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2949" name="Google Shape;2949;g280d82a52a6_0_2902"/>
          <p:cNvGrpSpPr/>
          <p:nvPr/>
        </p:nvGrpSpPr>
        <p:grpSpPr>
          <a:xfrm>
            <a:off x="6292189" y="1426141"/>
            <a:ext cx="1425849" cy="1425202"/>
            <a:chOff x="1189450" y="238125"/>
            <a:chExt cx="5177375" cy="5175025"/>
          </a:xfrm>
        </p:grpSpPr>
        <p:sp>
          <p:nvSpPr>
            <p:cNvPr id="2950" name="Google Shape;2950;g280d82a52a6_0_290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1" name="Google Shape;2951;g280d82a52a6_0_290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2" name="Google Shape;2952;g280d82a52a6_0_290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3" name="Google Shape;2953;g280d82a52a6_0_290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4" name="Google Shape;2954;g280d82a52a6_0_290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5" name="Google Shape;2955;g280d82a52a6_0_290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6" name="Google Shape;2956;g280d82a52a6_0_290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7" name="Google Shape;2957;g280d82a52a6_0_290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8" name="Google Shape;2958;g280d82a52a6_0_290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9" name="Google Shape;2959;g280d82a52a6_0_290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0" name="Google Shape;2960;g280d82a52a6_0_290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1" name="Google Shape;2961;g280d82a52a6_0_290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2" name="Google Shape;2962;g280d82a52a6_0_290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3" name="Google Shape;2963;g280d82a52a6_0_290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4" name="Google Shape;2964;g280d82a52a6_0_290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5" name="Google Shape;2965;g280d82a52a6_0_290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6" name="Google Shape;2966;g280d82a52a6_0_290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7" name="Google Shape;2967;g280d82a52a6_0_290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8" name="Google Shape;2968;g280d82a52a6_0_290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9" name="Google Shape;2969;g280d82a52a6_0_290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0" name="Google Shape;2970;g280d82a52a6_0_290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1" name="Google Shape;2971;g280d82a52a6_0_290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2" name="Google Shape;2972;g280d82a52a6_0_290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3" name="Google Shape;2973;g280d82a52a6_0_290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4" name="Google Shape;2974;g280d82a52a6_0_290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5" name="Google Shape;2975;g280d82a52a6_0_290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6" name="Google Shape;2976;g280d82a52a6_0_290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7" name="Google Shape;2977;g280d82a52a6_0_290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8" name="Google Shape;2978;g280d82a52a6_0_290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9" name="Google Shape;2979;g280d82a52a6_0_290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0" name="Google Shape;2980;g280d82a52a6_0_290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1" name="Google Shape;2981;g280d82a52a6_0_290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2" name="Google Shape;2982;g280d82a52a6_0_290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3" name="Google Shape;2983;g280d82a52a6_0_290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4" name="Google Shape;2984;g280d82a52a6_0_290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5" name="Google Shape;2985;g280d82a52a6_0_290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6" name="Google Shape;2986;g280d82a52a6_0_290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7" name="Google Shape;2987;g280d82a52a6_0_290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8" name="Google Shape;2988;g280d82a52a6_0_290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9" name="Google Shape;2989;g280d82a52a6_0_290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0" name="Google Shape;2990;g280d82a52a6_0_290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1" name="Google Shape;2991;g280d82a52a6_0_290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2" name="Google Shape;2992;g280d82a52a6_0_290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3" name="Google Shape;2993;g280d82a52a6_0_290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4" name="Google Shape;2994;g280d82a52a6_0_290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5" name="Google Shape;2995;g280d82a52a6_0_290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6" name="Google Shape;2996;g280d82a52a6_0_290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7" name="Google Shape;2997;g280d82a52a6_0_290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8" name="Google Shape;2998;g280d82a52a6_0_290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9" name="Google Shape;2999;g280d82a52a6_0_290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0" name="Google Shape;3000;g280d82a52a6_0_290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1" name="Google Shape;3001;g280d82a52a6_0_290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2" name="Google Shape;3002;g280d82a52a6_0_290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3" name="Google Shape;3003;g280d82a52a6_0_290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4" name="Google Shape;3004;g280d82a52a6_0_290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5" name="Google Shape;3005;g280d82a52a6_0_290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6" name="Google Shape;3006;g280d82a52a6_0_290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7" name="Google Shape;3007;g280d82a52a6_0_290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8" name="Google Shape;3008;g280d82a52a6_0_290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9" name="Google Shape;3009;g280d82a52a6_0_290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0" name="Google Shape;3010;g280d82a52a6_0_290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1" name="Google Shape;3011;g280d82a52a6_0_290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2" name="Google Shape;3012;g280d82a52a6_0_290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3" name="Google Shape;3013;g280d82a52a6_0_290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4" name="Google Shape;3014;g280d82a52a6_0_290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5" name="Google Shape;3015;g280d82a52a6_0_290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6" name="Google Shape;3016;g280d82a52a6_0_290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7" name="Google Shape;3017;g280d82a52a6_0_290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8" name="Google Shape;3018;g280d82a52a6_0_290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9" name="Google Shape;3019;g280d82a52a6_0_290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0" name="Google Shape;3020;g280d82a52a6_0_290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1" name="Google Shape;3021;g280d82a52a6_0_290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2" name="Google Shape;3022;g280d82a52a6_0_290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3" name="Google Shape;3023;g280d82a52a6_0_290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4" name="Google Shape;3024;g280d82a52a6_0_290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5" name="Google Shape;3025;g280d82a52a6_0_290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6" name="Google Shape;3026;g280d82a52a6_0_290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7" name="Google Shape;3027;g280d82a52a6_0_290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8" name="Google Shape;3028;g280d82a52a6_0_290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9" name="Google Shape;3029;g280d82a52a6_0_290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0" name="Google Shape;3030;g280d82a52a6_0_290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1" name="Google Shape;3031;g280d82a52a6_0_290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2" name="Google Shape;3032;g280d82a52a6_0_290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3" name="Google Shape;3033;g280d82a52a6_0_290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4" name="Google Shape;3034;g280d82a52a6_0_290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5" name="Google Shape;3035;g280d82a52a6_0_290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6" name="Google Shape;3036;g280d82a52a6_0_290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7" name="Google Shape;3037;g280d82a52a6_0_290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8" name="Google Shape;3038;g280d82a52a6_0_290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9" name="Google Shape;3039;g280d82a52a6_0_290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0" name="Google Shape;3040;g280d82a52a6_0_290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1" name="Google Shape;3041;g280d82a52a6_0_290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2" name="Google Shape;3042;g280d82a52a6_0_290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3" name="Google Shape;3043;g280d82a52a6_0_290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4" name="Google Shape;3044;g280d82a52a6_0_290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5" name="Google Shape;3045;g280d82a52a6_0_290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6" name="Google Shape;3046;g280d82a52a6_0_290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7" name="Google Shape;3047;g280d82a52a6_0_290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8" name="Google Shape;3048;g280d82a52a6_0_290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9" name="Google Shape;3049;g280d82a52a6_0_290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0" name="Google Shape;3050;g280d82a52a6_0_290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1" name="Google Shape;3051;g280d82a52a6_0_290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2" name="Google Shape;3052;g280d82a52a6_0_290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3" name="Google Shape;3053;g280d82a52a6_0_290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4" name="Google Shape;3054;g280d82a52a6_0_290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5" name="Google Shape;3055;g280d82a52a6_0_290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6" name="Google Shape;3056;g280d82a52a6_0_290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7" name="Google Shape;3057;g280d82a52a6_0_290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8" name="Google Shape;3058;g280d82a52a6_0_290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9" name="Google Shape;3059;g280d82a52a6_0_290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0" name="Google Shape;3060;g280d82a52a6_0_290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1" name="Google Shape;3061;g280d82a52a6_0_290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2" name="Google Shape;3062;g280d82a52a6_0_290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3" name="Google Shape;3063;g280d82a52a6_0_290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4" name="Google Shape;3064;g280d82a52a6_0_290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5" name="Google Shape;3065;g280d82a52a6_0_290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6" name="Google Shape;3066;g280d82a52a6_0_290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7" name="Google Shape;3067;g280d82a52a6_0_290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8" name="Google Shape;3068;g280d82a52a6_0_290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9" name="Google Shape;3069;g280d82a52a6_0_290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0" name="Google Shape;3070;g280d82a52a6_0_290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1" name="Google Shape;3071;g280d82a52a6_0_290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2" name="Google Shape;3072;g280d82a52a6_0_290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3" name="Google Shape;3073;g280d82a52a6_0_290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4" name="Google Shape;3074;g280d82a52a6_0_290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5" name="Google Shape;3075;g280d82a52a6_0_290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6" name="Google Shape;3076;g280d82a52a6_0_290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7" name="Google Shape;3077;g280d82a52a6_0_290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8" name="Google Shape;3078;g280d82a52a6_0_290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9" name="Google Shape;3079;g280d82a52a6_0_290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0" name="Google Shape;3080;g280d82a52a6_0_290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1" name="Google Shape;3081;g280d82a52a6_0_290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2" name="Google Shape;3082;g280d82a52a6_0_290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3" name="Google Shape;3083;g280d82a52a6_0_290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4" name="Google Shape;3084;g280d82a52a6_0_290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5" name="Google Shape;3085;g280d82a52a6_0_290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6" name="Google Shape;3086;g280d82a52a6_0_290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7" name="Google Shape;3087;g280d82a52a6_0_290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8" name="Google Shape;3088;g280d82a52a6_0_290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9" name="Google Shape;3089;g280d82a52a6_0_290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0" name="Google Shape;3090;g280d82a52a6_0_290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1" name="Google Shape;3091;g280d82a52a6_0_290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2" name="Google Shape;3092;g280d82a52a6_0_290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3" name="Google Shape;3093;g280d82a52a6_0_290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4" name="Google Shape;3094;g280d82a52a6_0_290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5" name="Google Shape;3095;g280d82a52a6_0_290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6" name="Google Shape;3096;g280d82a52a6_0_290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7" name="Google Shape;3097;g280d82a52a6_0_290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8" name="Google Shape;3098;g280d82a52a6_0_290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9" name="Google Shape;3099;g280d82a52a6_0_290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0" name="Google Shape;3100;g280d82a52a6_0_290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1" name="Google Shape;3101;g280d82a52a6_0_290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2" name="Google Shape;3102;g280d82a52a6_0_290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3" name="Google Shape;3103;g280d82a52a6_0_290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4" name="Google Shape;3104;g280d82a52a6_0_290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5" name="Google Shape;3105;g280d82a52a6_0_290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6" name="Google Shape;3106;g280d82a52a6_0_290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7" name="Google Shape;3107;g280d82a52a6_0_290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8" name="Google Shape;3108;g280d82a52a6_0_290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9" name="Google Shape;3109;g280d82a52a6_0_290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0" name="Google Shape;3110;g280d82a52a6_0_290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1" name="Google Shape;3111;g280d82a52a6_0_290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2" name="Google Shape;3112;g280d82a52a6_0_290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3" name="Google Shape;3113;g280d82a52a6_0_290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4" name="Google Shape;3114;g280d82a52a6_0_290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5" name="Google Shape;3115;g280d82a52a6_0_290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6" name="Google Shape;3116;g280d82a52a6_0_290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7" name="Google Shape;3117;g280d82a52a6_0_290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8" name="Google Shape;3118;g280d82a52a6_0_290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9" name="Google Shape;3119;g280d82a52a6_0_290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0" name="Google Shape;3120;g280d82a52a6_0_290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1" name="Google Shape;3121;g280d82a52a6_0_290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2" name="Google Shape;3122;g280d82a52a6_0_290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3" name="Google Shape;3123;g280d82a52a6_0_290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4" name="Google Shape;3124;g280d82a52a6_0_290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5" name="Google Shape;3125;g280d82a52a6_0_290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6" name="Google Shape;3126;g280d82a52a6_0_290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7" name="Google Shape;3127;g280d82a52a6_0_290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8" name="Google Shape;3128;g280d82a52a6_0_290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9" name="Google Shape;3129;g280d82a52a6_0_290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0" name="Google Shape;3130;g280d82a52a6_0_290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1" name="Google Shape;3131;g280d82a52a6_0_290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2" name="Google Shape;3132;g280d82a52a6_0_290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3" name="Google Shape;3133;g280d82a52a6_0_290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4" name="Google Shape;3134;g280d82a52a6_0_290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5" name="Google Shape;3135;g280d82a52a6_0_290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6" name="Google Shape;3136;g280d82a52a6_0_290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7" name="Google Shape;3137;g280d82a52a6_0_290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8" name="Google Shape;3138;g280d82a52a6_0_290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9" name="Google Shape;3139;g280d82a52a6_0_290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0" name="Google Shape;3140;g280d82a52a6_0_290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1" name="Google Shape;3141;g280d82a52a6_0_290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2" name="Google Shape;3142;g280d82a52a6_0_290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3" name="Google Shape;3143;g280d82a52a6_0_290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4" name="Google Shape;3144;g280d82a52a6_0_290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5" name="Google Shape;3145;g280d82a52a6_0_290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6" name="Google Shape;3146;g280d82a52a6_0_290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7" name="Google Shape;3147;g280d82a52a6_0_290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8" name="Google Shape;3148;g280d82a52a6_0_290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9" name="Google Shape;3149;g280d82a52a6_0_290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0" name="Google Shape;3150;g280d82a52a6_0_290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1" name="Google Shape;3151;g280d82a52a6_0_290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2" name="Google Shape;3152;g280d82a52a6_0_290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3" name="Google Shape;3153;g280d82a52a6_0_290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4" name="Google Shape;3154;g280d82a52a6_0_290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5" name="Google Shape;3155;g280d82a52a6_0_290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6" name="Google Shape;3156;g280d82a52a6_0_290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7" name="Google Shape;3157;g280d82a52a6_0_290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8" name="Google Shape;3158;g280d82a52a6_0_290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9" name="Google Shape;3159;g280d82a52a6_0_290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0" name="Google Shape;3160;g280d82a52a6_0_290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1" name="Google Shape;3161;g280d82a52a6_0_290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2" name="Google Shape;3162;g280d82a52a6_0_290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3" name="Google Shape;3163;g280d82a52a6_0_290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4" name="Google Shape;3164;g280d82a52a6_0_290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5" name="Google Shape;3165;g280d82a52a6_0_290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6" name="Google Shape;3166;g280d82a52a6_0_290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7" name="Google Shape;3167;g280d82a52a6_0_290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8" name="Google Shape;3168;g280d82a52a6_0_290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9" name="Google Shape;3169;g280d82a52a6_0_290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0" name="Google Shape;3170;g280d82a52a6_0_290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1" name="Google Shape;3171;g280d82a52a6_0_290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2" name="Google Shape;3172;g280d82a52a6_0_290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3" name="Google Shape;3173;g280d82a52a6_0_290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4" name="Google Shape;3174;g280d82a52a6_0_290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5" name="Google Shape;3175;g280d82a52a6_0_290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6" name="Google Shape;3176;g280d82a52a6_0_290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7" name="Google Shape;3177;g280d82a52a6_0_290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8" name="Google Shape;3178;g280d82a52a6_0_290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9" name="Google Shape;3179;g280d82a52a6_0_290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0" name="Google Shape;3180;g280d82a52a6_0_290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1" name="Google Shape;3181;g280d82a52a6_0_290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2" name="Google Shape;3182;g280d82a52a6_0_290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3" name="Google Shape;3183;g280d82a52a6_0_290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4" name="Google Shape;3184;g280d82a52a6_0_290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5" name="Google Shape;3185;g280d82a52a6_0_290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6" name="Google Shape;3186;g280d82a52a6_0_290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7" name="Google Shape;3187;g280d82a52a6_0_290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8" name="Google Shape;3188;g280d82a52a6_0_290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9" name="Google Shape;3189;g280d82a52a6_0_290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0" name="Google Shape;3190;g280d82a52a6_0_290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1" name="Google Shape;3191;g280d82a52a6_0_290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2" name="Google Shape;3192;g280d82a52a6_0_290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3" name="Google Shape;3193;g280d82a52a6_0_290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4" name="Google Shape;3194;g280d82a52a6_0_290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5" name="Google Shape;3195;g280d82a52a6_0_290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6" name="Google Shape;3196;g280d82a52a6_0_290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7" name="Google Shape;3197;g280d82a52a6_0_290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8" name="Google Shape;3198;g280d82a52a6_0_290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9" name="Google Shape;3199;g280d82a52a6_0_290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0" name="Google Shape;3200;g280d82a52a6_0_290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1" name="Google Shape;3201;g280d82a52a6_0_290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2" name="Google Shape;3202;g280d82a52a6_0_290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3" name="Google Shape;3203;g280d82a52a6_0_290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4" name="Google Shape;3204;g280d82a52a6_0_290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5" name="Google Shape;3205;g280d82a52a6_0_290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6" name="Google Shape;3206;g280d82a52a6_0_290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7" name="Google Shape;3207;g280d82a52a6_0_290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8" name="Google Shape;3208;g280d82a52a6_0_290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9" name="Google Shape;3209;g280d82a52a6_0_290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0" name="Google Shape;3210;g280d82a52a6_0_290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1" name="Google Shape;3211;g280d82a52a6_0_290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2" name="Google Shape;3212;g280d82a52a6_0_290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3" name="Google Shape;3213;g280d82a52a6_0_290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4" name="Google Shape;3214;g280d82a52a6_0_290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5" name="Google Shape;3215;g280d82a52a6_0_290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6" name="Google Shape;3216;g280d82a52a6_0_290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7" name="Google Shape;3217;g280d82a52a6_0_290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8" name="Google Shape;3218;g280d82a52a6_0_290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9" name="Google Shape;3219;g280d82a52a6_0_290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0" name="Google Shape;3220;g280d82a52a6_0_290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1" name="Google Shape;3221;g280d82a52a6_0_290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2" name="Google Shape;3222;g280d82a52a6_0_290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3" name="Google Shape;3223;g280d82a52a6_0_290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4" name="Google Shape;3224;g280d82a52a6_0_290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5" name="Google Shape;3225;g280d82a52a6_0_290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6" name="Google Shape;3226;g280d82a52a6_0_290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7" name="Google Shape;3227;g280d82a52a6_0_290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8" name="Google Shape;3228;g280d82a52a6_0_290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9" name="Google Shape;3229;g280d82a52a6_0_290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0" name="Google Shape;3230;g280d82a52a6_0_290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1" name="Google Shape;3231;g280d82a52a6_0_290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2" name="Google Shape;3232;g280d82a52a6_0_290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3" name="Google Shape;3233;g280d82a52a6_0_290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4" name="Google Shape;3234;g280d82a52a6_0_290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5" name="Google Shape;3235;g280d82a52a6_0_290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6" name="Google Shape;3236;g280d82a52a6_0_290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7" name="Google Shape;3237;g280d82a52a6_0_290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8" name="Google Shape;3238;g280d82a52a6_0_290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9" name="Google Shape;3239;g280d82a52a6_0_290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0" name="Google Shape;3240;g280d82a52a6_0_290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1" name="Google Shape;3241;g280d82a52a6_0_290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2" name="Google Shape;3242;g280d82a52a6_0_290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3" name="Google Shape;3243;g280d82a52a6_0_290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4" name="Google Shape;3244;g280d82a52a6_0_290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5" name="Google Shape;3245;g280d82a52a6_0_290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6" name="Google Shape;3246;g280d82a52a6_0_290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7" name="Google Shape;3247;g280d82a52a6_0_290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8" name="Google Shape;3248;g280d82a52a6_0_290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9" name="Google Shape;3249;g280d82a52a6_0_290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0" name="Google Shape;3250;g280d82a52a6_0_290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1" name="Google Shape;3251;g280d82a52a6_0_290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2" name="Google Shape;3252;g280d82a52a6_0_290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3" name="Google Shape;3253;g280d82a52a6_0_290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4" name="Google Shape;3254;g280d82a52a6_0_290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5" name="Google Shape;3255;g280d82a52a6_0_290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6" name="Google Shape;3256;g280d82a52a6_0_290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7" name="Google Shape;3257;g280d82a52a6_0_290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8" name="Google Shape;3258;g280d82a52a6_0_290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9" name="Google Shape;3259;g280d82a52a6_0_290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0" name="Google Shape;3260;g280d82a52a6_0_290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1" name="Google Shape;3261;g280d82a52a6_0_290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2" name="Google Shape;3262;g280d82a52a6_0_290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3" name="Google Shape;3263;g280d82a52a6_0_290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4" name="Google Shape;3264;g280d82a52a6_0_290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5" name="Google Shape;3265;g280d82a52a6_0_290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6" name="Google Shape;3266;g280d82a52a6_0_290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7" name="Google Shape;3267;g280d82a52a6_0_290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8" name="Google Shape;3268;g280d82a52a6_0_290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9" name="Google Shape;3269;g280d82a52a6_0_290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0" name="Google Shape;3270;g280d82a52a6_0_290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1" name="Google Shape;3271;g280d82a52a6_0_290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2" name="Google Shape;3272;g280d82a52a6_0_290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3" name="Google Shape;3273;g280d82a52a6_0_290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4" name="Google Shape;3274;g280d82a52a6_0_290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5" name="Google Shape;3275;g280d82a52a6_0_290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6" name="Google Shape;3276;g280d82a52a6_0_290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7" name="Google Shape;3277;g280d82a52a6_0_290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8" name="Google Shape;3278;g280d82a52a6_0_290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9" name="Google Shape;3279;g280d82a52a6_0_290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0" name="Google Shape;3280;g280d82a52a6_0_290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1" name="Google Shape;3281;g280d82a52a6_0_290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2" name="Google Shape;3282;g280d82a52a6_0_290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3" name="Google Shape;3283;g280d82a52a6_0_290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4" name="Google Shape;3284;g280d82a52a6_0_290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5" name="Google Shape;3285;g280d82a52a6_0_290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6" name="Google Shape;3286;g280d82a52a6_0_290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7" name="Google Shape;3287;g280d82a52a6_0_290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8" name="Google Shape;3288;g280d82a52a6_0_290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9" name="Google Shape;3289;g280d82a52a6_0_290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0" name="Google Shape;3290;g280d82a52a6_0_290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1" name="Google Shape;3291;g280d82a52a6_0_290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2" name="Google Shape;3292;g280d82a52a6_0_290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3" name="Google Shape;3293;g280d82a52a6_0_290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4" name="Google Shape;3294;g280d82a52a6_0_290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5" name="Google Shape;3295;g280d82a52a6_0_290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6" name="Google Shape;3296;g280d82a52a6_0_290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7" name="Google Shape;3297;g280d82a52a6_0_290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8" name="Google Shape;3298;g280d82a52a6_0_290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9" name="Google Shape;3299;g280d82a52a6_0_290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0" name="Google Shape;3300;g280d82a52a6_0_290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1" name="Google Shape;3301;g280d82a52a6_0_290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2" name="Google Shape;3302;g280d82a52a6_0_290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3" name="Google Shape;3303;g280d82a52a6_0_290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4" name="Google Shape;3304;g280d82a52a6_0_290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5" name="Google Shape;3305;g280d82a52a6_0_290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6" name="Google Shape;3306;g280d82a52a6_0_290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7" name="Google Shape;3307;g280d82a52a6_0_290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8" name="Google Shape;3308;g280d82a52a6_0_290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9" name="Google Shape;3309;g280d82a52a6_0_290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0" name="Google Shape;3310;g280d82a52a6_0_290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1" name="Google Shape;3311;g280d82a52a6_0_290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2" name="Google Shape;3312;g280d82a52a6_0_290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3" name="Google Shape;3313;g280d82a52a6_0_290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4" name="Google Shape;3314;g280d82a52a6_0_290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5" name="Google Shape;3315;g280d82a52a6_0_290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6" name="Google Shape;3316;g280d82a52a6_0_290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7" name="Google Shape;3317;g280d82a52a6_0_290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8" name="Google Shape;3318;g280d82a52a6_0_290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9" name="Google Shape;3319;g280d82a52a6_0_290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0" name="Google Shape;3320;g280d82a52a6_0_290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1" name="Google Shape;3321;g280d82a52a6_0_290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2" name="Google Shape;3322;g280d82a52a6_0_290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3" name="Google Shape;3323;g280d82a52a6_0_290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4" name="Google Shape;3324;g280d82a52a6_0_290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5" name="Google Shape;3325;g280d82a52a6_0_290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6" name="Google Shape;3326;g280d82a52a6_0_290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7" name="Google Shape;3327;g280d82a52a6_0_290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8" name="Google Shape;3328;g280d82a52a6_0_290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9" name="Google Shape;3329;g280d82a52a6_0_290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0" name="Google Shape;3330;g280d82a52a6_0_290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1" name="Google Shape;3331;g280d82a52a6_0_290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2" name="Google Shape;3332;g280d82a52a6_0_290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3" name="Google Shape;3333;g280d82a52a6_0_290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4" name="Google Shape;3334;g280d82a52a6_0_290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5" name="Google Shape;3335;g280d82a52a6_0_290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6" name="Google Shape;3336;g280d82a52a6_0_290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7" name="Google Shape;3337;g280d82a52a6_0_290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8" name="Google Shape;3338;g280d82a52a6_0_290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9" name="Google Shape;3339;g280d82a52a6_0_290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0" name="Google Shape;3340;g280d82a52a6_0_290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1" name="Google Shape;3341;g280d82a52a6_0_290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2" name="Google Shape;3342;g280d82a52a6_0_290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3" name="Google Shape;3343;g280d82a52a6_0_290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4" name="Google Shape;3344;g280d82a52a6_0_290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5" name="Google Shape;3345;g280d82a52a6_0_290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6" name="Google Shape;3346;g280d82a52a6_0_290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7" name="Google Shape;3347;g280d82a52a6_0_290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8" name="Google Shape;3348;g280d82a52a6_0_290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9" name="Google Shape;3349;g280d82a52a6_0_290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0" name="Google Shape;3350;g280d82a52a6_0_290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1" name="Google Shape;3351;g280d82a52a6_0_290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2" name="Google Shape;3352;g280d82a52a6_0_290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3" name="Google Shape;3353;g280d82a52a6_0_290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4" name="Google Shape;3354;g280d82a52a6_0_290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5" name="Google Shape;3355;g280d82a52a6_0_290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6" name="Google Shape;3356;g280d82a52a6_0_290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7" name="Google Shape;3357;g280d82a52a6_0_290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8" name="Google Shape;3358;g280d82a52a6_0_290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9" name="Google Shape;3359;g280d82a52a6_0_290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0" name="Google Shape;3360;g280d82a52a6_0_290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1" name="Google Shape;3361;g280d82a52a6_0_290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2" name="Google Shape;3362;g280d82a52a6_0_290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3" name="Google Shape;3363;g280d82a52a6_0_290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4" name="Google Shape;3364;g280d82a52a6_0_290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5" name="Google Shape;3365;g280d82a52a6_0_290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6" name="Google Shape;3366;g280d82a52a6_0_290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7" name="Google Shape;3367;g280d82a52a6_0_290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8" name="Google Shape;3368;g280d82a52a6_0_290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9" name="Google Shape;3369;g280d82a52a6_0_290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0" name="Google Shape;3370;g280d82a52a6_0_290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1" name="Google Shape;3371;g280d82a52a6_0_290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2" name="Google Shape;3372;g280d82a52a6_0_290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3" name="Google Shape;3373;g280d82a52a6_0_290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4" name="Google Shape;3374;g280d82a52a6_0_290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5" name="Google Shape;3375;g280d82a52a6_0_290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6" name="Google Shape;3376;g280d82a52a6_0_290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7" name="Google Shape;3377;g280d82a52a6_0_290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8" name="Google Shape;3378;g280d82a52a6_0_290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9" name="Google Shape;3379;g280d82a52a6_0_290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0" name="Google Shape;3380;g280d82a52a6_0_290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1" name="Google Shape;3381;g280d82a52a6_0_290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2" name="Google Shape;3382;g280d82a52a6_0_290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3" name="Google Shape;3383;g280d82a52a6_0_290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4" name="Google Shape;3384;g280d82a52a6_0_290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5" name="Google Shape;3385;g280d82a52a6_0_290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6" name="Google Shape;3386;g280d82a52a6_0_290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7" name="Google Shape;3387;g280d82a52a6_0_290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8" name="Google Shape;3388;g280d82a52a6_0_290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9" name="Google Shape;3389;g280d82a52a6_0_290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0" name="Google Shape;3390;g280d82a52a6_0_290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1" name="Google Shape;3391;g280d82a52a6_0_290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2" name="Google Shape;3392;g280d82a52a6_0_290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3" name="Google Shape;3393;g280d82a52a6_0_290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4" name="Google Shape;3394;g280d82a52a6_0_290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5" name="Google Shape;3395;g280d82a52a6_0_290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6" name="Google Shape;3396;g280d82a52a6_0_290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7" name="Google Shape;3397;g280d82a52a6_0_290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8" name="Google Shape;3398;g280d82a52a6_0_290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9" name="Google Shape;3399;g280d82a52a6_0_290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0" name="Google Shape;3400;g280d82a52a6_0_290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1" name="Google Shape;3401;g280d82a52a6_0_290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2" name="Google Shape;3402;g280d82a52a6_0_290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3" name="Google Shape;3403;g280d82a52a6_0_290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4" name="Google Shape;3404;g280d82a52a6_0_290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5" name="Google Shape;3405;g280d82a52a6_0_290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6" name="Google Shape;3406;g280d82a52a6_0_290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7" name="Google Shape;3407;g280d82a52a6_0_290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8" name="Google Shape;3408;g280d82a52a6_0_290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9" name="Google Shape;3409;g280d82a52a6_0_290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0" name="Google Shape;3410;g280d82a52a6_0_290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1" name="Google Shape;3411;g280d82a52a6_0_290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2" name="Google Shape;3412;g280d82a52a6_0_290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3" name="Google Shape;3413;g280d82a52a6_0_290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4" name="Google Shape;3414;g280d82a52a6_0_290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5" name="Google Shape;3415;g280d82a52a6_0_290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6" name="Google Shape;3416;g280d82a52a6_0_290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7" name="Google Shape;3417;g280d82a52a6_0_290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8" name="Google Shape;3418;g280d82a52a6_0_290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9" name="Google Shape;3419;g280d82a52a6_0_290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0" name="Google Shape;3420;g280d82a52a6_0_290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1" name="Google Shape;3421;g280d82a52a6_0_290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2" name="Google Shape;3422;g280d82a52a6_0_290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3" name="Google Shape;3423;g280d82a52a6_0_290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4" name="Google Shape;3424;g280d82a52a6_0_290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5" name="Google Shape;3425;g280d82a52a6_0_290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6" name="Google Shape;3426;g280d82a52a6_0_290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7" name="Google Shape;3427;g280d82a52a6_0_290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8" name="Google Shape;3428;g280d82a52a6_0_290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9" name="Google Shape;3429;g280d82a52a6_0_290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0" name="Google Shape;3430;g280d82a52a6_0_290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1" name="Google Shape;3431;g280d82a52a6_0_290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2" name="Google Shape;3432;g280d82a52a6_0_290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3" name="Google Shape;3433;g280d82a52a6_0_290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4" name="Google Shape;3434;g280d82a52a6_0_290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5" name="Google Shape;3435;g280d82a52a6_0_290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6" name="Google Shape;3436;g280d82a52a6_0_290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7" name="Google Shape;3437;g280d82a52a6_0_290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8" name="Google Shape;3438;g280d82a52a6_0_290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9" name="Google Shape;3439;g280d82a52a6_0_290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0" name="Google Shape;3440;g280d82a52a6_0_290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1" name="Google Shape;3441;g280d82a52a6_0_290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2" name="Google Shape;3442;g280d82a52a6_0_290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3" name="Google Shape;3443;g280d82a52a6_0_290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4" name="Google Shape;3444;g280d82a52a6_0_290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5" name="Google Shape;3445;g280d82a52a6_0_290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6" name="Google Shape;3446;g280d82a52a6_0_290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7" name="Google Shape;3447;g280d82a52a6_0_290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8" name="Google Shape;3448;g280d82a52a6_0_290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9" name="Google Shape;3449;g280d82a52a6_0_290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0" name="Google Shape;3450;g280d82a52a6_0_290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1" name="Google Shape;3451;g280d82a52a6_0_290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2" name="Google Shape;3452;g280d82a52a6_0_290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3" name="Google Shape;3453;g280d82a52a6_0_290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4" name="Google Shape;3454;g280d82a52a6_0_290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5" name="Google Shape;3455;g280d82a52a6_0_290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6" name="Google Shape;3456;g280d82a52a6_0_290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7" name="Google Shape;3457;g280d82a52a6_0_290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8" name="Google Shape;3458;g280d82a52a6_0_290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9" name="Google Shape;3459;g280d82a52a6_0_290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0" name="Google Shape;3460;g280d82a52a6_0_290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1" name="Google Shape;3461;g280d82a52a6_0_290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2" name="Google Shape;3462;g280d82a52a6_0_290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3" name="Google Shape;3463;g280d82a52a6_0_290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4" name="Google Shape;3464;g280d82a52a6_0_290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5" name="Google Shape;3465;g280d82a52a6_0_290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6" name="Google Shape;3466;g280d82a52a6_0_290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7" name="Google Shape;3467;g280d82a52a6_0_290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8" name="Google Shape;3468;g280d82a52a6_0_290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9" name="Google Shape;3469;g280d82a52a6_0_290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0" name="Google Shape;3470;g280d82a52a6_0_290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1" name="Google Shape;3471;g280d82a52a6_0_290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2" name="Google Shape;3472;g280d82a52a6_0_290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3" name="Google Shape;3473;g280d82a52a6_0_290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4" name="Google Shape;3474;g280d82a52a6_0_290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5" name="Google Shape;3475;g280d82a52a6_0_290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6" name="Google Shape;3476;g280d82a52a6_0_290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7" name="Google Shape;3477;g280d82a52a6_0_290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8" name="Google Shape;3478;g280d82a52a6_0_290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9" name="Google Shape;3479;g280d82a52a6_0_290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0" name="Google Shape;3480;g280d82a52a6_0_290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1" name="Google Shape;3481;g280d82a52a6_0_290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2" name="Google Shape;3482;g280d82a52a6_0_290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3" name="Google Shape;3483;g280d82a52a6_0_290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4" name="Google Shape;3484;g280d82a52a6_0_290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5" name="Google Shape;3485;g280d82a52a6_0_290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6" name="Google Shape;3486;g280d82a52a6_0_290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7" name="Google Shape;3487;g280d82a52a6_0_290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8" name="Google Shape;3488;g280d82a52a6_0_290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9" name="Google Shape;3489;g280d82a52a6_0_290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0" name="Google Shape;3490;g280d82a52a6_0_290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1" name="Google Shape;3491;g280d82a52a6_0_290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2" name="Google Shape;3492;g280d82a52a6_0_290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3" name="Google Shape;3493;g280d82a52a6_0_290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4" name="Google Shape;3494;g280d82a52a6_0_290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5" name="Google Shape;3495;g280d82a52a6_0_290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6" name="Google Shape;3496;g280d82a52a6_0_290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7" name="Google Shape;3497;g280d82a52a6_0_290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8" name="Google Shape;3498;g280d82a52a6_0_290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9" name="Google Shape;3499;g280d82a52a6_0_290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0" name="Google Shape;3500;g280d82a52a6_0_290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1" name="Google Shape;3501;g280d82a52a6_0_290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2" name="Google Shape;3502;g280d82a52a6_0_290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3" name="Google Shape;3503;g280d82a52a6_0_290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4" name="Google Shape;3504;g280d82a52a6_0_290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5" name="Google Shape;3505;g280d82a52a6_0_290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6" name="Google Shape;3506;g280d82a52a6_0_290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7" name="Google Shape;3507;g280d82a52a6_0_290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8" name="Google Shape;3508;g280d82a52a6_0_290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9" name="Google Shape;3509;g280d82a52a6_0_290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0" name="Google Shape;3510;g280d82a52a6_0_290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1" name="Google Shape;3511;g280d82a52a6_0_290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2" name="Google Shape;3512;g280d82a52a6_0_290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3" name="Google Shape;3513;g280d82a52a6_0_290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4" name="Google Shape;3514;g280d82a52a6_0_290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5" name="Google Shape;3515;g280d82a52a6_0_290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6" name="Google Shape;3516;g280d82a52a6_0_290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7" name="Google Shape;3517;g280d82a52a6_0_290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518" name="Google Shape;3518;g280d82a52a6_0_2902"/>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3519" name="Google Shape;3519;g280d82a52a6_0_2902"/>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470"/>
          </a:srgbClr>
        </a:solidFill>
        <a:effectLst/>
      </p:bgPr>
    </p:bg>
    <p:spTree>
      <p:nvGrpSpPr>
        <p:cNvPr id="1"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872" name="Google Shape;872;p7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3" name="Google Shape;873;p7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4" name="Google Shape;874;p7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5" name="Google Shape;875;p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 name="Google Shape;878;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 name="Google Shape;879;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 name="Google Shape;880;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 name="Google Shape;881;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 name="Google Shape;882;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 name="Google Shape;883;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520"/>
        <p:cNvGrpSpPr/>
        <p:nvPr/>
      </p:nvGrpSpPr>
      <p:grpSpPr>
        <a:xfrm>
          <a:off x="0" y="0"/>
          <a:ext cx="0" cy="0"/>
          <a:chOff x="0" y="0"/>
          <a:chExt cx="0" cy="0"/>
        </a:xfrm>
      </p:grpSpPr>
      <p:sp>
        <p:nvSpPr>
          <p:cNvPr id="3521" name="Google Shape;3521;g280d82a52a6_0_35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522" name="Google Shape;3522;g280d82a52a6_0_3554"/>
          <p:cNvGrpSpPr/>
          <p:nvPr/>
        </p:nvGrpSpPr>
        <p:grpSpPr>
          <a:xfrm>
            <a:off x="8041173" y="4778596"/>
            <a:ext cx="598277" cy="170409"/>
            <a:chOff x="238125" y="1822850"/>
            <a:chExt cx="7080200" cy="2016675"/>
          </a:xfrm>
        </p:grpSpPr>
        <p:sp>
          <p:nvSpPr>
            <p:cNvPr id="3523" name="Google Shape;3523;g280d82a52a6_0_35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4" name="Google Shape;3524;g280d82a52a6_0_35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5" name="Google Shape;3525;g280d82a52a6_0_35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6" name="Google Shape;3526;g280d82a52a6_0_35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7" name="Google Shape;3527;g280d82a52a6_0_35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8" name="Google Shape;3528;g280d82a52a6_0_35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9" name="Google Shape;3529;g280d82a52a6_0_35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530" name="Google Shape;3530;g280d82a52a6_0_355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531" name="Google Shape;3531;g280d82a52a6_0_355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532" name="Google Shape;3532;g280d82a52a6_0_355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33" name="Google Shape;3533;g280d82a52a6_0_355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534" name="Google Shape;3534;g280d82a52a6_0_355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3535"/>
        <p:cNvGrpSpPr/>
        <p:nvPr/>
      </p:nvGrpSpPr>
      <p:grpSpPr>
        <a:xfrm>
          <a:off x="0" y="0"/>
          <a:ext cx="0" cy="0"/>
          <a:chOff x="0" y="0"/>
          <a:chExt cx="0" cy="0"/>
        </a:xfrm>
      </p:grpSpPr>
      <p:grpSp>
        <p:nvGrpSpPr>
          <p:cNvPr id="3536" name="Google Shape;3536;g280d82a52a6_0_3569"/>
          <p:cNvGrpSpPr/>
          <p:nvPr/>
        </p:nvGrpSpPr>
        <p:grpSpPr>
          <a:xfrm>
            <a:off x="2726703" y="6"/>
            <a:ext cx="3697033" cy="5143642"/>
            <a:chOff x="1926275" y="238125"/>
            <a:chExt cx="3765950" cy="5239525"/>
          </a:xfrm>
        </p:grpSpPr>
        <p:sp>
          <p:nvSpPr>
            <p:cNvPr id="3537" name="Google Shape;3537;g280d82a52a6_0_356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38" name="Google Shape;3538;g280d82a52a6_0_356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39" name="Google Shape;3539;g280d82a52a6_0_356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0" name="Google Shape;3540;g280d82a52a6_0_356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1" name="Google Shape;3541;g280d82a52a6_0_356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2" name="Google Shape;3542;g280d82a52a6_0_356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3" name="Google Shape;3543;g280d82a52a6_0_356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4" name="Google Shape;3544;g280d82a52a6_0_356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5" name="Google Shape;3545;g280d82a52a6_0_356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6" name="Google Shape;3546;g280d82a52a6_0_356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7" name="Google Shape;3547;g280d82a52a6_0_356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8" name="Google Shape;3548;g280d82a52a6_0_356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9" name="Google Shape;3549;g280d82a52a6_0_356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0" name="Google Shape;3550;g280d82a52a6_0_356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1" name="Google Shape;3551;g280d82a52a6_0_356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2" name="Google Shape;3552;g280d82a52a6_0_356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3" name="Google Shape;3553;g280d82a52a6_0_356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4" name="Google Shape;3554;g280d82a52a6_0_356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5" name="Google Shape;3555;g280d82a52a6_0_356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6" name="Google Shape;3556;g280d82a52a6_0_356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7" name="Google Shape;3557;g280d82a52a6_0_356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8" name="Google Shape;3558;g280d82a52a6_0_356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9" name="Google Shape;3559;g280d82a52a6_0_356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0" name="Google Shape;3560;g280d82a52a6_0_356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1" name="Google Shape;3561;g280d82a52a6_0_356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2" name="Google Shape;3562;g280d82a52a6_0_356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3" name="Google Shape;3563;g280d82a52a6_0_356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4" name="Google Shape;3564;g280d82a52a6_0_356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5" name="Google Shape;3565;g280d82a52a6_0_356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6" name="Google Shape;3566;g280d82a52a6_0_356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7" name="Google Shape;3567;g280d82a52a6_0_356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8" name="Google Shape;3568;g280d82a52a6_0_356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9" name="Google Shape;3569;g280d82a52a6_0_356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0" name="Google Shape;3570;g280d82a52a6_0_356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1" name="Google Shape;3571;g280d82a52a6_0_356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2" name="Google Shape;3572;g280d82a52a6_0_356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3" name="Google Shape;3573;g280d82a52a6_0_356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4" name="Google Shape;3574;g280d82a52a6_0_356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5" name="Google Shape;3575;g280d82a52a6_0_356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6" name="Google Shape;3576;g280d82a52a6_0_356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7" name="Google Shape;3577;g280d82a52a6_0_356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8" name="Google Shape;3578;g280d82a52a6_0_356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9" name="Google Shape;3579;g280d82a52a6_0_356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0" name="Google Shape;3580;g280d82a52a6_0_356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1" name="Google Shape;3581;g280d82a52a6_0_356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2" name="Google Shape;3582;g280d82a52a6_0_356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3" name="Google Shape;3583;g280d82a52a6_0_356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4" name="Google Shape;3584;g280d82a52a6_0_356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5" name="Google Shape;3585;g280d82a52a6_0_356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6" name="Google Shape;3586;g280d82a52a6_0_356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7" name="Google Shape;3587;g280d82a52a6_0_356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8" name="Google Shape;3588;g280d82a52a6_0_356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9" name="Google Shape;3589;g280d82a52a6_0_356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0" name="Google Shape;3590;g280d82a52a6_0_356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1" name="Google Shape;3591;g280d82a52a6_0_356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2" name="Google Shape;3592;g280d82a52a6_0_356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3" name="Google Shape;3593;g280d82a52a6_0_356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4" name="Google Shape;3594;g280d82a52a6_0_356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5" name="Google Shape;3595;g280d82a52a6_0_356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6" name="Google Shape;3596;g280d82a52a6_0_356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597" name="Google Shape;3597;g280d82a52a6_0_3569"/>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3598" name="Google Shape;3598;g280d82a52a6_0_3569"/>
          <p:cNvGrpSpPr/>
          <p:nvPr/>
        </p:nvGrpSpPr>
        <p:grpSpPr>
          <a:xfrm>
            <a:off x="2686262" y="2"/>
            <a:ext cx="2103910" cy="5143716"/>
            <a:chOff x="2726150" y="238125"/>
            <a:chExt cx="2142475" cy="5238000"/>
          </a:xfrm>
        </p:grpSpPr>
        <p:sp>
          <p:nvSpPr>
            <p:cNvPr id="3599" name="Google Shape;3599;g280d82a52a6_0_3569"/>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00" name="Google Shape;3600;g280d82a52a6_0_3569"/>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01" name="Google Shape;3601;g280d82a52a6_0_3569"/>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602" name="Google Shape;3602;g280d82a52a6_0_3569"/>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03" name="Google Shape;3603;g280d82a52a6_0_3569"/>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04" name="Google Shape;3604;g280d82a52a6_0_356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05" name="Google Shape;3605;g280d82a52a6_0_3569"/>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06" name="Google Shape;3606;g280d82a52a6_0_3569"/>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3607" name="Google Shape;3607;g280d82a52a6_0_356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608" name="Google Shape;3608;g280d82a52a6_0_356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3609"/>
        <p:cNvGrpSpPr/>
        <p:nvPr/>
      </p:nvGrpSpPr>
      <p:grpSpPr>
        <a:xfrm>
          <a:off x="0" y="0"/>
          <a:ext cx="0" cy="0"/>
          <a:chOff x="0" y="0"/>
          <a:chExt cx="0" cy="0"/>
        </a:xfrm>
      </p:grpSpPr>
      <p:sp>
        <p:nvSpPr>
          <p:cNvPr id="3610" name="Google Shape;3610;g280d82a52a6_0_364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3611" name="Google Shape;3611;g280d82a52a6_0_3643"/>
          <p:cNvGrpSpPr/>
          <p:nvPr/>
        </p:nvGrpSpPr>
        <p:grpSpPr>
          <a:xfrm>
            <a:off x="2686262" y="2"/>
            <a:ext cx="2103910" cy="5143716"/>
            <a:chOff x="2726150" y="238125"/>
            <a:chExt cx="2142475" cy="5238000"/>
          </a:xfrm>
        </p:grpSpPr>
        <p:sp>
          <p:nvSpPr>
            <p:cNvPr id="3612" name="Google Shape;3612;g280d82a52a6_0_364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13" name="Google Shape;3613;g280d82a52a6_0_364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14" name="Google Shape;3614;g280d82a52a6_0_364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615" name="Google Shape;3615;g280d82a52a6_0_364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16" name="Google Shape;3616;g280d82a52a6_0_364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17" name="Google Shape;3617;g280d82a52a6_0_364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18" name="Google Shape;3618;g280d82a52a6_0_364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19" name="Google Shape;3619;g280d82a52a6_0_3643"/>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620" name="Google Shape;3620;g280d82a52a6_0_3643"/>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3621" name="Google Shape;3621;g280d82a52a6_0_364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22"/>
        <p:cNvGrpSpPr/>
        <p:nvPr/>
      </p:nvGrpSpPr>
      <p:grpSpPr>
        <a:xfrm>
          <a:off x="0" y="0"/>
          <a:ext cx="0" cy="0"/>
          <a:chOff x="0" y="0"/>
          <a:chExt cx="0" cy="0"/>
        </a:xfrm>
      </p:grpSpPr>
      <p:sp>
        <p:nvSpPr>
          <p:cNvPr id="3623" name="Google Shape;3623;g280d82a52a6_0_365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24" name="Google Shape;3624;g280d82a52a6_0_365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5" name="Google Shape;3625;g280d82a52a6_0_365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6" name="Google Shape;3626;g280d82a52a6_0_36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627" name="Google Shape;3627;g280d82a52a6_0_3656"/>
          <p:cNvGrpSpPr/>
          <p:nvPr/>
        </p:nvGrpSpPr>
        <p:grpSpPr>
          <a:xfrm>
            <a:off x="8041173" y="4778596"/>
            <a:ext cx="598277" cy="170409"/>
            <a:chOff x="238125" y="1822850"/>
            <a:chExt cx="7080200" cy="2016675"/>
          </a:xfrm>
        </p:grpSpPr>
        <p:sp>
          <p:nvSpPr>
            <p:cNvPr id="3628" name="Google Shape;3628;g280d82a52a6_0_365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29" name="Google Shape;3629;g280d82a52a6_0_365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0" name="Google Shape;3630;g280d82a52a6_0_365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1" name="Google Shape;3631;g280d82a52a6_0_365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2" name="Google Shape;3632;g280d82a52a6_0_365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3" name="Google Shape;3633;g280d82a52a6_0_365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4" name="Google Shape;3634;g280d82a52a6_0_365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635" name="Google Shape;3635;g280d82a52a6_0_36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3636"/>
        <p:cNvGrpSpPr/>
        <p:nvPr/>
      </p:nvGrpSpPr>
      <p:grpSpPr>
        <a:xfrm>
          <a:off x="0" y="0"/>
          <a:ext cx="0" cy="0"/>
          <a:chOff x="0" y="0"/>
          <a:chExt cx="0" cy="0"/>
        </a:xfrm>
      </p:grpSpPr>
      <p:sp>
        <p:nvSpPr>
          <p:cNvPr id="3637" name="Google Shape;3637;g280d82a52a6_0_3670"/>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8" name="Google Shape;3638;g280d82a52a6_0_367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39" name="Google Shape;3639;g280d82a52a6_0_367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0" name="Google Shape;3640;g280d82a52a6_0_367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41"/>
        <p:cNvGrpSpPr/>
        <p:nvPr/>
      </p:nvGrpSpPr>
      <p:grpSpPr>
        <a:xfrm>
          <a:off x="0" y="0"/>
          <a:ext cx="0" cy="0"/>
          <a:chOff x="0" y="0"/>
          <a:chExt cx="0" cy="0"/>
        </a:xfrm>
      </p:grpSpPr>
      <p:sp>
        <p:nvSpPr>
          <p:cNvPr id="3642" name="Google Shape;3642;g280d82a52a6_0_367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3643" name="Google Shape;3643;g280d82a52a6_0_36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4" name="Google Shape;3644;g280d82a52a6_0_367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3645" name="Google Shape;3645;g280d82a52a6_0_3675"/>
          <p:cNvGrpSpPr/>
          <p:nvPr/>
        </p:nvGrpSpPr>
        <p:grpSpPr>
          <a:xfrm>
            <a:off x="8041173" y="4778596"/>
            <a:ext cx="598277" cy="170409"/>
            <a:chOff x="238125" y="1822850"/>
            <a:chExt cx="7080200" cy="2016675"/>
          </a:xfrm>
        </p:grpSpPr>
        <p:sp>
          <p:nvSpPr>
            <p:cNvPr id="3646" name="Google Shape;3646;g280d82a52a6_0_36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47" name="Google Shape;3647;g280d82a52a6_0_36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48" name="Google Shape;3648;g280d82a52a6_0_36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49" name="Google Shape;3649;g280d82a52a6_0_36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50" name="Google Shape;3650;g280d82a52a6_0_36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51" name="Google Shape;3651;g280d82a52a6_0_36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52" name="Google Shape;3652;g280d82a52a6_0_36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653" name="Google Shape;3653;g280d82a52a6_0_36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654"/>
        <p:cNvGrpSpPr/>
        <p:nvPr/>
      </p:nvGrpSpPr>
      <p:grpSpPr>
        <a:xfrm>
          <a:off x="0" y="0"/>
          <a:ext cx="0" cy="0"/>
          <a:chOff x="0" y="0"/>
          <a:chExt cx="0" cy="0"/>
        </a:xfrm>
      </p:grpSpPr>
      <p:sp>
        <p:nvSpPr>
          <p:cNvPr id="3655" name="Google Shape;3655;g280d82a52a6_0_368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3656" name="Google Shape;3656;g280d82a52a6_0_368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3657"/>
        <p:cNvGrpSpPr/>
        <p:nvPr/>
      </p:nvGrpSpPr>
      <p:grpSpPr>
        <a:xfrm>
          <a:off x="0" y="0"/>
          <a:ext cx="0" cy="0"/>
          <a:chOff x="0" y="0"/>
          <a:chExt cx="0" cy="0"/>
        </a:xfrm>
      </p:grpSpPr>
      <p:grpSp>
        <p:nvGrpSpPr>
          <p:cNvPr id="3658" name="Google Shape;3658;g280d82a52a6_0_3691"/>
          <p:cNvGrpSpPr/>
          <p:nvPr/>
        </p:nvGrpSpPr>
        <p:grpSpPr>
          <a:xfrm>
            <a:off x="3698727" y="6"/>
            <a:ext cx="3697033" cy="5143642"/>
            <a:chOff x="1926275" y="238125"/>
            <a:chExt cx="3765950" cy="5239525"/>
          </a:xfrm>
        </p:grpSpPr>
        <p:sp>
          <p:nvSpPr>
            <p:cNvPr id="3659" name="Google Shape;3659;g280d82a52a6_0_369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0" name="Google Shape;3660;g280d82a52a6_0_369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1" name="Google Shape;3661;g280d82a52a6_0_369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2" name="Google Shape;3662;g280d82a52a6_0_369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3" name="Google Shape;3663;g280d82a52a6_0_369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4" name="Google Shape;3664;g280d82a52a6_0_369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5" name="Google Shape;3665;g280d82a52a6_0_369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6" name="Google Shape;3666;g280d82a52a6_0_369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7" name="Google Shape;3667;g280d82a52a6_0_369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8" name="Google Shape;3668;g280d82a52a6_0_369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9" name="Google Shape;3669;g280d82a52a6_0_369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0" name="Google Shape;3670;g280d82a52a6_0_369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1" name="Google Shape;3671;g280d82a52a6_0_369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2" name="Google Shape;3672;g280d82a52a6_0_369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3" name="Google Shape;3673;g280d82a52a6_0_369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4" name="Google Shape;3674;g280d82a52a6_0_369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5" name="Google Shape;3675;g280d82a52a6_0_369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6" name="Google Shape;3676;g280d82a52a6_0_369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7" name="Google Shape;3677;g280d82a52a6_0_369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8" name="Google Shape;3678;g280d82a52a6_0_369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9" name="Google Shape;3679;g280d82a52a6_0_369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0" name="Google Shape;3680;g280d82a52a6_0_369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1" name="Google Shape;3681;g280d82a52a6_0_369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2" name="Google Shape;3682;g280d82a52a6_0_369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3" name="Google Shape;3683;g280d82a52a6_0_369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4" name="Google Shape;3684;g280d82a52a6_0_369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5" name="Google Shape;3685;g280d82a52a6_0_369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6" name="Google Shape;3686;g280d82a52a6_0_369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7" name="Google Shape;3687;g280d82a52a6_0_369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8" name="Google Shape;3688;g280d82a52a6_0_369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9" name="Google Shape;3689;g280d82a52a6_0_369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0" name="Google Shape;3690;g280d82a52a6_0_369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1" name="Google Shape;3691;g280d82a52a6_0_369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2" name="Google Shape;3692;g280d82a52a6_0_369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3" name="Google Shape;3693;g280d82a52a6_0_369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4" name="Google Shape;3694;g280d82a52a6_0_369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5" name="Google Shape;3695;g280d82a52a6_0_369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6" name="Google Shape;3696;g280d82a52a6_0_369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7" name="Google Shape;3697;g280d82a52a6_0_369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8" name="Google Shape;3698;g280d82a52a6_0_369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9" name="Google Shape;3699;g280d82a52a6_0_369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0" name="Google Shape;3700;g280d82a52a6_0_369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1" name="Google Shape;3701;g280d82a52a6_0_369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2" name="Google Shape;3702;g280d82a52a6_0_369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3" name="Google Shape;3703;g280d82a52a6_0_369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4" name="Google Shape;3704;g280d82a52a6_0_369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5" name="Google Shape;3705;g280d82a52a6_0_369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6" name="Google Shape;3706;g280d82a52a6_0_369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7" name="Google Shape;3707;g280d82a52a6_0_369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8" name="Google Shape;3708;g280d82a52a6_0_369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9" name="Google Shape;3709;g280d82a52a6_0_369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0" name="Google Shape;3710;g280d82a52a6_0_369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1" name="Google Shape;3711;g280d82a52a6_0_369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2" name="Google Shape;3712;g280d82a52a6_0_369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3" name="Google Shape;3713;g280d82a52a6_0_369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4" name="Google Shape;3714;g280d82a52a6_0_369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5" name="Google Shape;3715;g280d82a52a6_0_369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6" name="Google Shape;3716;g280d82a52a6_0_369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7" name="Google Shape;3717;g280d82a52a6_0_369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8" name="Google Shape;3718;g280d82a52a6_0_369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719" name="Google Shape;3719;g280d82a52a6_0_3691"/>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20" name="Google Shape;3720;g280d82a52a6_0_369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21" name="Google Shape;3721;g280d82a52a6_0_369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3722" name="Google Shape;3722;g280d82a52a6_0_369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723" name="Google Shape;3723;g280d82a52a6_0_3691"/>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3724"/>
        <p:cNvGrpSpPr/>
        <p:nvPr/>
      </p:nvGrpSpPr>
      <p:grpSpPr>
        <a:xfrm>
          <a:off x="0" y="0"/>
          <a:ext cx="0" cy="0"/>
          <a:chOff x="0" y="0"/>
          <a:chExt cx="0" cy="0"/>
        </a:xfrm>
      </p:grpSpPr>
      <p:sp>
        <p:nvSpPr>
          <p:cNvPr id="3725" name="Google Shape;3725;g280d82a52a6_0_375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26" name="Google Shape;3726;g280d82a52a6_0_375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27" name="Google Shape;3727;g280d82a52a6_0_3758"/>
          <p:cNvGrpSpPr/>
          <p:nvPr/>
        </p:nvGrpSpPr>
        <p:grpSpPr>
          <a:xfrm>
            <a:off x="1285921" y="2144122"/>
            <a:ext cx="2868897" cy="817157"/>
            <a:chOff x="238125" y="1822850"/>
            <a:chExt cx="7080200" cy="2016675"/>
          </a:xfrm>
        </p:grpSpPr>
        <p:sp>
          <p:nvSpPr>
            <p:cNvPr id="3728" name="Google Shape;3728;g280d82a52a6_0_375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29" name="Google Shape;3729;g280d82a52a6_0_375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0" name="Google Shape;3730;g280d82a52a6_0_375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1" name="Google Shape;3731;g280d82a52a6_0_375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2" name="Google Shape;3732;g280d82a52a6_0_375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3" name="Google Shape;3733;g280d82a52a6_0_375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4" name="Google Shape;3734;g280d82a52a6_0_375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735" name="Google Shape;3735;g280d82a52a6_0_3758"/>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3736" name="Google Shape;3736;g280d82a52a6_0_375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3737"/>
        <p:cNvGrpSpPr/>
        <p:nvPr/>
      </p:nvGrpSpPr>
      <p:grpSpPr>
        <a:xfrm>
          <a:off x="0" y="0"/>
          <a:ext cx="0" cy="0"/>
          <a:chOff x="0" y="0"/>
          <a:chExt cx="0" cy="0"/>
        </a:xfrm>
      </p:grpSpPr>
      <p:sp>
        <p:nvSpPr>
          <p:cNvPr id="3738" name="Google Shape;3738;g280d82a52a6_0_3771"/>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3739" name="Google Shape;3739;g280d82a52a6_0_3771"/>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85"/>
        <p:cNvGrpSpPr/>
        <p:nvPr/>
      </p:nvGrpSpPr>
      <p:grpSpPr>
        <a:xfrm>
          <a:off x="0" y="0"/>
          <a:ext cx="0" cy="0"/>
          <a:chOff x="0" y="0"/>
          <a:chExt cx="0" cy="0"/>
        </a:xfrm>
      </p:grpSpPr>
      <p:sp>
        <p:nvSpPr>
          <p:cNvPr id="886" name="Google Shape;886;p109"/>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 name="Google Shape;887;p109"/>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888" name="Google Shape;888;p109"/>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889" name="Google Shape;889;p109"/>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890" name="Google Shape;890;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1" name="Google Shape;891;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92" name="Google Shape;892;p10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744"/>
        <p:cNvGrpSpPr/>
        <p:nvPr/>
      </p:nvGrpSpPr>
      <p:grpSpPr>
        <a:xfrm>
          <a:off x="0" y="0"/>
          <a:ext cx="0" cy="0"/>
          <a:chOff x="0" y="0"/>
          <a:chExt cx="0" cy="0"/>
        </a:xfrm>
      </p:grpSpPr>
      <p:sp>
        <p:nvSpPr>
          <p:cNvPr id="3745" name="Google Shape;3745;g280d82a52a6_0_75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3746"/>
        <p:cNvGrpSpPr/>
        <p:nvPr/>
      </p:nvGrpSpPr>
      <p:grpSpPr>
        <a:xfrm>
          <a:off x="0" y="0"/>
          <a:ext cx="0" cy="0"/>
          <a:chOff x="0" y="0"/>
          <a:chExt cx="0" cy="0"/>
        </a:xfrm>
      </p:grpSpPr>
      <p:sp>
        <p:nvSpPr>
          <p:cNvPr id="3747" name="Google Shape;3747;g280d82a52a6_0_5668"/>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3748" name="Google Shape;3748;g280d82a52a6_0_5668"/>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3749" name="Google Shape;3749;g280d82a52a6_0_5668"/>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3750" name="Google Shape;3750;g280d82a52a6_0_5668"/>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3751" name="Google Shape;3751;g280d82a52a6_0_5668"/>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52" name="Google Shape;3752;g280d82a52a6_0_5668"/>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3753" name="Google Shape;3753;g280d82a52a6_0_5668"/>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3754" name="Google Shape;3754;g280d82a52a6_0_5668"/>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3755" name="Google Shape;3755;g280d82a52a6_0_5668"/>
          <p:cNvGrpSpPr/>
          <p:nvPr/>
        </p:nvGrpSpPr>
        <p:grpSpPr>
          <a:xfrm>
            <a:off x="5714586" y="1714973"/>
            <a:ext cx="1714747" cy="1713968"/>
            <a:chOff x="1189450" y="238125"/>
            <a:chExt cx="5177375" cy="5175025"/>
          </a:xfrm>
        </p:grpSpPr>
        <p:sp>
          <p:nvSpPr>
            <p:cNvPr id="3756" name="Google Shape;3756;g280d82a52a6_0_566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57" name="Google Shape;3757;g280d82a52a6_0_566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58" name="Google Shape;3758;g280d82a52a6_0_566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59" name="Google Shape;3759;g280d82a52a6_0_566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0" name="Google Shape;3760;g280d82a52a6_0_566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1" name="Google Shape;3761;g280d82a52a6_0_566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2" name="Google Shape;3762;g280d82a52a6_0_566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3" name="Google Shape;3763;g280d82a52a6_0_566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4" name="Google Shape;3764;g280d82a52a6_0_566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5" name="Google Shape;3765;g280d82a52a6_0_566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6" name="Google Shape;3766;g280d82a52a6_0_566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7" name="Google Shape;3767;g280d82a52a6_0_566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8" name="Google Shape;3768;g280d82a52a6_0_566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9" name="Google Shape;3769;g280d82a52a6_0_566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0" name="Google Shape;3770;g280d82a52a6_0_566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1" name="Google Shape;3771;g280d82a52a6_0_566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2" name="Google Shape;3772;g280d82a52a6_0_566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3" name="Google Shape;3773;g280d82a52a6_0_566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4" name="Google Shape;3774;g280d82a52a6_0_566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5" name="Google Shape;3775;g280d82a52a6_0_566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6" name="Google Shape;3776;g280d82a52a6_0_566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7" name="Google Shape;3777;g280d82a52a6_0_566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8" name="Google Shape;3778;g280d82a52a6_0_566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9" name="Google Shape;3779;g280d82a52a6_0_566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0" name="Google Shape;3780;g280d82a52a6_0_566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1" name="Google Shape;3781;g280d82a52a6_0_566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2" name="Google Shape;3782;g280d82a52a6_0_566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3" name="Google Shape;3783;g280d82a52a6_0_566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4" name="Google Shape;3784;g280d82a52a6_0_566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5" name="Google Shape;3785;g280d82a52a6_0_566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6" name="Google Shape;3786;g280d82a52a6_0_566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7" name="Google Shape;3787;g280d82a52a6_0_566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8" name="Google Shape;3788;g280d82a52a6_0_566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9" name="Google Shape;3789;g280d82a52a6_0_566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0" name="Google Shape;3790;g280d82a52a6_0_566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1" name="Google Shape;3791;g280d82a52a6_0_566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2" name="Google Shape;3792;g280d82a52a6_0_566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3" name="Google Shape;3793;g280d82a52a6_0_566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4" name="Google Shape;3794;g280d82a52a6_0_566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5" name="Google Shape;3795;g280d82a52a6_0_566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6" name="Google Shape;3796;g280d82a52a6_0_566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7" name="Google Shape;3797;g280d82a52a6_0_566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8" name="Google Shape;3798;g280d82a52a6_0_566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9" name="Google Shape;3799;g280d82a52a6_0_566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0" name="Google Shape;3800;g280d82a52a6_0_566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1" name="Google Shape;3801;g280d82a52a6_0_566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2" name="Google Shape;3802;g280d82a52a6_0_566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3" name="Google Shape;3803;g280d82a52a6_0_566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4" name="Google Shape;3804;g280d82a52a6_0_566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5" name="Google Shape;3805;g280d82a52a6_0_566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6" name="Google Shape;3806;g280d82a52a6_0_566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7" name="Google Shape;3807;g280d82a52a6_0_566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8" name="Google Shape;3808;g280d82a52a6_0_566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9" name="Google Shape;3809;g280d82a52a6_0_566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0" name="Google Shape;3810;g280d82a52a6_0_566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1" name="Google Shape;3811;g280d82a52a6_0_566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2" name="Google Shape;3812;g280d82a52a6_0_566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3" name="Google Shape;3813;g280d82a52a6_0_566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4" name="Google Shape;3814;g280d82a52a6_0_566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5" name="Google Shape;3815;g280d82a52a6_0_566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6" name="Google Shape;3816;g280d82a52a6_0_566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7" name="Google Shape;3817;g280d82a52a6_0_566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8" name="Google Shape;3818;g280d82a52a6_0_566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9" name="Google Shape;3819;g280d82a52a6_0_566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0" name="Google Shape;3820;g280d82a52a6_0_566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1" name="Google Shape;3821;g280d82a52a6_0_566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2" name="Google Shape;3822;g280d82a52a6_0_566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3" name="Google Shape;3823;g280d82a52a6_0_566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4" name="Google Shape;3824;g280d82a52a6_0_566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5" name="Google Shape;3825;g280d82a52a6_0_566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6" name="Google Shape;3826;g280d82a52a6_0_566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7" name="Google Shape;3827;g280d82a52a6_0_566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8" name="Google Shape;3828;g280d82a52a6_0_566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9" name="Google Shape;3829;g280d82a52a6_0_566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0" name="Google Shape;3830;g280d82a52a6_0_566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1" name="Google Shape;3831;g280d82a52a6_0_566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2" name="Google Shape;3832;g280d82a52a6_0_566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3" name="Google Shape;3833;g280d82a52a6_0_566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4" name="Google Shape;3834;g280d82a52a6_0_566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5" name="Google Shape;3835;g280d82a52a6_0_566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6" name="Google Shape;3836;g280d82a52a6_0_566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7" name="Google Shape;3837;g280d82a52a6_0_566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8" name="Google Shape;3838;g280d82a52a6_0_566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9" name="Google Shape;3839;g280d82a52a6_0_566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0" name="Google Shape;3840;g280d82a52a6_0_566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1" name="Google Shape;3841;g280d82a52a6_0_566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2" name="Google Shape;3842;g280d82a52a6_0_566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3" name="Google Shape;3843;g280d82a52a6_0_566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4" name="Google Shape;3844;g280d82a52a6_0_566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5" name="Google Shape;3845;g280d82a52a6_0_566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6" name="Google Shape;3846;g280d82a52a6_0_566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7" name="Google Shape;3847;g280d82a52a6_0_566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8" name="Google Shape;3848;g280d82a52a6_0_566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9" name="Google Shape;3849;g280d82a52a6_0_566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0" name="Google Shape;3850;g280d82a52a6_0_566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1" name="Google Shape;3851;g280d82a52a6_0_566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2" name="Google Shape;3852;g280d82a52a6_0_566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3" name="Google Shape;3853;g280d82a52a6_0_566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4" name="Google Shape;3854;g280d82a52a6_0_566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5" name="Google Shape;3855;g280d82a52a6_0_566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6" name="Google Shape;3856;g280d82a52a6_0_566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7" name="Google Shape;3857;g280d82a52a6_0_566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8" name="Google Shape;3858;g280d82a52a6_0_566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9" name="Google Shape;3859;g280d82a52a6_0_566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0" name="Google Shape;3860;g280d82a52a6_0_566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1" name="Google Shape;3861;g280d82a52a6_0_566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2" name="Google Shape;3862;g280d82a52a6_0_566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3" name="Google Shape;3863;g280d82a52a6_0_566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4" name="Google Shape;3864;g280d82a52a6_0_566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5" name="Google Shape;3865;g280d82a52a6_0_566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6" name="Google Shape;3866;g280d82a52a6_0_566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7" name="Google Shape;3867;g280d82a52a6_0_566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8" name="Google Shape;3868;g280d82a52a6_0_566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9" name="Google Shape;3869;g280d82a52a6_0_566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0" name="Google Shape;3870;g280d82a52a6_0_566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1" name="Google Shape;3871;g280d82a52a6_0_566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2" name="Google Shape;3872;g280d82a52a6_0_566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3" name="Google Shape;3873;g280d82a52a6_0_566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4" name="Google Shape;3874;g280d82a52a6_0_566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5" name="Google Shape;3875;g280d82a52a6_0_566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6" name="Google Shape;3876;g280d82a52a6_0_566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7" name="Google Shape;3877;g280d82a52a6_0_566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8" name="Google Shape;3878;g280d82a52a6_0_566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9" name="Google Shape;3879;g280d82a52a6_0_566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0" name="Google Shape;3880;g280d82a52a6_0_566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1" name="Google Shape;3881;g280d82a52a6_0_566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2" name="Google Shape;3882;g280d82a52a6_0_566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3" name="Google Shape;3883;g280d82a52a6_0_566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4" name="Google Shape;3884;g280d82a52a6_0_566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5" name="Google Shape;3885;g280d82a52a6_0_566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6" name="Google Shape;3886;g280d82a52a6_0_566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7" name="Google Shape;3887;g280d82a52a6_0_566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8" name="Google Shape;3888;g280d82a52a6_0_566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9" name="Google Shape;3889;g280d82a52a6_0_566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0" name="Google Shape;3890;g280d82a52a6_0_566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1" name="Google Shape;3891;g280d82a52a6_0_566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2" name="Google Shape;3892;g280d82a52a6_0_566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3" name="Google Shape;3893;g280d82a52a6_0_566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4" name="Google Shape;3894;g280d82a52a6_0_566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5" name="Google Shape;3895;g280d82a52a6_0_566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6" name="Google Shape;3896;g280d82a52a6_0_566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7" name="Google Shape;3897;g280d82a52a6_0_566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8" name="Google Shape;3898;g280d82a52a6_0_566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9" name="Google Shape;3899;g280d82a52a6_0_566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0" name="Google Shape;3900;g280d82a52a6_0_566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1" name="Google Shape;3901;g280d82a52a6_0_566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2" name="Google Shape;3902;g280d82a52a6_0_566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3" name="Google Shape;3903;g280d82a52a6_0_566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4" name="Google Shape;3904;g280d82a52a6_0_566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5" name="Google Shape;3905;g280d82a52a6_0_566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6" name="Google Shape;3906;g280d82a52a6_0_566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7" name="Google Shape;3907;g280d82a52a6_0_566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8" name="Google Shape;3908;g280d82a52a6_0_566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9" name="Google Shape;3909;g280d82a52a6_0_566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0" name="Google Shape;3910;g280d82a52a6_0_566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1" name="Google Shape;3911;g280d82a52a6_0_566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2" name="Google Shape;3912;g280d82a52a6_0_566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3" name="Google Shape;3913;g280d82a52a6_0_566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4" name="Google Shape;3914;g280d82a52a6_0_566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5" name="Google Shape;3915;g280d82a52a6_0_566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6" name="Google Shape;3916;g280d82a52a6_0_566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7" name="Google Shape;3917;g280d82a52a6_0_566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8" name="Google Shape;3918;g280d82a52a6_0_566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9" name="Google Shape;3919;g280d82a52a6_0_566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0" name="Google Shape;3920;g280d82a52a6_0_566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1" name="Google Shape;3921;g280d82a52a6_0_566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2" name="Google Shape;3922;g280d82a52a6_0_566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3" name="Google Shape;3923;g280d82a52a6_0_566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4" name="Google Shape;3924;g280d82a52a6_0_566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5" name="Google Shape;3925;g280d82a52a6_0_566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6" name="Google Shape;3926;g280d82a52a6_0_566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7" name="Google Shape;3927;g280d82a52a6_0_566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8" name="Google Shape;3928;g280d82a52a6_0_566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9" name="Google Shape;3929;g280d82a52a6_0_566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0" name="Google Shape;3930;g280d82a52a6_0_566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1" name="Google Shape;3931;g280d82a52a6_0_566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2" name="Google Shape;3932;g280d82a52a6_0_566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3" name="Google Shape;3933;g280d82a52a6_0_566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4" name="Google Shape;3934;g280d82a52a6_0_566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5" name="Google Shape;3935;g280d82a52a6_0_566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6" name="Google Shape;3936;g280d82a52a6_0_566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7" name="Google Shape;3937;g280d82a52a6_0_566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8" name="Google Shape;3938;g280d82a52a6_0_566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9" name="Google Shape;3939;g280d82a52a6_0_566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0" name="Google Shape;3940;g280d82a52a6_0_566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1" name="Google Shape;3941;g280d82a52a6_0_566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2" name="Google Shape;3942;g280d82a52a6_0_566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3" name="Google Shape;3943;g280d82a52a6_0_566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4" name="Google Shape;3944;g280d82a52a6_0_566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5" name="Google Shape;3945;g280d82a52a6_0_566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6" name="Google Shape;3946;g280d82a52a6_0_566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7" name="Google Shape;3947;g280d82a52a6_0_566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8" name="Google Shape;3948;g280d82a52a6_0_566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9" name="Google Shape;3949;g280d82a52a6_0_566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0" name="Google Shape;3950;g280d82a52a6_0_566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1" name="Google Shape;3951;g280d82a52a6_0_566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2" name="Google Shape;3952;g280d82a52a6_0_566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3" name="Google Shape;3953;g280d82a52a6_0_566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4" name="Google Shape;3954;g280d82a52a6_0_566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5" name="Google Shape;3955;g280d82a52a6_0_566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6" name="Google Shape;3956;g280d82a52a6_0_566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7" name="Google Shape;3957;g280d82a52a6_0_566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8" name="Google Shape;3958;g280d82a52a6_0_566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9" name="Google Shape;3959;g280d82a52a6_0_566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0" name="Google Shape;3960;g280d82a52a6_0_566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1" name="Google Shape;3961;g280d82a52a6_0_566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2" name="Google Shape;3962;g280d82a52a6_0_566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3" name="Google Shape;3963;g280d82a52a6_0_566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4" name="Google Shape;3964;g280d82a52a6_0_566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5" name="Google Shape;3965;g280d82a52a6_0_566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6" name="Google Shape;3966;g280d82a52a6_0_566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7" name="Google Shape;3967;g280d82a52a6_0_566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8" name="Google Shape;3968;g280d82a52a6_0_566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9" name="Google Shape;3969;g280d82a52a6_0_566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0" name="Google Shape;3970;g280d82a52a6_0_566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1" name="Google Shape;3971;g280d82a52a6_0_566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2" name="Google Shape;3972;g280d82a52a6_0_566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3" name="Google Shape;3973;g280d82a52a6_0_566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4" name="Google Shape;3974;g280d82a52a6_0_566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5" name="Google Shape;3975;g280d82a52a6_0_566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6" name="Google Shape;3976;g280d82a52a6_0_566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7" name="Google Shape;3977;g280d82a52a6_0_566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8" name="Google Shape;3978;g280d82a52a6_0_566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9" name="Google Shape;3979;g280d82a52a6_0_566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0" name="Google Shape;3980;g280d82a52a6_0_566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1" name="Google Shape;3981;g280d82a52a6_0_566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2" name="Google Shape;3982;g280d82a52a6_0_566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3" name="Google Shape;3983;g280d82a52a6_0_566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4" name="Google Shape;3984;g280d82a52a6_0_566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5" name="Google Shape;3985;g280d82a52a6_0_566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6" name="Google Shape;3986;g280d82a52a6_0_566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7" name="Google Shape;3987;g280d82a52a6_0_566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8" name="Google Shape;3988;g280d82a52a6_0_566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9" name="Google Shape;3989;g280d82a52a6_0_566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0" name="Google Shape;3990;g280d82a52a6_0_566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1" name="Google Shape;3991;g280d82a52a6_0_566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2" name="Google Shape;3992;g280d82a52a6_0_566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3" name="Google Shape;3993;g280d82a52a6_0_566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4" name="Google Shape;3994;g280d82a52a6_0_566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5" name="Google Shape;3995;g280d82a52a6_0_566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6" name="Google Shape;3996;g280d82a52a6_0_566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7" name="Google Shape;3997;g280d82a52a6_0_566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8" name="Google Shape;3998;g280d82a52a6_0_566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9" name="Google Shape;3999;g280d82a52a6_0_566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0" name="Google Shape;4000;g280d82a52a6_0_566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1" name="Google Shape;4001;g280d82a52a6_0_566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2" name="Google Shape;4002;g280d82a52a6_0_566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3" name="Google Shape;4003;g280d82a52a6_0_566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4" name="Google Shape;4004;g280d82a52a6_0_566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5" name="Google Shape;4005;g280d82a52a6_0_566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6" name="Google Shape;4006;g280d82a52a6_0_566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7" name="Google Shape;4007;g280d82a52a6_0_566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8" name="Google Shape;4008;g280d82a52a6_0_566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9" name="Google Shape;4009;g280d82a52a6_0_566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0" name="Google Shape;4010;g280d82a52a6_0_566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1" name="Google Shape;4011;g280d82a52a6_0_566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2" name="Google Shape;4012;g280d82a52a6_0_566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3" name="Google Shape;4013;g280d82a52a6_0_566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4" name="Google Shape;4014;g280d82a52a6_0_566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5" name="Google Shape;4015;g280d82a52a6_0_566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6" name="Google Shape;4016;g280d82a52a6_0_566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7" name="Google Shape;4017;g280d82a52a6_0_566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8" name="Google Shape;4018;g280d82a52a6_0_566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9" name="Google Shape;4019;g280d82a52a6_0_566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0" name="Google Shape;4020;g280d82a52a6_0_566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1" name="Google Shape;4021;g280d82a52a6_0_566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2" name="Google Shape;4022;g280d82a52a6_0_566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3" name="Google Shape;4023;g280d82a52a6_0_566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4" name="Google Shape;4024;g280d82a52a6_0_566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5" name="Google Shape;4025;g280d82a52a6_0_566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6" name="Google Shape;4026;g280d82a52a6_0_566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7" name="Google Shape;4027;g280d82a52a6_0_566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8" name="Google Shape;4028;g280d82a52a6_0_566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9" name="Google Shape;4029;g280d82a52a6_0_566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0" name="Google Shape;4030;g280d82a52a6_0_566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1" name="Google Shape;4031;g280d82a52a6_0_566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2" name="Google Shape;4032;g280d82a52a6_0_566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3" name="Google Shape;4033;g280d82a52a6_0_566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4" name="Google Shape;4034;g280d82a52a6_0_566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5" name="Google Shape;4035;g280d82a52a6_0_566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6" name="Google Shape;4036;g280d82a52a6_0_566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7" name="Google Shape;4037;g280d82a52a6_0_566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8" name="Google Shape;4038;g280d82a52a6_0_566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9" name="Google Shape;4039;g280d82a52a6_0_566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0" name="Google Shape;4040;g280d82a52a6_0_566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1" name="Google Shape;4041;g280d82a52a6_0_566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2" name="Google Shape;4042;g280d82a52a6_0_566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3" name="Google Shape;4043;g280d82a52a6_0_566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4" name="Google Shape;4044;g280d82a52a6_0_566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5" name="Google Shape;4045;g280d82a52a6_0_566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6" name="Google Shape;4046;g280d82a52a6_0_566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7" name="Google Shape;4047;g280d82a52a6_0_566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8" name="Google Shape;4048;g280d82a52a6_0_566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9" name="Google Shape;4049;g280d82a52a6_0_566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0" name="Google Shape;4050;g280d82a52a6_0_566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1" name="Google Shape;4051;g280d82a52a6_0_566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2" name="Google Shape;4052;g280d82a52a6_0_566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3" name="Google Shape;4053;g280d82a52a6_0_566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4" name="Google Shape;4054;g280d82a52a6_0_566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5" name="Google Shape;4055;g280d82a52a6_0_566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6" name="Google Shape;4056;g280d82a52a6_0_566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7" name="Google Shape;4057;g280d82a52a6_0_566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8" name="Google Shape;4058;g280d82a52a6_0_566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9" name="Google Shape;4059;g280d82a52a6_0_566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0" name="Google Shape;4060;g280d82a52a6_0_566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1" name="Google Shape;4061;g280d82a52a6_0_566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2" name="Google Shape;4062;g280d82a52a6_0_566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3" name="Google Shape;4063;g280d82a52a6_0_566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4" name="Google Shape;4064;g280d82a52a6_0_566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5" name="Google Shape;4065;g280d82a52a6_0_566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6" name="Google Shape;4066;g280d82a52a6_0_566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7" name="Google Shape;4067;g280d82a52a6_0_566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8" name="Google Shape;4068;g280d82a52a6_0_566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9" name="Google Shape;4069;g280d82a52a6_0_566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0" name="Google Shape;4070;g280d82a52a6_0_566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1" name="Google Shape;4071;g280d82a52a6_0_566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2" name="Google Shape;4072;g280d82a52a6_0_566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3" name="Google Shape;4073;g280d82a52a6_0_566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4" name="Google Shape;4074;g280d82a52a6_0_566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5" name="Google Shape;4075;g280d82a52a6_0_566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6" name="Google Shape;4076;g280d82a52a6_0_566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7" name="Google Shape;4077;g280d82a52a6_0_566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8" name="Google Shape;4078;g280d82a52a6_0_566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9" name="Google Shape;4079;g280d82a52a6_0_566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0" name="Google Shape;4080;g280d82a52a6_0_566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1" name="Google Shape;4081;g280d82a52a6_0_566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2" name="Google Shape;4082;g280d82a52a6_0_566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3" name="Google Shape;4083;g280d82a52a6_0_566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4" name="Google Shape;4084;g280d82a52a6_0_566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5" name="Google Shape;4085;g280d82a52a6_0_566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6" name="Google Shape;4086;g280d82a52a6_0_566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7" name="Google Shape;4087;g280d82a52a6_0_566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8" name="Google Shape;4088;g280d82a52a6_0_566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9" name="Google Shape;4089;g280d82a52a6_0_566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0" name="Google Shape;4090;g280d82a52a6_0_566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1" name="Google Shape;4091;g280d82a52a6_0_566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2" name="Google Shape;4092;g280d82a52a6_0_566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3" name="Google Shape;4093;g280d82a52a6_0_566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4" name="Google Shape;4094;g280d82a52a6_0_566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5" name="Google Shape;4095;g280d82a52a6_0_566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6" name="Google Shape;4096;g280d82a52a6_0_566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7" name="Google Shape;4097;g280d82a52a6_0_566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8" name="Google Shape;4098;g280d82a52a6_0_566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9" name="Google Shape;4099;g280d82a52a6_0_566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0" name="Google Shape;4100;g280d82a52a6_0_566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1" name="Google Shape;4101;g280d82a52a6_0_566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2" name="Google Shape;4102;g280d82a52a6_0_566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3" name="Google Shape;4103;g280d82a52a6_0_566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4" name="Google Shape;4104;g280d82a52a6_0_566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5" name="Google Shape;4105;g280d82a52a6_0_566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6" name="Google Shape;4106;g280d82a52a6_0_566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7" name="Google Shape;4107;g280d82a52a6_0_566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8" name="Google Shape;4108;g280d82a52a6_0_566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9" name="Google Shape;4109;g280d82a52a6_0_566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0" name="Google Shape;4110;g280d82a52a6_0_566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1" name="Google Shape;4111;g280d82a52a6_0_566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2" name="Google Shape;4112;g280d82a52a6_0_566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3" name="Google Shape;4113;g280d82a52a6_0_566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4" name="Google Shape;4114;g280d82a52a6_0_566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5" name="Google Shape;4115;g280d82a52a6_0_566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6" name="Google Shape;4116;g280d82a52a6_0_566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7" name="Google Shape;4117;g280d82a52a6_0_566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8" name="Google Shape;4118;g280d82a52a6_0_566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9" name="Google Shape;4119;g280d82a52a6_0_566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0" name="Google Shape;4120;g280d82a52a6_0_566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1" name="Google Shape;4121;g280d82a52a6_0_566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2" name="Google Shape;4122;g280d82a52a6_0_566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3" name="Google Shape;4123;g280d82a52a6_0_566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4" name="Google Shape;4124;g280d82a52a6_0_566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5" name="Google Shape;4125;g280d82a52a6_0_566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6" name="Google Shape;4126;g280d82a52a6_0_566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7" name="Google Shape;4127;g280d82a52a6_0_566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8" name="Google Shape;4128;g280d82a52a6_0_566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9" name="Google Shape;4129;g280d82a52a6_0_566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0" name="Google Shape;4130;g280d82a52a6_0_566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1" name="Google Shape;4131;g280d82a52a6_0_566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2" name="Google Shape;4132;g280d82a52a6_0_566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3" name="Google Shape;4133;g280d82a52a6_0_566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4" name="Google Shape;4134;g280d82a52a6_0_566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5" name="Google Shape;4135;g280d82a52a6_0_566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6" name="Google Shape;4136;g280d82a52a6_0_566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7" name="Google Shape;4137;g280d82a52a6_0_566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8" name="Google Shape;4138;g280d82a52a6_0_566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9" name="Google Shape;4139;g280d82a52a6_0_566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0" name="Google Shape;4140;g280d82a52a6_0_566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1" name="Google Shape;4141;g280d82a52a6_0_566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2" name="Google Shape;4142;g280d82a52a6_0_566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3" name="Google Shape;4143;g280d82a52a6_0_566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4" name="Google Shape;4144;g280d82a52a6_0_566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5" name="Google Shape;4145;g280d82a52a6_0_566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6" name="Google Shape;4146;g280d82a52a6_0_566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7" name="Google Shape;4147;g280d82a52a6_0_566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8" name="Google Shape;4148;g280d82a52a6_0_566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9" name="Google Shape;4149;g280d82a52a6_0_566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0" name="Google Shape;4150;g280d82a52a6_0_566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1" name="Google Shape;4151;g280d82a52a6_0_566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2" name="Google Shape;4152;g280d82a52a6_0_566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3" name="Google Shape;4153;g280d82a52a6_0_566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4" name="Google Shape;4154;g280d82a52a6_0_566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5" name="Google Shape;4155;g280d82a52a6_0_566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6" name="Google Shape;4156;g280d82a52a6_0_566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7" name="Google Shape;4157;g280d82a52a6_0_566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8" name="Google Shape;4158;g280d82a52a6_0_566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9" name="Google Shape;4159;g280d82a52a6_0_566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0" name="Google Shape;4160;g280d82a52a6_0_566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1" name="Google Shape;4161;g280d82a52a6_0_566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2" name="Google Shape;4162;g280d82a52a6_0_566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3" name="Google Shape;4163;g280d82a52a6_0_566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4" name="Google Shape;4164;g280d82a52a6_0_566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5" name="Google Shape;4165;g280d82a52a6_0_566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6" name="Google Shape;4166;g280d82a52a6_0_566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7" name="Google Shape;4167;g280d82a52a6_0_566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8" name="Google Shape;4168;g280d82a52a6_0_566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9" name="Google Shape;4169;g280d82a52a6_0_566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0" name="Google Shape;4170;g280d82a52a6_0_566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1" name="Google Shape;4171;g280d82a52a6_0_566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2" name="Google Shape;4172;g280d82a52a6_0_566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3" name="Google Shape;4173;g280d82a52a6_0_566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4" name="Google Shape;4174;g280d82a52a6_0_566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5" name="Google Shape;4175;g280d82a52a6_0_566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6" name="Google Shape;4176;g280d82a52a6_0_566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7" name="Google Shape;4177;g280d82a52a6_0_566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8" name="Google Shape;4178;g280d82a52a6_0_566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9" name="Google Shape;4179;g280d82a52a6_0_566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0" name="Google Shape;4180;g280d82a52a6_0_566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1" name="Google Shape;4181;g280d82a52a6_0_566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2" name="Google Shape;4182;g280d82a52a6_0_566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3" name="Google Shape;4183;g280d82a52a6_0_566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4" name="Google Shape;4184;g280d82a52a6_0_566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5" name="Google Shape;4185;g280d82a52a6_0_566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6" name="Google Shape;4186;g280d82a52a6_0_566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7" name="Google Shape;4187;g280d82a52a6_0_566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8" name="Google Shape;4188;g280d82a52a6_0_566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9" name="Google Shape;4189;g280d82a52a6_0_566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0" name="Google Shape;4190;g280d82a52a6_0_566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1" name="Google Shape;4191;g280d82a52a6_0_566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2" name="Google Shape;4192;g280d82a52a6_0_566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3" name="Google Shape;4193;g280d82a52a6_0_566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4" name="Google Shape;4194;g280d82a52a6_0_566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5" name="Google Shape;4195;g280d82a52a6_0_566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6" name="Google Shape;4196;g280d82a52a6_0_566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7" name="Google Shape;4197;g280d82a52a6_0_566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8" name="Google Shape;4198;g280d82a52a6_0_566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9" name="Google Shape;4199;g280d82a52a6_0_566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0" name="Google Shape;4200;g280d82a52a6_0_566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1" name="Google Shape;4201;g280d82a52a6_0_566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2" name="Google Shape;4202;g280d82a52a6_0_566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3" name="Google Shape;4203;g280d82a52a6_0_566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4" name="Google Shape;4204;g280d82a52a6_0_566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5" name="Google Shape;4205;g280d82a52a6_0_566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6" name="Google Shape;4206;g280d82a52a6_0_566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7" name="Google Shape;4207;g280d82a52a6_0_566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8" name="Google Shape;4208;g280d82a52a6_0_566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9" name="Google Shape;4209;g280d82a52a6_0_566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0" name="Google Shape;4210;g280d82a52a6_0_566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1" name="Google Shape;4211;g280d82a52a6_0_566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2" name="Google Shape;4212;g280d82a52a6_0_566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3" name="Google Shape;4213;g280d82a52a6_0_566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4" name="Google Shape;4214;g280d82a52a6_0_566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5" name="Google Shape;4215;g280d82a52a6_0_566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6" name="Google Shape;4216;g280d82a52a6_0_566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7" name="Google Shape;4217;g280d82a52a6_0_566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8" name="Google Shape;4218;g280d82a52a6_0_566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9" name="Google Shape;4219;g280d82a52a6_0_566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0" name="Google Shape;4220;g280d82a52a6_0_566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1" name="Google Shape;4221;g280d82a52a6_0_566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2" name="Google Shape;4222;g280d82a52a6_0_566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3" name="Google Shape;4223;g280d82a52a6_0_566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4" name="Google Shape;4224;g280d82a52a6_0_566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5" name="Google Shape;4225;g280d82a52a6_0_566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6" name="Google Shape;4226;g280d82a52a6_0_566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7" name="Google Shape;4227;g280d82a52a6_0_566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8" name="Google Shape;4228;g280d82a52a6_0_566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9" name="Google Shape;4229;g280d82a52a6_0_566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0" name="Google Shape;4230;g280d82a52a6_0_566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1" name="Google Shape;4231;g280d82a52a6_0_566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2" name="Google Shape;4232;g280d82a52a6_0_566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3" name="Google Shape;4233;g280d82a52a6_0_566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4" name="Google Shape;4234;g280d82a52a6_0_566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5" name="Google Shape;4235;g280d82a52a6_0_566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6" name="Google Shape;4236;g280d82a52a6_0_566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7" name="Google Shape;4237;g280d82a52a6_0_566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8" name="Google Shape;4238;g280d82a52a6_0_566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9" name="Google Shape;4239;g280d82a52a6_0_566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0" name="Google Shape;4240;g280d82a52a6_0_566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1" name="Google Shape;4241;g280d82a52a6_0_566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2" name="Google Shape;4242;g280d82a52a6_0_566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3" name="Google Shape;4243;g280d82a52a6_0_566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4" name="Google Shape;4244;g280d82a52a6_0_566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5" name="Google Shape;4245;g280d82a52a6_0_566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6" name="Google Shape;4246;g280d82a52a6_0_566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7" name="Google Shape;4247;g280d82a52a6_0_566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8" name="Google Shape;4248;g280d82a52a6_0_566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9" name="Google Shape;4249;g280d82a52a6_0_566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0" name="Google Shape;4250;g280d82a52a6_0_566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1" name="Google Shape;4251;g280d82a52a6_0_566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2" name="Google Shape;4252;g280d82a52a6_0_566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3" name="Google Shape;4253;g280d82a52a6_0_566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4" name="Google Shape;4254;g280d82a52a6_0_566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5" name="Google Shape;4255;g280d82a52a6_0_566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6" name="Google Shape;4256;g280d82a52a6_0_566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7" name="Google Shape;4257;g280d82a52a6_0_566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8" name="Google Shape;4258;g280d82a52a6_0_566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9" name="Google Shape;4259;g280d82a52a6_0_566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0" name="Google Shape;4260;g280d82a52a6_0_566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1" name="Google Shape;4261;g280d82a52a6_0_566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2" name="Google Shape;4262;g280d82a52a6_0_566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3" name="Google Shape;4263;g280d82a52a6_0_566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4" name="Google Shape;4264;g280d82a52a6_0_566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5" name="Google Shape;4265;g280d82a52a6_0_566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6" name="Google Shape;4266;g280d82a52a6_0_566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7" name="Google Shape;4267;g280d82a52a6_0_566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8" name="Google Shape;4268;g280d82a52a6_0_566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9" name="Google Shape;4269;g280d82a52a6_0_566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0" name="Google Shape;4270;g280d82a52a6_0_566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1" name="Google Shape;4271;g280d82a52a6_0_566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2" name="Google Shape;4272;g280d82a52a6_0_566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3" name="Google Shape;4273;g280d82a52a6_0_566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4" name="Google Shape;4274;g280d82a52a6_0_566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5" name="Google Shape;4275;g280d82a52a6_0_566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6" name="Google Shape;4276;g280d82a52a6_0_566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7" name="Google Shape;4277;g280d82a52a6_0_566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8" name="Google Shape;4278;g280d82a52a6_0_566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9" name="Google Shape;4279;g280d82a52a6_0_566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0" name="Google Shape;4280;g280d82a52a6_0_566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1" name="Google Shape;4281;g280d82a52a6_0_566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2" name="Google Shape;4282;g280d82a52a6_0_566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3" name="Google Shape;4283;g280d82a52a6_0_566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4" name="Google Shape;4284;g280d82a52a6_0_566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5" name="Google Shape;4285;g280d82a52a6_0_566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6" name="Google Shape;4286;g280d82a52a6_0_566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7" name="Google Shape;4287;g280d82a52a6_0_566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8" name="Google Shape;4288;g280d82a52a6_0_566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9" name="Google Shape;4289;g280d82a52a6_0_566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0" name="Google Shape;4290;g280d82a52a6_0_566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1" name="Google Shape;4291;g280d82a52a6_0_566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2" name="Google Shape;4292;g280d82a52a6_0_566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3" name="Google Shape;4293;g280d82a52a6_0_566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4" name="Google Shape;4294;g280d82a52a6_0_566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5" name="Google Shape;4295;g280d82a52a6_0_566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6" name="Google Shape;4296;g280d82a52a6_0_566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7" name="Google Shape;4297;g280d82a52a6_0_566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8" name="Google Shape;4298;g280d82a52a6_0_566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9" name="Google Shape;4299;g280d82a52a6_0_566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0" name="Google Shape;4300;g280d82a52a6_0_566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1" name="Google Shape;4301;g280d82a52a6_0_566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2" name="Google Shape;4302;g280d82a52a6_0_566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3" name="Google Shape;4303;g280d82a52a6_0_566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4" name="Google Shape;4304;g280d82a52a6_0_566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5" name="Google Shape;4305;g280d82a52a6_0_566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6" name="Google Shape;4306;g280d82a52a6_0_566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7" name="Google Shape;4307;g280d82a52a6_0_566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8" name="Google Shape;4308;g280d82a52a6_0_566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9" name="Google Shape;4309;g280d82a52a6_0_566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0" name="Google Shape;4310;g280d82a52a6_0_566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1" name="Google Shape;4311;g280d82a52a6_0_566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2" name="Google Shape;4312;g280d82a52a6_0_566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3" name="Google Shape;4313;g280d82a52a6_0_566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4" name="Google Shape;4314;g280d82a52a6_0_566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5" name="Google Shape;4315;g280d82a52a6_0_566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6" name="Google Shape;4316;g280d82a52a6_0_566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7" name="Google Shape;4317;g280d82a52a6_0_566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8" name="Google Shape;4318;g280d82a52a6_0_566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9" name="Google Shape;4319;g280d82a52a6_0_566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0" name="Google Shape;4320;g280d82a52a6_0_566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1" name="Google Shape;4321;g280d82a52a6_0_566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2" name="Google Shape;4322;g280d82a52a6_0_566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3" name="Google Shape;4323;g280d82a52a6_0_566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pic>
        <p:nvPicPr>
          <p:cNvPr id="4324" name="Google Shape;4324;g280d82a52a6_0_5668"/>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4325"/>
        <p:cNvGrpSpPr/>
        <p:nvPr/>
      </p:nvGrpSpPr>
      <p:grpSpPr>
        <a:xfrm>
          <a:off x="0" y="0"/>
          <a:ext cx="0" cy="0"/>
          <a:chOff x="0" y="0"/>
          <a:chExt cx="0" cy="0"/>
        </a:xfrm>
      </p:grpSpPr>
      <p:grpSp>
        <p:nvGrpSpPr>
          <p:cNvPr id="4326" name="Google Shape;4326;g280d82a52a6_0_6247"/>
          <p:cNvGrpSpPr/>
          <p:nvPr/>
        </p:nvGrpSpPr>
        <p:grpSpPr>
          <a:xfrm>
            <a:off x="2693441" y="10"/>
            <a:ext cx="3757132" cy="5143716"/>
            <a:chOff x="1895100" y="238125"/>
            <a:chExt cx="3826000" cy="5238000"/>
          </a:xfrm>
        </p:grpSpPr>
        <p:sp>
          <p:nvSpPr>
            <p:cNvPr id="4327" name="Google Shape;4327;g280d82a52a6_0_6247"/>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8" name="Google Shape;4328;g280d82a52a6_0_6247"/>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329" name="Google Shape;4329;g280d82a52a6_0_624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4330" name="Google Shape;4330;g280d82a52a6_0_624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331" name="Google Shape;4331;g280d82a52a6_0_624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7254"/>
          </a:srgbClr>
        </a:solidFill>
        <a:effectLst/>
      </p:bgPr>
    </p:bg>
    <p:spTree>
      <p:nvGrpSpPr>
        <p:cNvPr id="1" name="Shape 4332"/>
        <p:cNvGrpSpPr/>
        <p:nvPr/>
      </p:nvGrpSpPr>
      <p:grpSpPr>
        <a:xfrm>
          <a:off x="0" y="0"/>
          <a:ext cx="0" cy="0"/>
          <a:chOff x="0" y="0"/>
          <a:chExt cx="0" cy="0"/>
        </a:xfrm>
      </p:grpSpPr>
      <p:sp>
        <p:nvSpPr>
          <p:cNvPr id="4333" name="Google Shape;4333;g280d82a52a6_0_6254"/>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4334" name="Google Shape;4334;g280d82a52a6_0_6254"/>
          <p:cNvGrpSpPr/>
          <p:nvPr/>
        </p:nvGrpSpPr>
        <p:grpSpPr>
          <a:xfrm>
            <a:off x="6808167" y="782935"/>
            <a:ext cx="1845454" cy="1820070"/>
            <a:chOff x="5927502" y="551678"/>
            <a:chExt cx="2377550" cy="2344847"/>
          </a:xfrm>
        </p:grpSpPr>
        <p:grpSp>
          <p:nvGrpSpPr>
            <p:cNvPr id="4335" name="Google Shape;4335;g280d82a52a6_0_6254"/>
            <p:cNvGrpSpPr/>
            <p:nvPr/>
          </p:nvGrpSpPr>
          <p:grpSpPr>
            <a:xfrm>
              <a:off x="5927502" y="551678"/>
              <a:ext cx="2377550" cy="653782"/>
              <a:chOff x="2159414" y="3486447"/>
              <a:chExt cx="2606105" cy="720500"/>
            </a:xfrm>
          </p:grpSpPr>
          <p:grpSp>
            <p:nvGrpSpPr>
              <p:cNvPr id="4336" name="Google Shape;4336;g280d82a52a6_0_6254"/>
              <p:cNvGrpSpPr/>
              <p:nvPr/>
            </p:nvGrpSpPr>
            <p:grpSpPr>
              <a:xfrm>
                <a:off x="2159414" y="3486447"/>
                <a:ext cx="2606105" cy="49200"/>
                <a:chOff x="2159414" y="3486447"/>
                <a:chExt cx="2606105" cy="49200"/>
              </a:xfrm>
            </p:grpSpPr>
            <p:sp>
              <p:nvSpPr>
                <p:cNvPr id="4337" name="Google Shape;4337;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38" name="Google Shape;4338;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39" name="Google Shape;4339;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0" name="Google Shape;4340;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1" name="Google Shape;4341;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2" name="Google Shape;4342;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3" name="Google Shape;4343;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4" name="Google Shape;4344;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5" name="Google Shape;4345;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6" name="Google Shape;4346;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7" name="Google Shape;4347;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8" name="Google Shape;4348;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9" name="Google Shape;4349;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0" name="Google Shape;4350;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1" name="Google Shape;4351;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2" name="Google Shape;4352;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353" name="Google Shape;4353;g280d82a52a6_0_6254"/>
              <p:cNvGrpSpPr/>
              <p:nvPr/>
            </p:nvGrpSpPr>
            <p:grpSpPr>
              <a:xfrm>
                <a:off x="2159414" y="3652838"/>
                <a:ext cx="2606105" cy="49200"/>
                <a:chOff x="2159414" y="3486447"/>
                <a:chExt cx="2606105" cy="49200"/>
              </a:xfrm>
            </p:grpSpPr>
            <p:sp>
              <p:nvSpPr>
                <p:cNvPr id="4354" name="Google Shape;4354;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5" name="Google Shape;4355;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6" name="Google Shape;4356;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7" name="Google Shape;4357;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8" name="Google Shape;4358;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9" name="Google Shape;4359;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0" name="Google Shape;4360;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1" name="Google Shape;4361;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2" name="Google Shape;4362;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3" name="Google Shape;4363;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4" name="Google Shape;4364;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5" name="Google Shape;4365;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6" name="Google Shape;4366;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7" name="Google Shape;4367;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8" name="Google Shape;4368;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9" name="Google Shape;4369;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370" name="Google Shape;4370;g280d82a52a6_0_6254"/>
              <p:cNvGrpSpPr/>
              <p:nvPr/>
            </p:nvGrpSpPr>
            <p:grpSpPr>
              <a:xfrm>
                <a:off x="2159414" y="3819188"/>
                <a:ext cx="2606105" cy="49200"/>
                <a:chOff x="2159414" y="3486447"/>
                <a:chExt cx="2606105" cy="49200"/>
              </a:xfrm>
            </p:grpSpPr>
            <p:sp>
              <p:nvSpPr>
                <p:cNvPr id="4371" name="Google Shape;4371;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2" name="Google Shape;4372;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3" name="Google Shape;4373;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4" name="Google Shape;4374;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5" name="Google Shape;4375;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6" name="Google Shape;4376;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7" name="Google Shape;4377;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8" name="Google Shape;4378;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9" name="Google Shape;4379;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0" name="Google Shape;4380;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1" name="Google Shape;4381;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2" name="Google Shape;4382;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3" name="Google Shape;4383;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4" name="Google Shape;4384;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5" name="Google Shape;4385;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6" name="Google Shape;4386;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387" name="Google Shape;4387;g280d82a52a6_0_6254"/>
              <p:cNvGrpSpPr/>
              <p:nvPr/>
            </p:nvGrpSpPr>
            <p:grpSpPr>
              <a:xfrm>
                <a:off x="2159414" y="3983540"/>
                <a:ext cx="2606105" cy="49200"/>
                <a:chOff x="2159414" y="3486447"/>
                <a:chExt cx="2606105" cy="49200"/>
              </a:xfrm>
            </p:grpSpPr>
            <p:sp>
              <p:nvSpPr>
                <p:cNvPr id="4388" name="Google Shape;4388;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9" name="Google Shape;4389;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0" name="Google Shape;4390;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1" name="Google Shape;4391;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2" name="Google Shape;4392;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3" name="Google Shape;4393;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4" name="Google Shape;4394;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5" name="Google Shape;4395;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6" name="Google Shape;4396;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7" name="Google Shape;4397;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8" name="Google Shape;4398;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9" name="Google Shape;4399;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0" name="Google Shape;4400;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1" name="Google Shape;4401;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2" name="Google Shape;4402;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3" name="Google Shape;4403;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404" name="Google Shape;4404;g280d82a52a6_0_6254"/>
              <p:cNvGrpSpPr/>
              <p:nvPr/>
            </p:nvGrpSpPr>
            <p:grpSpPr>
              <a:xfrm>
                <a:off x="2159414" y="4157747"/>
                <a:ext cx="2606105" cy="49200"/>
                <a:chOff x="2159414" y="3486447"/>
                <a:chExt cx="2606105" cy="49200"/>
              </a:xfrm>
            </p:grpSpPr>
            <p:sp>
              <p:nvSpPr>
                <p:cNvPr id="4405" name="Google Shape;4405;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6" name="Google Shape;4406;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7" name="Google Shape;4407;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8" name="Google Shape;4408;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9" name="Google Shape;4409;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0" name="Google Shape;4410;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1" name="Google Shape;4411;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2" name="Google Shape;4412;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3" name="Google Shape;4413;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4" name="Google Shape;4414;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5" name="Google Shape;4415;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6" name="Google Shape;4416;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7" name="Google Shape;4417;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8" name="Google Shape;4418;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9" name="Google Shape;4419;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0" name="Google Shape;4420;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4421" name="Google Shape;4421;g280d82a52a6_0_6254"/>
            <p:cNvGrpSpPr/>
            <p:nvPr/>
          </p:nvGrpSpPr>
          <p:grpSpPr>
            <a:xfrm>
              <a:off x="5927502" y="1318161"/>
              <a:ext cx="2377550" cy="653782"/>
              <a:chOff x="2159414" y="3486447"/>
              <a:chExt cx="2606105" cy="720500"/>
            </a:xfrm>
          </p:grpSpPr>
          <p:grpSp>
            <p:nvGrpSpPr>
              <p:cNvPr id="4422" name="Google Shape;4422;g280d82a52a6_0_6254"/>
              <p:cNvGrpSpPr/>
              <p:nvPr/>
            </p:nvGrpSpPr>
            <p:grpSpPr>
              <a:xfrm>
                <a:off x="2159414" y="3486447"/>
                <a:ext cx="2606105" cy="49200"/>
                <a:chOff x="2159414" y="3486447"/>
                <a:chExt cx="2606105" cy="49200"/>
              </a:xfrm>
            </p:grpSpPr>
            <p:sp>
              <p:nvSpPr>
                <p:cNvPr id="4423" name="Google Shape;4423;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4" name="Google Shape;4424;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5" name="Google Shape;4425;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6" name="Google Shape;4426;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7" name="Google Shape;4427;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8" name="Google Shape;4428;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9" name="Google Shape;4429;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0" name="Google Shape;4430;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1" name="Google Shape;4431;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2" name="Google Shape;4432;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3" name="Google Shape;4433;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4" name="Google Shape;4434;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5" name="Google Shape;4435;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6" name="Google Shape;4436;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7" name="Google Shape;4437;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8" name="Google Shape;4438;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439" name="Google Shape;4439;g280d82a52a6_0_6254"/>
              <p:cNvGrpSpPr/>
              <p:nvPr/>
            </p:nvGrpSpPr>
            <p:grpSpPr>
              <a:xfrm>
                <a:off x="2159414" y="3652838"/>
                <a:ext cx="2606105" cy="49200"/>
                <a:chOff x="2159414" y="3486447"/>
                <a:chExt cx="2606105" cy="49200"/>
              </a:xfrm>
            </p:grpSpPr>
            <p:sp>
              <p:nvSpPr>
                <p:cNvPr id="4440" name="Google Shape;4440;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1" name="Google Shape;4441;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2" name="Google Shape;4442;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3" name="Google Shape;4443;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4" name="Google Shape;4444;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5" name="Google Shape;4445;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6" name="Google Shape;4446;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7" name="Google Shape;4447;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8" name="Google Shape;4448;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9" name="Google Shape;4449;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0" name="Google Shape;4450;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1" name="Google Shape;4451;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2" name="Google Shape;4452;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3" name="Google Shape;4453;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4" name="Google Shape;4454;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5" name="Google Shape;4455;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456" name="Google Shape;4456;g280d82a52a6_0_6254"/>
              <p:cNvGrpSpPr/>
              <p:nvPr/>
            </p:nvGrpSpPr>
            <p:grpSpPr>
              <a:xfrm>
                <a:off x="2159414" y="3819188"/>
                <a:ext cx="2606105" cy="49200"/>
                <a:chOff x="2159414" y="3486447"/>
                <a:chExt cx="2606105" cy="49200"/>
              </a:xfrm>
            </p:grpSpPr>
            <p:sp>
              <p:nvSpPr>
                <p:cNvPr id="4457" name="Google Shape;4457;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8" name="Google Shape;4458;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9" name="Google Shape;4459;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0" name="Google Shape;4460;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1" name="Google Shape;4461;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2" name="Google Shape;4462;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3" name="Google Shape;4463;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4" name="Google Shape;4464;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5" name="Google Shape;4465;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6" name="Google Shape;4466;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7" name="Google Shape;4467;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8" name="Google Shape;4468;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9" name="Google Shape;4469;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0" name="Google Shape;4470;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1" name="Google Shape;4471;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2" name="Google Shape;4472;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473" name="Google Shape;4473;g280d82a52a6_0_6254"/>
              <p:cNvGrpSpPr/>
              <p:nvPr/>
            </p:nvGrpSpPr>
            <p:grpSpPr>
              <a:xfrm>
                <a:off x="2159414" y="3983540"/>
                <a:ext cx="2606105" cy="49200"/>
                <a:chOff x="2159414" y="3486447"/>
                <a:chExt cx="2606105" cy="49200"/>
              </a:xfrm>
            </p:grpSpPr>
            <p:sp>
              <p:nvSpPr>
                <p:cNvPr id="4474" name="Google Shape;4474;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5" name="Google Shape;4475;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6" name="Google Shape;4476;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7" name="Google Shape;4477;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8" name="Google Shape;4478;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9" name="Google Shape;4479;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0" name="Google Shape;4480;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1" name="Google Shape;4481;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2" name="Google Shape;4482;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3" name="Google Shape;4483;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4" name="Google Shape;4484;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5" name="Google Shape;4485;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6" name="Google Shape;4486;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7" name="Google Shape;4487;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8" name="Google Shape;4488;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9" name="Google Shape;4489;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490" name="Google Shape;4490;g280d82a52a6_0_6254"/>
              <p:cNvGrpSpPr/>
              <p:nvPr/>
            </p:nvGrpSpPr>
            <p:grpSpPr>
              <a:xfrm>
                <a:off x="2159414" y="4157747"/>
                <a:ext cx="2606105" cy="49200"/>
                <a:chOff x="2159414" y="3486447"/>
                <a:chExt cx="2606105" cy="49200"/>
              </a:xfrm>
            </p:grpSpPr>
            <p:sp>
              <p:nvSpPr>
                <p:cNvPr id="4491" name="Google Shape;4491;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2" name="Google Shape;4492;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3" name="Google Shape;4493;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4" name="Google Shape;4494;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5" name="Google Shape;4495;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6" name="Google Shape;4496;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7" name="Google Shape;4497;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8" name="Google Shape;4498;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9" name="Google Shape;4499;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0" name="Google Shape;4500;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1" name="Google Shape;4501;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2" name="Google Shape;4502;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3" name="Google Shape;4503;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4" name="Google Shape;4504;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5" name="Google Shape;4505;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6" name="Google Shape;4506;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4507" name="Google Shape;4507;g280d82a52a6_0_6254"/>
            <p:cNvGrpSpPr/>
            <p:nvPr/>
          </p:nvGrpSpPr>
          <p:grpSpPr>
            <a:xfrm>
              <a:off x="5927502" y="2084668"/>
              <a:ext cx="2377550" cy="44644"/>
              <a:chOff x="2159414" y="3486447"/>
              <a:chExt cx="2606105" cy="49200"/>
            </a:xfrm>
          </p:grpSpPr>
          <p:sp>
            <p:nvSpPr>
              <p:cNvPr id="4508" name="Google Shape;4508;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9" name="Google Shape;4509;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0" name="Google Shape;4510;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1" name="Google Shape;4511;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2" name="Google Shape;4512;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3" name="Google Shape;4513;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4" name="Google Shape;4514;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5" name="Google Shape;4515;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6" name="Google Shape;4516;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7" name="Google Shape;4517;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8" name="Google Shape;4518;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9" name="Google Shape;4519;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0" name="Google Shape;4520;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1" name="Google Shape;4521;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2" name="Google Shape;4522;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3" name="Google Shape;4523;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524" name="Google Shape;4524;g280d82a52a6_0_6254"/>
            <p:cNvGrpSpPr/>
            <p:nvPr/>
          </p:nvGrpSpPr>
          <p:grpSpPr>
            <a:xfrm>
              <a:off x="5927502" y="2235651"/>
              <a:ext cx="2377550" cy="44644"/>
              <a:chOff x="2159414" y="3486447"/>
              <a:chExt cx="2606105" cy="49200"/>
            </a:xfrm>
          </p:grpSpPr>
          <p:sp>
            <p:nvSpPr>
              <p:cNvPr id="4525" name="Google Shape;4525;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6" name="Google Shape;4526;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7" name="Google Shape;4527;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8" name="Google Shape;4528;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9" name="Google Shape;4529;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0" name="Google Shape;4530;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1" name="Google Shape;4531;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2" name="Google Shape;4532;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3" name="Google Shape;4533;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4" name="Google Shape;4534;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5" name="Google Shape;4535;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6" name="Google Shape;4536;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7" name="Google Shape;4537;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8" name="Google Shape;4538;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9" name="Google Shape;4539;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0" name="Google Shape;4540;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541" name="Google Shape;4541;g280d82a52a6_0_6254"/>
            <p:cNvGrpSpPr/>
            <p:nvPr/>
          </p:nvGrpSpPr>
          <p:grpSpPr>
            <a:xfrm>
              <a:off x="5927502" y="2386597"/>
              <a:ext cx="2377550" cy="44644"/>
              <a:chOff x="2159414" y="3486447"/>
              <a:chExt cx="2606105" cy="49200"/>
            </a:xfrm>
          </p:grpSpPr>
          <p:sp>
            <p:nvSpPr>
              <p:cNvPr id="4542" name="Google Shape;4542;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3" name="Google Shape;4543;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4" name="Google Shape;4544;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5" name="Google Shape;4545;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6" name="Google Shape;4546;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7" name="Google Shape;4547;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8" name="Google Shape;4548;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9" name="Google Shape;4549;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0" name="Google Shape;4550;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1" name="Google Shape;4551;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2" name="Google Shape;4552;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3" name="Google Shape;4553;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4" name="Google Shape;4554;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5" name="Google Shape;4555;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6" name="Google Shape;4556;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7" name="Google Shape;4557;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558" name="Google Shape;4558;g280d82a52a6_0_6254"/>
            <p:cNvGrpSpPr/>
            <p:nvPr/>
          </p:nvGrpSpPr>
          <p:grpSpPr>
            <a:xfrm>
              <a:off x="5927502" y="2535730"/>
              <a:ext cx="2377550" cy="44644"/>
              <a:chOff x="2159414" y="3486447"/>
              <a:chExt cx="2606105" cy="49200"/>
            </a:xfrm>
          </p:grpSpPr>
          <p:sp>
            <p:nvSpPr>
              <p:cNvPr id="4559" name="Google Shape;4559;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0" name="Google Shape;4560;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1" name="Google Shape;4561;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2" name="Google Shape;4562;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3" name="Google Shape;4563;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4" name="Google Shape;4564;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5" name="Google Shape;4565;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6" name="Google Shape;4566;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7" name="Google Shape;4567;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8" name="Google Shape;4568;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9" name="Google Shape;4569;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0" name="Google Shape;4570;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1" name="Google Shape;4571;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2" name="Google Shape;4572;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3" name="Google Shape;4573;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4" name="Google Shape;4574;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575" name="Google Shape;4575;g280d82a52a6_0_6254"/>
            <p:cNvGrpSpPr/>
            <p:nvPr/>
          </p:nvGrpSpPr>
          <p:grpSpPr>
            <a:xfrm>
              <a:off x="5927502" y="2693806"/>
              <a:ext cx="2377550" cy="44644"/>
              <a:chOff x="2159414" y="3486447"/>
              <a:chExt cx="2606105" cy="49200"/>
            </a:xfrm>
          </p:grpSpPr>
          <p:sp>
            <p:nvSpPr>
              <p:cNvPr id="4576" name="Google Shape;4576;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7" name="Google Shape;4577;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8" name="Google Shape;4578;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9" name="Google Shape;4579;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0" name="Google Shape;4580;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1" name="Google Shape;4581;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2" name="Google Shape;4582;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3" name="Google Shape;4583;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4" name="Google Shape;4584;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5" name="Google Shape;4585;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6" name="Google Shape;4586;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7" name="Google Shape;4587;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8" name="Google Shape;4588;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9" name="Google Shape;4589;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0" name="Google Shape;4590;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1" name="Google Shape;4591;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592" name="Google Shape;4592;g280d82a52a6_0_6254"/>
            <p:cNvGrpSpPr/>
            <p:nvPr/>
          </p:nvGrpSpPr>
          <p:grpSpPr>
            <a:xfrm>
              <a:off x="5927502" y="2851881"/>
              <a:ext cx="2377550" cy="44644"/>
              <a:chOff x="2159414" y="3486447"/>
              <a:chExt cx="2606105" cy="49200"/>
            </a:xfrm>
          </p:grpSpPr>
          <p:sp>
            <p:nvSpPr>
              <p:cNvPr id="4593" name="Google Shape;4593;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4" name="Google Shape;4594;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5" name="Google Shape;4595;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6" name="Google Shape;4596;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7" name="Google Shape;4597;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8" name="Google Shape;4598;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9" name="Google Shape;4599;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0" name="Google Shape;4600;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1" name="Google Shape;4601;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2" name="Google Shape;4602;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3" name="Google Shape;4603;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4" name="Google Shape;4604;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5" name="Google Shape;4605;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6" name="Google Shape;4606;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7" name="Google Shape;4607;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8" name="Google Shape;4608;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4609" name="Google Shape;4609;g280d82a52a6_0_625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610" name="Google Shape;4610;g280d82a52a6_0_6254"/>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611" name="Google Shape;4611;g280d82a52a6_0_6254"/>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612" name="Google Shape;4612;g280d82a52a6_0_62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613" name="Google Shape;4613;g280d82a52a6_0_6254"/>
          <p:cNvGrpSpPr/>
          <p:nvPr/>
        </p:nvGrpSpPr>
        <p:grpSpPr>
          <a:xfrm>
            <a:off x="8041173" y="4778596"/>
            <a:ext cx="598277" cy="170409"/>
            <a:chOff x="238125" y="1822850"/>
            <a:chExt cx="7080200" cy="2016675"/>
          </a:xfrm>
        </p:grpSpPr>
        <p:sp>
          <p:nvSpPr>
            <p:cNvPr id="4614" name="Google Shape;4614;g280d82a52a6_0_62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5" name="Google Shape;4615;g280d82a52a6_0_62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6" name="Google Shape;4616;g280d82a52a6_0_62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7" name="Google Shape;4617;g280d82a52a6_0_62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8" name="Google Shape;4618;g280d82a52a6_0_62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9" name="Google Shape;4619;g280d82a52a6_0_62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20" name="Google Shape;4620;g280d82a52a6_0_62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621" name="Google Shape;4621;g280d82a52a6_0_625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622"/>
        <p:cNvGrpSpPr/>
        <p:nvPr/>
      </p:nvGrpSpPr>
      <p:grpSpPr>
        <a:xfrm>
          <a:off x="0" y="0"/>
          <a:ext cx="0" cy="0"/>
          <a:chOff x="0" y="0"/>
          <a:chExt cx="0" cy="0"/>
        </a:xfrm>
      </p:grpSpPr>
      <p:sp>
        <p:nvSpPr>
          <p:cNvPr id="4623" name="Google Shape;4623;g280d82a52a6_0_654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624" name="Google Shape;4624;g280d82a52a6_0_654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625" name="Google Shape;4625;g280d82a52a6_0_6544"/>
          <p:cNvGrpSpPr/>
          <p:nvPr/>
        </p:nvGrpSpPr>
        <p:grpSpPr>
          <a:xfrm>
            <a:off x="8041173" y="4778596"/>
            <a:ext cx="598277" cy="170409"/>
            <a:chOff x="238125" y="1822850"/>
            <a:chExt cx="7080200" cy="2016675"/>
          </a:xfrm>
        </p:grpSpPr>
        <p:sp>
          <p:nvSpPr>
            <p:cNvPr id="4626" name="Google Shape;4626;g280d82a52a6_0_654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27" name="Google Shape;4627;g280d82a52a6_0_654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28" name="Google Shape;4628;g280d82a52a6_0_654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29" name="Google Shape;4629;g280d82a52a6_0_654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30" name="Google Shape;4630;g280d82a52a6_0_654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31" name="Google Shape;4631;g280d82a52a6_0_654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32" name="Google Shape;4632;g280d82a52a6_0_654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633" name="Google Shape;4633;g280d82a52a6_0_654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634"/>
        <p:cNvGrpSpPr/>
        <p:nvPr/>
      </p:nvGrpSpPr>
      <p:grpSpPr>
        <a:xfrm>
          <a:off x="0" y="0"/>
          <a:ext cx="0" cy="0"/>
          <a:chOff x="0" y="0"/>
          <a:chExt cx="0" cy="0"/>
        </a:xfrm>
      </p:grpSpPr>
      <p:sp>
        <p:nvSpPr>
          <p:cNvPr id="4635" name="Google Shape;4635;g280d82a52a6_0_6556"/>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36" name="Google Shape;4636;g280d82a52a6_0_6556"/>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4637" name="Google Shape;4637;g280d82a52a6_0_6556"/>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4638" name="Google Shape;4638;g280d82a52a6_0_6556"/>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4639" name="Google Shape;4639;g280d82a52a6_0_65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40" name="Google Shape;4640;g280d82a52a6_0_65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4641" name="Google Shape;4641;g280d82a52a6_0_655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4642"/>
        <p:cNvGrpSpPr/>
        <p:nvPr/>
      </p:nvGrpSpPr>
      <p:grpSpPr>
        <a:xfrm>
          <a:off x="0" y="0"/>
          <a:ext cx="0" cy="0"/>
          <a:chOff x="0" y="0"/>
          <a:chExt cx="0" cy="0"/>
        </a:xfrm>
      </p:grpSpPr>
      <p:sp>
        <p:nvSpPr>
          <p:cNvPr id="4643" name="Google Shape;4643;g280d82a52a6_0_656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44" name="Google Shape;4644;g280d82a52a6_0_6564"/>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4645" name="Google Shape;4645;g280d82a52a6_0_656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4646" name="Google Shape;4646;g280d82a52a6_0_656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4647"/>
        <p:cNvGrpSpPr/>
        <p:nvPr/>
      </p:nvGrpSpPr>
      <p:grpSpPr>
        <a:xfrm>
          <a:off x="0" y="0"/>
          <a:ext cx="0" cy="0"/>
          <a:chOff x="0" y="0"/>
          <a:chExt cx="0" cy="0"/>
        </a:xfrm>
      </p:grpSpPr>
      <p:grpSp>
        <p:nvGrpSpPr>
          <p:cNvPr id="4648" name="Google Shape;4648;g280d82a52a6_0_6569"/>
          <p:cNvGrpSpPr/>
          <p:nvPr/>
        </p:nvGrpSpPr>
        <p:grpSpPr>
          <a:xfrm>
            <a:off x="3698727" y="6"/>
            <a:ext cx="3697033" cy="5143642"/>
            <a:chOff x="1926275" y="238125"/>
            <a:chExt cx="3765950" cy="5239525"/>
          </a:xfrm>
        </p:grpSpPr>
        <p:sp>
          <p:nvSpPr>
            <p:cNvPr id="4649" name="Google Shape;4649;g280d82a52a6_0_656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0" name="Google Shape;4650;g280d82a52a6_0_656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1" name="Google Shape;4651;g280d82a52a6_0_656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2" name="Google Shape;4652;g280d82a52a6_0_656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3" name="Google Shape;4653;g280d82a52a6_0_656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4" name="Google Shape;4654;g280d82a52a6_0_656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5" name="Google Shape;4655;g280d82a52a6_0_656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6" name="Google Shape;4656;g280d82a52a6_0_656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7" name="Google Shape;4657;g280d82a52a6_0_656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8" name="Google Shape;4658;g280d82a52a6_0_656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9" name="Google Shape;4659;g280d82a52a6_0_656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0" name="Google Shape;4660;g280d82a52a6_0_656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1" name="Google Shape;4661;g280d82a52a6_0_656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2" name="Google Shape;4662;g280d82a52a6_0_656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3" name="Google Shape;4663;g280d82a52a6_0_656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4" name="Google Shape;4664;g280d82a52a6_0_656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5" name="Google Shape;4665;g280d82a52a6_0_656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6" name="Google Shape;4666;g280d82a52a6_0_656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7" name="Google Shape;4667;g280d82a52a6_0_656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8" name="Google Shape;4668;g280d82a52a6_0_656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9" name="Google Shape;4669;g280d82a52a6_0_656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0" name="Google Shape;4670;g280d82a52a6_0_656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1" name="Google Shape;4671;g280d82a52a6_0_656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2" name="Google Shape;4672;g280d82a52a6_0_656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3" name="Google Shape;4673;g280d82a52a6_0_656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4" name="Google Shape;4674;g280d82a52a6_0_656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5" name="Google Shape;4675;g280d82a52a6_0_656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6" name="Google Shape;4676;g280d82a52a6_0_656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7" name="Google Shape;4677;g280d82a52a6_0_656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8" name="Google Shape;4678;g280d82a52a6_0_656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9" name="Google Shape;4679;g280d82a52a6_0_656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0" name="Google Shape;4680;g280d82a52a6_0_656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1" name="Google Shape;4681;g280d82a52a6_0_656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2" name="Google Shape;4682;g280d82a52a6_0_656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3" name="Google Shape;4683;g280d82a52a6_0_656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4" name="Google Shape;4684;g280d82a52a6_0_656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5" name="Google Shape;4685;g280d82a52a6_0_656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6" name="Google Shape;4686;g280d82a52a6_0_656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7" name="Google Shape;4687;g280d82a52a6_0_656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8" name="Google Shape;4688;g280d82a52a6_0_656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9" name="Google Shape;4689;g280d82a52a6_0_656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0" name="Google Shape;4690;g280d82a52a6_0_656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1" name="Google Shape;4691;g280d82a52a6_0_656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2" name="Google Shape;4692;g280d82a52a6_0_656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3" name="Google Shape;4693;g280d82a52a6_0_656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4" name="Google Shape;4694;g280d82a52a6_0_656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5" name="Google Shape;4695;g280d82a52a6_0_656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6" name="Google Shape;4696;g280d82a52a6_0_656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7" name="Google Shape;4697;g280d82a52a6_0_656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8" name="Google Shape;4698;g280d82a52a6_0_656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9" name="Google Shape;4699;g280d82a52a6_0_656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0" name="Google Shape;4700;g280d82a52a6_0_656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1" name="Google Shape;4701;g280d82a52a6_0_656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2" name="Google Shape;4702;g280d82a52a6_0_656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3" name="Google Shape;4703;g280d82a52a6_0_656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4" name="Google Shape;4704;g280d82a52a6_0_656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5" name="Google Shape;4705;g280d82a52a6_0_656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6" name="Google Shape;4706;g280d82a52a6_0_656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7" name="Google Shape;4707;g280d82a52a6_0_656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8" name="Google Shape;4708;g280d82a52a6_0_656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709" name="Google Shape;4709;g280d82a52a6_0_6569"/>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0" name="Google Shape;4710;g280d82a52a6_0_656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711" name="Google Shape;4711;g280d82a52a6_0_6569"/>
          <p:cNvGrpSpPr/>
          <p:nvPr/>
        </p:nvGrpSpPr>
        <p:grpSpPr>
          <a:xfrm>
            <a:off x="1285921" y="2144122"/>
            <a:ext cx="2868897" cy="817157"/>
            <a:chOff x="238125" y="1822850"/>
            <a:chExt cx="7080200" cy="2016675"/>
          </a:xfrm>
        </p:grpSpPr>
        <p:sp>
          <p:nvSpPr>
            <p:cNvPr id="4712" name="Google Shape;4712;g280d82a52a6_0_656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3" name="Google Shape;4713;g280d82a52a6_0_656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4" name="Google Shape;4714;g280d82a52a6_0_656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5" name="Google Shape;4715;g280d82a52a6_0_656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6" name="Google Shape;4716;g280d82a52a6_0_656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7" name="Google Shape;4717;g280d82a52a6_0_656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8" name="Google Shape;4718;g280d82a52a6_0_656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719" name="Google Shape;4719;g280d82a52a6_0_656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4117"/>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4720" name="Google Shape;4720;g280d82a52a6_0_656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4721"/>
        <p:cNvGrpSpPr/>
        <p:nvPr/>
      </p:nvGrpSpPr>
      <p:grpSpPr>
        <a:xfrm>
          <a:off x="0" y="0"/>
          <a:ext cx="0" cy="0"/>
          <a:chOff x="0" y="0"/>
          <a:chExt cx="0" cy="0"/>
        </a:xfrm>
      </p:grpSpPr>
      <p:sp>
        <p:nvSpPr>
          <p:cNvPr id="4722" name="Google Shape;4722;g280d82a52a6_0_6643"/>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23" name="Google Shape;4723;g280d82a52a6_0_664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4724" name="Google Shape;4724;g280d82a52a6_0_664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4725" name="Google Shape;4725;g280d82a52a6_0_6643"/>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4726"/>
        <p:cNvGrpSpPr/>
        <p:nvPr/>
      </p:nvGrpSpPr>
      <p:grpSpPr>
        <a:xfrm>
          <a:off x="0" y="0"/>
          <a:ext cx="0" cy="0"/>
          <a:chOff x="0" y="0"/>
          <a:chExt cx="0" cy="0"/>
        </a:xfrm>
      </p:grpSpPr>
      <p:sp>
        <p:nvSpPr>
          <p:cNvPr id="4727" name="Google Shape;4727;g280d82a52a6_0_664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4728" name="Google Shape;4728;g280d82a52a6_0_664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729" name="Google Shape;4729;g280d82a52a6_0_6648"/>
          <p:cNvGrpSpPr/>
          <p:nvPr/>
        </p:nvGrpSpPr>
        <p:grpSpPr>
          <a:xfrm>
            <a:off x="455001" y="401909"/>
            <a:ext cx="908390" cy="258739"/>
            <a:chOff x="238125" y="1822850"/>
            <a:chExt cx="7080200" cy="2016675"/>
          </a:xfrm>
        </p:grpSpPr>
        <p:sp>
          <p:nvSpPr>
            <p:cNvPr id="4730" name="Google Shape;4730;g280d82a52a6_0_66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1" name="Google Shape;4731;g280d82a52a6_0_66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2" name="Google Shape;4732;g280d82a52a6_0_66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3" name="Google Shape;4733;g280d82a52a6_0_66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4" name="Google Shape;4734;g280d82a52a6_0_66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5" name="Google Shape;4735;g280d82a52a6_0_66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6" name="Google Shape;4736;g280d82a52a6_0_66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4737" name="Google Shape;4737;g280d82a52a6_0_664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898"/>
        <p:cNvGrpSpPr/>
        <p:nvPr/>
      </p:nvGrpSpPr>
      <p:grpSpPr>
        <a:xfrm>
          <a:off x="0" y="0"/>
          <a:ext cx="0" cy="0"/>
          <a:chOff x="0" y="0"/>
          <a:chExt cx="0" cy="0"/>
        </a:xfrm>
      </p:grpSpPr>
      <p:grpSp>
        <p:nvGrpSpPr>
          <p:cNvPr id="899" name="Google Shape;899;p86"/>
          <p:cNvGrpSpPr/>
          <p:nvPr/>
        </p:nvGrpSpPr>
        <p:grpSpPr>
          <a:xfrm>
            <a:off x="3698727" y="6"/>
            <a:ext cx="3697033" cy="5143642"/>
            <a:chOff x="1926275" y="238125"/>
            <a:chExt cx="3765950" cy="5239525"/>
          </a:xfrm>
        </p:grpSpPr>
        <p:sp>
          <p:nvSpPr>
            <p:cNvPr id="900" name="Google Shape;900;p8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 name="Google Shape;901;p8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2" name="Google Shape;902;p8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 name="Google Shape;903;p8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 name="Google Shape;904;p8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 name="Google Shape;905;p8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 name="Google Shape;906;p8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 name="Google Shape;907;p8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 name="Google Shape;908;p8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 name="Google Shape;909;p8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 name="Google Shape;910;p8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 name="Google Shape;911;p8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 name="Google Shape;912;p8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 name="Google Shape;913;p8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 name="Google Shape;914;p8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 name="Google Shape;915;p8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 name="Google Shape;916;p8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 name="Google Shape;917;p8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 name="Google Shape;918;p8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 name="Google Shape;919;p8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 name="Google Shape;920;p8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 name="Google Shape;921;p8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 name="Google Shape;922;p8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 name="Google Shape;923;p8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 name="Google Shape;924;p8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 name="Google Shape;925;p8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 name="Google Shape;926;p8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 name="Google Shape;927;p8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 name="Google Shape;928;p8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 name="Google Shape;929;p8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 name="Google Shape;930;p8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 name="Google Shape;931;p8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 name="Google Shape;932;p8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 name="Google Shape;933;p8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 name="Google Shape;934;p8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 name="Google Shape;935;p8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 name="Google Shape;936;p8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 name="Google Shape;937;p8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 name="Google Shape;938;p8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 name="Google Shape;939;p8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 name="Google Shape;940;p8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 name="Google Shape;941;p8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 name="Google Shape;942;p8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 name="Google Shape;943;p8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 name="Google Shape;944;p8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 name="Google Shape;945;p8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 name="Google Shape;946;p8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 name="Google Shape;947;p8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 name="Google Shape;948;p8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 name="Google Shape;949;p8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 name="Google Shape;950;p8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 name="Google Shape;951;p8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 name="Google Shape;952;p8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 name="Google Shape;953;p8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 name="Google Shape;954;p8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 name="Google Shape;955;p8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 name="Google Shape;956;p8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 name="Google Shape;957;p8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 name="Google Shape;958;p8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 name="Google Shape;959;p8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60" name="Google Shape;960;p8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 name="Google Shape;961;p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62" name="Google Shape;962;p86"/>
          <p:cNvGrpSpPr/>
          <p:nvPr/>
        </p:nvGrpSpPr>
        <p:grpSpPr>
          <a:xfrm>
            <a:off x="1285921" y="2144122"/>
            <a:ext cx="2868897" cy="817157"/>
            <a:chOff x="238125" y="1822850"/>
            <a:chExt cx="7080200" cy="2016675"/>
          </a:xfrm>
        </p:grpSpPr>
        <p:sp>
          <p:nvSpPr>
            <p:cNvPr id="963" name="Google Shape;963;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 name="Google Shape;964;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 name="Google Shape;965;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 name="Google Shape;966;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 name="Google Shape;967;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 name="Google Shape;968;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 name="Google Shape;969;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70" name="Google Shape;970;p8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971" name="Google Shape;971;p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4738"/>
        <p:cNvGrpSpPr/>
        <p:nvPr/>
      </p:nvGrpSpPr>
      <p:grpSpPr>
        <a:xfrm>
          <a:off x="0" y="0"/>
          <a:ext cx="0" cy="0"/>
          <a:chOff x="0" y="0"/>
          <a:chExt cx="0" cy="0"/>
        </a:xfrm>
      </p:grpSpPr>
      <p:sp>
        <p:nvSpPr>
          <p:cNvPr id="4739" name="Google Shape;4739;g280d82a52a6_0_666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4740" name="Google Shape;4740;g280d82a52a6_0_6660"/>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4741" name="Google Shape;4741;g280d82a52a6_0_666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4742" name="Google Shape;4742;g280d82a52a6_0_666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4743" name="Google Shape;4743;g280d82a52a6_0_666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44" name="Google Shape;4744;g280d82a52a6_0_666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45" name="Google Shape;4745;g280d82a52a6_0_666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4746" name="Google Shape;4746;g280d82a52a6_0_6660"/>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4747" name="Google Shape;4747;g280d82a52a6_0_6660"/>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4748" name="Google Shape;4748;g280d82a52a6_0_6660"/>
          <p:cNvGrpSpPr/>
          <p:nvPr/>
        </p:nvGrpSpPr>
        <p:grpSpPr>
          <a:xfrm>
            <a:off x="5825945" y="3085919"/>
            <a:ext cx="1376700" cy="330600"/>
            <a:chOff x="5457350" y="2701375"/>
            <a:chExt cx="1376700" cy="330600"/>
          </a:xfrm>
        </p:grpSpPr>
        <p:sp>
          <p:nvSpPr>
            <p:cNvPr id="4749" name="Google Shape;4749;g280d82a52a6_0_666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4750" name="Google Shape;4750;g280d82a52a6_0_6660"/>
            <p:cNvGrpSpPr/>
            <p:nvPr/>
          </p:nvGrpSpPr>
          <p:grpSpPr>
            <a:xfrm>
              <a:off x="5541202" y="2774463"/>
              <a:ext cx="183000" cy="183000"/>
              <a:chOff x="5541202" y="2774463"/>
              <a:chExt cx="183000" cy="183000"/>
            </a:xfrm>
          </p:grpSpPr>
          <p:sp>
            <p:nvSpPr>
              <p:cNvPr id="4751" name="Google Shape;4751;g280d82a52a6_0_666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2" name="Google Shape;4752;g280d82a52a6_0_666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4753" name="Google Shape;4753;g280d82a52a6_0_666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4754" name="Google Shape;4754;g280d82a52a6_0_6660"/>
          <p:cNvGrpSpPr/>
          <p:nvPr/>
        </p:nvGrpSpPr>
        <p:grpSpPr>
          <a:xfrm>
            <a:off x="2446250" y="4626181"/>
            <a:ext cx="845188" cy="162953"/>
            <a:chOff x="3701600" y="2570125"/>
            <a:chExt cx="1503625" cy="289900"/>
          </a:xfrm>
        </p:grpSpPr>
        <p:sp>
          <p:nvSpPr>
            <p:cNvPr id="4755" name="Google Shape;4755;g280d82a52a6_0_666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6" name="Google Shape;4756;g280d82a52a6_0_666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7" name="Google Shape;4757;g280d82a52a6_0_666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8" name="Google Shape;4758;g280d82a52a6_0_666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9" name="Google Shape;4759;g280d82a52a6_0_666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0" name="Google Shape;4760;g280d82a52a6_0_666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1" name="Google Shape;4761;g280d82a52a6_0_666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2" name="Google Shape;4762;g280d82a52a6_0_666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3" name="Google Shape;4763;g280d82a52a6_0_666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4" name="Google Shape;4764;g280d82a52a6_0_666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5" name="Google Shape;4765;g280d82a52a6_0_666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6" name="Google Shape;4766;g280d82a52a6_0_666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767" name="Google Shape;4767;g280d82a52a6_0_6660"/>
          <p:cNvGrpSpPr/>
          <p:nvPr/>
        </p:nvGrpSpPr>
        <p:grpSpPr>
          <a:xfrm>
            <a:off x="5267233" y="4595311"/>
            <a:ext cx="908377" cy="201300"/>
            <a:chOff x="5577025" y="2564875"/>
            <a:chExt cx="1764525" cy="390950"/>
          </a:xfrm>
        </p:grpSpPr>
        <p:sp>
          <p:nvSpPr>
            <p:cNvPr id="4768" name="Google Shape;4768;g280d82a52a6_0_666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9" name="Google Shape;4769;g280d82a52a6_0_666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0" name="Google Shape;4770;g280d82a52a6_0_666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1" name="Google Shape;4771;g280d82a52a6_0_666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2" name="Google Shape;4772;g280d82a52a6_0_666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3" name="Google Shape;4773;g280d82a52a6_0_666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4" name="Google Shape;4774;g280d82a52a6_0_666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5" name="Google Shape;4775;g280d82a52a6_0_666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6" name="Google Shape;4776;g280d82a52a6_0_666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7" name="Google Shape;4777;g280d82a52a6_0_666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8" name="Google Shape;4778;g280d82a52a6_0_666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9" name="Google Shape;4779;g280d82a52a6_0_666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0" name="Google Shape;4780;g280d82a52a6_0_666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1" name="Google Shape;4781;g280d82a52a6_0_666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2" name="Google Shape;4782;g280d82a52a6_0_666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3" name="Google Shape;4783;g280d82a52a6_0_666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784" name="Google Shape;4784;g280d82a52a6_0_6660"/>
          <p:cNvGrpSpPr/>
          <p:nvPr/>
        </p:nvGrpSpPr>
        <p:grpSpPr>
          <a:xfrm>
            <a:off x="3882459" y="4590168"/>
            <a:ext cx="682107" cy="266863"/>
            <a:chOff x="238125" y="2500825"/>
            <a:chExt cx="1678825" cy="656650"/>
          </a:xfrm>
        </p:grpSpPr>
        <p:sp>
          <p:nvSpPr>
            <p:cNvPr id="4785" name="Google Shape;4785;g280d82a52a6_0_666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6" name="Google Shape;4786;g280d82a52a6_0_666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7" name="Google Shape;4787;g280d82a52a6_0_666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8" name="Google Shape;4788;g280d82a52a6_0_666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9" name="Google Shape;4789;g280d82a52a6_0_666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0" name="Google Shape;4790;g280d82a52a6_0_666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1" name="Google Shape;4791;g280d82a52a6_0_666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2" name="Google Shape;4792;g280d82a52a6_0_666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3" name="Google Shape;4793;g280d82a52a6_0_666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4" name="Google Shape;4794;g280d82a52a6_0_666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5" name="Google Shape;4795;g280d82a52a6_0_666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6" name="Google Shape;4796;g280d82a52a6_0_666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7" name="Google Shape;4797;g280d82a52a6_0_666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8" name="Google Shape;4798;g280d82a52a6_0_666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9" name="Google Shape;4799;g280d82a52a6_0_666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0" name="Google Shape;4800;g280d82a52a6_0_666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1" name="Google Shape;4801;g280d82a52a6_0_666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2" name="Google Shape;4802;g280d82a52a6_0_666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3" name="Google Shape;4803;g280d82a52a6_0_666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804" name="Google Shape;4804;g280d82a52a6_0_6660"/>
          <p:cNvGrpSpPr/>
          <p:nvPr/>
        </p:nvGrpSpPr>
        <p:grpSpPr>
          <a:xfrm>
            <a:off x="6779578" y="4626181"/>
            <a:ext cx="845188" cy="162953"/>
            <a:chOff x="3701600" y="2570125"/>
            <a:chExt cx="1503625" cy="289900"/>
          </a:xfrm>
        </p:grpSpPr>
        <p:sp>
          <p:nvSpPr>
            <p:cNvPr id="4805" name="Google Shape;4805;g280d82a52a6_0_666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6" name="Google Shape;4806;g280d82a52a6_0_666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7" name="Google Shape;4807;g280d82a52a6_0_666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8" name="Google Shape;4808;g280d82a52a6_0_666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9" name="Google Shape;4809;g280d82a52a6_0_666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0" name="Google Shape;4810;g280d82a52a6_0_666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1" name="Google Shape;4811;g280d82a52a6_0_666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2" name="Google Shape;4812;g280d82a52a6_0_666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3" name="Google Shape;4813;g280d82a52a6_0_666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4" name="Google Shape;4814;g280d82a52a6_0_666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5" name="Google Shape;4815;g280d82a52a6_0_666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6" name="Google Shape;4816;g280d82a52a6_0_666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817" name="Google Shape;4817;g280d82a52a6_0_666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8" name="Google Shape;4818;g280d82a52a6_0_666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4819" name="Google Shape;4819;g280d82a52a6_0_6660"/>
          <p:cNvGrpSpPr/>
          <p:nvPr/>
        </p:nvGrpSpPr>
        <p:grpSpPr>
          <a:xfrm>
            <a:off x="6292189" y="1426141"/>
            <a:ext cx="1425849" cy="1425202"/>
            <a:chOff x="1189450" y="238125"/>
            <a:chExt cx="5177375" cy="5175025"/>
          </a:xfrm>
        </p:grpSpPr>
        <p:sp>
          <p:nvSpPr>
            <p:cNvPr id="4820" name="Google Shape;4820;g280d82a52a6_0_666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1" name="Google Shape;4821;g280d82a52a6_0_666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2" name="Google Shape;4822;g280d82a52a6_0_666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3" name="Google Shape;4823;g280d82a52a6_0_666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4" name="Google Shape;4824;g280d82a52a6_0_666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5" name="Google Shape;4825;g280d82a52a6_0_666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6" name="Google Shape;4826;g280d82a52a6_0_666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7" name="Google Shape;4827;g280d82a52a6_0_666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8" name="Google Shape;4828;g280d82a52a6_0_666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9" name="Google Shape;4829;g280d82a52a6_0_666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0" name="Google Shape;4830;g280d82a52a6_0_666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1" name="Google Shape;4831;g280d82a52a6_0_666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2" name="Google Shape;4832;g280d82a52a6_0_666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3" name="Google Shape;4833;g280d82a52a6_0_666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4" name="Google Shape;4834;g280d82a52a6_0_666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5" name="Google Shape;4835;g280d82a52a6_0_666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6" name="Google Shape;4836;g280d82a52a6_0_666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7" name="Google Shape;4837;g280d82a52a6_0_666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8" name="Google Shape;4838;g280d82a52a6_0_666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9" name="Google Shape;4839;g280d82a52a6_0_666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0" name="Google Shape;4840;g280d82a52a6_0_666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1" name="Google Shape;4841;g280d82a52a6_0_666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2" name="Google Shape;4842;g280d82a52a6_0_666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3" name="Google Shape;4843;g280d82a52a6_0_666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4" name="Google Shape;4844;g280d82a52a6_0_666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5" name="Google Shape;4845;g280d82a52a6_0_666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6" name="Google Shape;4846;g280d82a52a6_0_666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7" name="Google Shape;4847;g280d82a52a6_0_666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8" name="Google Shape;4848;g280d82a52a6_0_666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9" name="Google Shape;4849;g280d82a52a6_0_666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0" name="Google Shape;4850;g280d82a52a6_0_666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1" name="Google Shape;4851;g280d82a52a6_0_666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2" name="Google Shape;4852;g280d82a52a6_0_666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3" name="Google Shape;4853;g280d82a52a6_0_666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4" name="Google Shape;4854;g280d82a52a6_0_666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5" name="Google Shape;4855;g280d82a52a6_0_666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6" name="Google Shape;4856;g280d82a52a6_0_666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7" name="Google Shape;4857;g280d82a52a6_0_666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8" name="Google Shape;4858;g280d82a52a6_0_666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9" name="Google Shape;4859;g280d82a52a6_0_666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0" name="Google Shape;4860;g280d82a52a6_0_666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1" name="Google Shape;4861;g280d82a52a6_0_666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2" name="Google Shape;4862;g280d82a52a6_0_666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3" name="Google Shape;4863;g280d82a52a6_0_666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4" name="Google Shape;4864;g280d82a52a6_0_666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5" name="Google Shape;4865;g280d82a52a6_0_666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6" name="Google Shape;4866;g280d82a52a6_0_666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7" name="Google Shape;4867;g280d82a52a6_0_666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8" name="Google Shape;4868;g280d82a52a6_0_666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9" name="Google Shape;4869;g280d82a52a6_0_666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0" name="Google Shape;4870;g280d82a52a6_0_666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1" name="Google Shape;4871;g280d82a52a6_0_666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2" name="Google Shape;4872;g280d82a52a6_0_666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3" name="Google Shape;4873;g280d82a52a6_0_666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4" name="Google Shape;4874;g280d82a52a6_0_666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5" name="Google Shape;4875;g280d82a52a6_0_666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6" name="Google Shape;4876;g280d82a52a6_0_666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7" name="Google Shape;4877;g280d82a52a6_0_666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8" name="Google Shape;4878;g280d82a52a6_0_666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9" name="Google Shape;4879;g280d82a52a6_0_666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0" name="Google Shape;4880;g280d82a52a6_0_666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1" name="Google Shape;4881;g280d82a52a6_0_666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2" name="Google Shape;4882;g280d82a52a6_0_666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3" name="Google Shape;4883;g280d82a52a6_0_666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4" name="Google Shape;4884;g280d82a52a6_0_666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5" name="Google Shape;4885;g280d82a52a6_0_666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6" name="Google Shape;4886;g280d82a52a6_0_666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7" name="Google Shape;4887;g280d82a52a6_0_666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8" name="Google Shape;4888;g280d82a52a6_0_666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9" name="Google Shape;4889;g280d82a52a6_0_666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0" name="Google Shape;4890;g280d82a52a6_0_666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1" name="Google Shape;4891;g280d82a52a6_0_666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2" name="Google Shape;4892;g280d82a52a6_0_666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3" name="Google Shape;4893;g280d82a52a6_0_666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4" name="Google Shape;4894;g280d82a52a6_0_666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5" name="Google Shape;4895;g280d82a52a6_0_666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6" name="Google Shape;4896;g280d82a52a6_0_666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7" name="Google Shape;4897;g280d82a52a6_0_666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8" name="Google Shape;4898;g280d82a52a6_0_666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9" name="Google Shape;4899;g280d82a52a6_0_666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0" name="Google Shape;4900;g280d82a52a6_0_666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1" name="Google Shape;4901;g280d82a52a6_0_666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2" name="Google Shape;4902;g280d82a52a6_0_666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3" name="Google Shape;4903;g280d82a52a6_0_666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4" name="Google Shape;4904;g280d82a52a6_0_666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5" name="Google Shape;4905;g280d82a52a6_0_666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6" name="Google Shape;4906;g280d82a52a6_0_666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7" name="Google Shape;4907;g280d82a52a6_0_666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8" name="Google Shape;4908;g280d82a52a6_0_666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9" name="Google Shape;4909;g280d82a52a6_0_666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0" name="Google Shape;4910;g280d82a52a6_0_666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1" name="Google Shape;4911;g280d82a52a6_0_666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2" name="Google Shape;4912;g280d82a52a6_0_666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3" name="Google Shape;4913;g280d82a52a6_0_666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4" name="Google Shape;4914;g280d82a52a6_0_666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5" name="Google Shape;4915;g280d82a52a6_0_666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6" name="Google Shape;4916;g280d82a52a6_0_666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7" name="Google Shape;4917;g280d82a52a6_0_666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8" name="Google Shape;4918;g280d82a52a6_0_666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9" name="Google Shape;4919;g280d82a52a6_0_666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0" name="Google Shape;4920;g280d82a52a6_0_666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1" name="Google Shape;4921;g280d82a52a6_0_666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2" name="Google Shape;4922;g280d82a52a6_0_666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3" name="Google Shape;4923;g280d82a52a6_0_666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4" name="Google Shape;4924;g280d82a52a6_0_666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5" name="Google Shape;4925;g280d82a52a6_0_666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6" name="Google Shape;4926;g280d82a52a6_0_666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7" name="Google Shape;4927;g280d82a52a6_0_666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8" name="Google Shape;4928;g280d82a52a6_0_666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9" name="Google Shape;4929;g280d82a52a6_0_666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0" name="Google Shape;4930;g280d82a52a6_0_666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1" name="Google Shape;4931;g280d82a52a6_0_666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2" name="Google Shape;4932;g280d82a52a6_0_666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3" name="Google Shape;4933;g280d82a52a6_0_666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4" name="Google Shape;4934;g280d82a52a6_0_666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5" name="Google Shape;4935;g280d82a52a6_0_666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6" name="Google Shape;4936;g280d82a52a6_0_666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7" name="Google Shape;4937;g280d82a52a6_0_666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8" name="Google Shape;4938;g280d82a52a6_0_666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9" name="Google Shape;4939;g280d82a52a6_0_666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0" name="Google Shape;4940;g280d82a52a6_0_666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1" name="Google Shape;4941;g280d82a52a6_0_666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2" name="Google Shape;4942;g280d82a52a6_0_666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3" name="Google Shape;4943;g280d82a52a6_0_666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4" name="Google Shape;4944;g280d82a52a6_0_666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5" name="Google Shape;4945;g280d82a52a6_0_666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6" name="Google Shape;4946;g280d82a52a6_0_666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7" name="Google Shape;4947;g280d82a52a6_0_666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8" name="Google Shape;4948;g280d82a52a6_0_666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9" name="Google Shape;4949;g280d82a52a6_0_666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0" name="Google Shape;4950;g280d82a52a6_0_666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1" name="Google Shape;4951;g280d82a52a6_0_666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2" name="Google Shape;4952;g280d82a52a6_0_666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3" name="Google Shape;4953;g280d82a52a6_0_666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4" name="Google Shape;4954;g280d82a52a6_0_666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5" name="Google Shape;4955;g280d82a52a6_0_666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6" name="Google Shape;4956;g280d82a52a6_0_666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7" name="Google Shape;4957;g280d82a52a6_0_666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8" name="Google Shape;4958;g280d82a52a6_0_666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9" name="Google Shape;4959;g280d82a52a6_0_666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0" name="Google Shape;4960;g280d82a52a6_0_666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1" name="Google Shape;4961;g280d82a52a6_0_666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2" name="Google Shape;4962;g280d82a52a6_0_666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3" name="Google Shape;4963;g280d82a52a6_0_666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4" name="Google Shape;4964;g280d82a52a6_0_666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5" name="Google Shape;4965;g280d82a52a6_0_666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6" name="Google Shape;4966;g280d82a52a6_0_666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7" name="Google Shape;4967;g280d82a52a6_0_666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8" name="Google Shape;4968;g280d82a52a6_0_666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9" name="Google Shape;4969;g280d82a52a6_0_666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0" name="Google Shape;4970;g280d82a52a6_0_666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1" name="Google Shape;4971;g280d82a52a6_0_666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2" name="Google Shape;4972;g280d82a52a6_0_666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3" name="Google Shape;4973;g280d82a52a6_0_666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4" name="Google Shape;4974;g280d82a52a6_0_666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5" name="Google Shape;4975;g280d82a52a6_0_666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6" name="Google Shape;4976;g280d82a52a6_0_666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7" name="Google Shape;4977;g280d82a52a6_0_666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8" name="Google Shape;4978;g280d82a52a6_0_666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9" name="Google Shape;4979;g280d82a52a6_0_666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0" name="Google Shape;4980;g280d82a52a6_0_666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1" name="Google Shape;4981;g280d82a52a6_0_666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2" name="Google Shape;4982;g280d82a52a6_0_666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3" name="Google Shape;4983;g280d82a52a6_0_666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4" name="Google Shape;4984;g280d82a52a6_0_666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5" name="Google Shape;4985;g280d82a52a6_0_666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6" name="Google Shape;4986;g280d82a52a6_0_666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7" name="Google Shape;4987;g280d82a52a6_0_666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8" name="Google Shape;4988;g280d82a52a6_0_666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9" name="Google Shape;4989;g280d82a52a6_0_666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0" name="Google Shape;4990;g280d82a52a6_0_666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1" name="Google Shape;4991;g280d82a52a6_0_666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2" name="Google Shape;4992;g280d82a52a6_0_666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3" name="Google Shape;4993;g280d82a52a6_0_666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4" name="Google Shape;4994;g280d82a52a6_0_666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5" name="Google Shape;4995;g280d82a52a6_0_666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6" name="Google Shape;4996;g280d82a52a6_0_666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7" name="Google Shape;4997;g280d82a52a6_0_666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8" name="Google Shape;4998;g280d82a52a6_0_666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9" name="Google Shape;4999;g280d82a52a6_0_666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0" name="Google Shape;5000;g280d82a52a6_0_666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1" name="Google Shape;5001;g280d82a52a6_0_666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2" name="Google Shape;5002;g280d82a52a6_0_666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3" name="Google Shape;5003;g280d82a52a6_0_666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4" name="Google Shape;5004;g280d82a52a6_0_666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5" name="Google Shape;5005;g280d82a52a6_0_666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6" name="Google Shape;5006;g280d82a52a6_0_666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7" name="Google Shape;5007;g280d82a52a6_0_666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8" name="Google Shape;5008;g280d82a52a6_0_666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9" name="Google Shape;5009;g280d82a52a6_0_666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0" name="Google Shape;5010;g280d82a52a6_0_666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1" name="Google Shape;5011;g280d82a52a6_0_666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2" name="Google Shape;5012;g280d82a52a6_0_666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3" name="Google Shape;5013;g280d82a52a6_0_666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4" name="Google Shape;5014;g280d82a52a6_0_666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5" name="Google Shape;5015;g280d82a52a6_0_666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6" name="Google Shape;5016;g280d82a52a6_0_666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7" name="Google Shape;5017;g280d82a52a6_0_666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8" name="Google Shape;5018;g280d82a52a6_0_666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9" name="Google Shape;5019;g280d82a52a6_0_666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0" name="Google Shape;5020;g280d82a52a6_0_666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1" name="Google Shape;5021;g280d82a52a6_0_666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2" name="Google Shape;5022;g280d82a52a6_0_666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3" name="Google Shape;5023;g280d82a52a6_0_666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4" name="Google Shape;5024;g280d82a52a6_0_666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5" name="Google Shape;5025;g280d82a52a6_0_666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6" name="Google Shape;5026;g280d82a52a6_0_666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7" name="Google Shape;5027;g280d82a52a6_0_666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8" name="Google Shape;5028;g280d82a52a6_0_666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9" name="Google Shape;5029;g280d82a52a6_0_666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0" name="Google Shape;5030;g280d82a52a6_0_666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1" name="Google Shape;5031;g280d82a52a6_0_666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2" name="Google Shape;5032;g280d82a52a6_0_666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3" name="Google Shape;5033;g280d82a52a6_0_666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4" name="Google Shape;5034;g280d82a52a6_0_666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5" name="Google Shape;5035;g280d82a52a6_0_666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6" name="Google Shape;5036;g280d82a52a6_0_666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7" name="Google Shape;5037;g280d82a52a6_0_666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8" name="Google Shape;5038;g280d82a52a6_0_666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9" name="Google Shape;5039;g280d82a52a6_0_666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0" name="Google Shape;5040;g280d82a52a6_0_666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1" name="Google Shape;5041;g280d82a52a6_0_666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2" name="Google Shape;5042;g280d82a52a6_0_666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3" name="Google Shape;5043;g280d82a52a6_0_666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4" name="Google Shape;5044;g280d82a52a6_0_666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5" name="Google Shape;5045;g280d82a52a6_0_666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6" name="Google Shape;5046;g280d82a52a6_0_666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7" name="Google Shape;5047;g280d82a52a6_0_666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8" name="Google Shape;5048;g280d82a52a6_0_666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9" name="Google Shape;5049;g280d82a52a6_0_666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0" name="Google Shape;5050;g280d82a52a6_0_666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1" name="Google Shape;5051;g280d82a52a6_0_666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2" name="Google Shape;5052;g280d82a52a6_0_666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3" name="Google Shape;5053;g280d82a52a6_0_666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4" name="Google Shape;5054;g280d82a52a6_0_666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5" name="Google Shape;5055;g280d82a52a6_0_666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6" name="Google Shape;5056;g280d82a52a6_0_666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7" name="Google Shape;5057;g280d82a52a6_0_666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8" name="Google Shape;5058;g280d82a52a6_0_666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9" name="Google Shape;5059;g280d82a52a6_0_666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0" name="Google Shape;5060;g280d82a52a6_0_666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1" name="Google Shape;5061;g280d82a52a6_0_666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2" name="Google Shape;5062;g280d82a52a6_0_666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3" name="Google Shape;5063;g280d82a52a6_0_666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4" name="Google Shape;5064;g280d82a52a6_0_666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5" name="Google Shape;5065;g280d82a52a6_0_666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6" name="Google Shape;5066;g280d82a52a6_0_666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7" name="Google Shape;5067;g280d82a52a6_0_666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8" name="Google Shape;5068;g280d82a52a6_0_666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9" name="Google Shape;5069;g280d82a52a6_0_666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0" name="Google Shape;5070;g280d82a52a6_0_666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1" name="Google Shape;5071;g280d82a52a6_0_666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2" name="Google Shape;5072;g280d82a52a6_0_666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3" name="Google Shape;5073;g280d82a52a6_0_666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4" name="Google Shape;5074;g280d82a52a6_0_666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5" name="Google Shape;5075;g280d82a52a6_0_666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6" name="Google Shape;5076;g280d82a52a6_0_666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7" name="Google Shape;5077;g280d82a52a6_0_666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8" name="Google Shape;5078;g280d82a52a6_0_666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9" name="Google Shape;5079;g280d82a52a6_0_666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0" name="Google Shape;5080;g280d82a52a6_0_666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1" name="Google Shape;5081;g280d82a52a6_0_666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2" name="Google Shape;5082;g280d82a52a6_0_666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3" name="Google Shape;5083;g280d82a52a6_0_666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4" name="Google Shape;5084;g280d82a52a6_0_666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5" name="Google Shape;5085;g280d82a52a6_0_666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6" name="Google Shape;5086;g280d82a52a6_0_666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7" name="Google Shape;5087;g280d82a52a6_0_666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8" name="Google Shape;5088;g280d82a52a6_0_666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9" name="Google Shape;5089;g280d82a52a6_0_666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0" name="Google Shape;5090;g280d82a52a6_0_666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1" name="Google Shape;5091;g280d82a52a6_0_666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2" name="Google Shape;5092;g280d82a52a6_0_666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3" name="Google Shape;5093;g280d82a52a6_0_666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4" name="Google Shape;5094;g280d82a52a6_0_666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5" name="Google Shape;5095;g280d82a52a6_0_666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6" name="Google Shape;5096;g280d82a52a6_0_666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7" name="Google Shape;5097;g280d82a52a6_0_666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8" name="Google Shape;5098;g280d82a52a6_0_666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9" name="Google Shape;5099;g280d82a52a6_0_666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0" name="Google Shape;5100;g280d82a52a6_0_666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1" name="Google Shape;5101;g280d82a52a6_0_666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2" name="Google Shape;5102;g280d82a52a6_0_666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3" name="Google Shape;5103;g280d82a52a6_0_666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4" name="Google Shape;5104;g280d82a52a6_0_666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5" name="Google Shape;5105;g280d82a52a6_0_666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6" name="Google Shape;5106;g280d82a52a6_0_666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7" name="Google Shape;5107;g280d82a52a6_0_666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8" name="Google Shape;5108;g280d82a52a6_0_666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9" name="Google Shape;5109;g280d82a52a6_0_666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0" name="Google Shape;5110;g280d82a52a6_0_666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1" name="Google Shape;5111;g280d82a52a6_0_666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2" name="Google Shape;5112;g280d82a52a6_0_666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3" name="Google Shape;5113;g280d82a52a6_0_666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4" name="Google Shape;5114;g280d82a52a6_0_666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5" name="Google Shape;5115;g280d82a52a6_0_666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6" name="Google Shape;5116;g280d82a52a6_0_666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7" name="Google Shape;5117;g280d82a52a6_0_666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8" name="Google Shape;5118;g280d82a52a6_0_666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9" name="Google Shape;5119;g280d82a52a6_0_666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0" name="Google Shape;5120;g280d82a52a6_0_666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1" name="Google Shape;5121;g280d82a52a6_0_666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2" name="Google Shape;5122;g280d82a52a6_0_666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3" name="Google Shape;5123;g280d82a52a6_0_666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4" name="Google Shape;5124;g280d82a52a6_0_666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5" name="Google Shape;5125;g280d82a52a6_0_666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6" name="Google Shape;5126;g280d82a52a6_0_666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7" name="Google Shape;5127;g280d82a52a6_0_666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8" name="Google Shape;5128;g280d82a52a6_0_666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9" name="Google Shape;5129;g280d82a52a6_0_666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0" name="Google Shape;5130;g280d82a52a6_0_666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1" name="Google Shape;5131;g280d82a52a6_0_666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2" name="Google Shape;5132;g280d82a52a6_0_666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3" name="Google Shape;5133;g280d82a52a6_0_666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4" name="Google Shape;5134;g280d82a52a6_0_666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5" name="Google Shape;5135;g280d82a52a6_0_666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6" name="Google Shape;5136;g280d82a52a6_0_666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7" name="Google Shape;5137;g280d82a52a6_0_666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8" name="Google Shape;5138;g280d82a52a6_0_666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9" name="Google Shape;5139;g280d82a52a6_0_666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0" name="Google Shape;5140;g280d82a52a6_0_666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1" name="Google Shape;5141;g280d82a52a6_0_666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2" name="Google Shape;5142;g280d82a52a6_0_666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3" name="Google Shape;5143;g280d82a52a6_0_666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4" name="Google Shape;5144;g280d82a52a6_0_666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5" name="Google Shape;5145;g280d82a52a6_0_666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6" name="Google Shape;5146;g280d82a52a6_0_666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7" name="Google Shape;5147;g280d82a52a6_0_666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8" name="Google Shape;5148;g280d82a52a6_0_666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9" name="Google Shape;5149;g280d82a52a6_0_666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0" name="Google Shape;5150;g280d82a52a6_0_666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1" name="Google Shape;5151;g280d82a52a6_0_666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2" name="Google Shape;5152;g280d82a52a6_0_666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3" name="Google Shape;5153;g280d82a52a6_0_666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4" name="Google Shape;5154;g280d82a52a6_0_666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5" name="Google Shape;5155;g280d82a52a6_0_666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6" name="Google Shape;5156;g280d82a52a6_0_666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7" name="Google Shape;5157;g280d82a52a6_0_666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8" name="Google Shape;5158;g280d82a52a6_0_666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9" name="Google Shape;5159;g280d82a52a6_0_666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0" name="Google Shape;5160;g280d82a52a6_0_666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1" name="Google Shape;5161;g280d82a52a6_0_666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2" name="Google Shape;5162;g280d82a52a6_0_666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3" name="Google Shape;5163;g280d82a52a6_0_666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4" name="Google Shape;5164;g280d82a52a6_0_666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5" name="Google Shape;5165;g280d82a52a6_0_666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6" name="Google Shape;5166;g280d82a52a6_0_666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7" name="Google Shape;5167;g280d82a52a6_0_666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8" name="Google Shape;5168;g280d82a52a6_0_666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9" name="Google Shape;5169;g280d82a52a6_0_666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0" name="Google Shape;5170;g280d82a52a6_0_666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1" name="Google Shape;5171;g280d82a52a6_0_666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2" name="Google Shape;5172;g280d82a52a6_0_666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3" name="Google Shape;5173;g280d82a52a6_0_666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4" name="Google Shape;5174;g280d82a52a6_0_666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5" name="Google Shape;5175;g280d82a52a6_0_666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6" name="Google Shape;5176;g280d82a52a6_0_666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7" name="Google Shape;5177;g280d82a52a6_0_666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8" name="Google Shape;5178;g280d82a52a6_0_666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9" name="Google Shape;5179;g280d82a52a6_0_666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0" name="Google Shape;5180;g280d82a52a6_0_666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1" name="Google Shape;5181;g280d82a52a6_0_666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2" name="Google Shape;5182;g280d82a52a6_0_666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3" name="Google Shape;5183;g280d82a52a6_0_666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4" name="Google Shape;5184;g280d82a52a6_0_666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5" name="Google Shape;5185;g280d82a52a6_0_666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6" name="Google Shape;5186;g280d82a52a6_0_666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7" name="Google Shape;5187;g280d82a52a6_0_666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8" name="Google Shape;5188;g280d82a52a6_0_666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9" name="Google Shape;5189;g280d82a52a6_0_666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0" name="Google Shape;5190;g280d82a52a6_0_666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1" name="Google Shape;5191;g280d82a52a6_0_666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2" name="Google Shape;5192;g280d82a52a6_0_666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3" name="Google Shape;5193;g280d82a52a6_0_666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4" name="Google Shape;5194;g280d82a52a6_0_666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5" name="Google Shape;5195;g280d82a52a6_0_666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6" name="Google Shape;5196;g280d82a52a6_0_666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7" name="Google Shape;5197;g280d82a52a6_0_666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8" name="Google Shape;5198;g280d82a52a6_0_666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9" name="Google Shape;5199;g280d82a52a6_0_666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0" name="Google Shape;5200;g280d82a52a6_0_666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1" name="Google Shape;5201;g280d82a52a6_0_666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2" name="Google Shape;5202;g280d82a52a6_0_666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3" name="Google Shape;5203;g280d82a52a6_0_666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4" name="Google Shape;5204;g280d82a52a6_0_666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5" name="Google Shape;5205;g280d82a52a6_0_666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6" name="Google Shape;5206;g280d82a52a6_0_666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7" name="Google Shape;5207;g280d82a52a6_0_666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8" name="Google Shape;5208;g280d82a52a6_0_666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9" name="Google Shape;5209;g280d82a52a6_0_666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0" name="Google Shape;5210;g280d82a52a6_0_666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1" name="Google Shape;5211;g280d82a52a6_0_666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2" name="Google Shape;5212;g280d82a52a6_0_666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3" name="Google Shape;5213;g280d82a52a6_0_666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4" name="Google Shape;5214;g280d82a52a6_0_666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5" name="Google Shape;5215;g280d82a52a6_0_666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6" name="Google Shape;5216;g280d82a52a6_0_666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7" name="Google Shape;5217;g280d82a52a6_0_666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8" name="Google Shape;5218;g280d82a52a6_0_666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9" name="Google Shape;5219;g280d82a52a6_0_666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0" name="Google Shape;5220;g280d82a52a6_0_666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1" name="Google Shape;5221;g280d82a52a6_0_666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2" name="Google Shape;5222;g280d82a52a6_0_666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3" name="Google Shape;5223;g280d82a52a6_0_666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4" name="Google Shape;5224;g280d82a52a6_0_666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5" name="Google Shape;5225;g280d82a52a6_0_666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6" name="Google Shape;5226;g280d82a52a6_0_666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7" name="Google Shape;5227;g280d82a52a6_0_666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8" name="Google Shape;5228;g280d82a52a6_0_666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9" name="Google Shape;5229;g280d82a52a6_0_666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0" name="Google Shape;5230;g280d82a52a6_0_666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1" name="Google Shape;5231;g280d82a52a6_0_666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2" name="Google Shape;5232;g280d82a52a6_0_666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3" name="Google Shape;5233;g280d82a52a6_0_666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4" name="Google Shape;5234;g280d82a52a6_0_666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5" name="Google Shape;5235;g280d82a52a6_0_666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6" name="Google Shape;5236;g280d82a52a6_0_666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7" name="Google Shape;5237;g280d82a52a6_0_666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8" name="Google Shape;5238;g280d82a52a6_0_666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9" name="Google Shape;5239;g280d82a52a6_0_666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0" name="Google Shape;5240;g280d82a52a6_0_666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1" name="Google Shape;5241;g280d82a52a6_0_666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2" name="Google Shape;5242;g280d82a52a6_0_666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3" name="Google Shape;5243;g280d82a52a6_0_666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4" name="Google Shape;5244;g280d82a52a6_0_666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5" name="Google Shape;5245;g280d82a52a6_0_666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6" name="Google Shape;5246;g280d82a52a6_0_666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7" name="Google Shape;5247;g280d82a52a6_0_666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8" name="Google Shape;5248;g280d82a52a6_0_666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9" name="Google Shape;5249;g280d82a52a6_0_666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0" name="Google Shape;5250;g280d82a52a6_0_666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1" name="Google Shape;5251;g280d82a52a6_0_666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2" name="Google Shape;5252;g280d82a52a6_0_666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3" name="Google Shape;5253;g280d82a52a6_0_666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4" name="Google Shape;5254;g280d82a52a6_0_666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5" name="Google Shape;5255;g280d82a52a6_0_666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6" name="Google Shape;5256;g280d82a52a6_0_666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7" name="Google Shape;5257;g280d82a52a6_0_666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8" name="Google Shape;5258;g280d82a52a6_0_666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9" name="Google Shape;5259;g280d82a52a6_0_666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0" name="Google Shape;5260;g280d82a52a6_0_666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1" name="Google Shape;5261;g280d82a52a6_0_666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2" name="Google Shape;5262;g280d82a52a6_0_666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3" name="Google Shape;5263;g280d82a52a6_0_666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4" name="Google Shape;5264;g280d82a52a6_0_666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5" name="Google Shape;5265;g280d82a52a6_0_666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6" name="Google Shape;5266;g280d82a52a6_0_666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7" name="Google Shape;5267;g280d82a52a6_0_666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8" name="Google Shape;5268;g280d82a52a6_0_666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9" name="Google Shape;5269;g280d82a52a6_0_666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0" name="Google Shape;5270;g280d82a52a6_0_666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1" name="Google Shape;5271;g280d82a52a6_0_666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2" name="Google Shape;5272;g280d82a52a6_0_666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3" name="Google Shape;5273;g280d82a52a6_0_666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4" name="Google Shape;5274;g280d82a52a6_0_666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5" name="Google Shape;5275;g280d82a52a6_0_666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6" name="Google Shape;5276;g280d82a52a6_0_666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7" name="Google Shape;5277;g280d82a52a6_0_666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8" name="Google Shape;5278;g280d82a52a6_0_666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9" name="Google Shape;5279;g280d82a52a6_0_666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0" name="Google Shape;5280;g280d82a52a6_0_666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1" name="Google Shape;5281;g280d82a52a6_0_666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2" name="Google Shape;5282;g280d82a52a6_0_666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3" name="Google Shape;5283;g280d82a52a6_0_666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4" name="Google Shape;5284;g280d82a52a6_0_666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5" name="Google Shape;5285;g280d82a52a6_0_666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6" name="Google Shape;5286;g280d82a52a6_0_666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7" name="Google Shape;5287;g280d82a52a6_0_666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8" name="Google Shape;5288;g280d82a52a6_0_666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9" name="Google Shape;5289;g280d82a52a6_0_666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0" name="Google Shape;5290;g280d82a52a6_0_666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1" name="Google Shape;5291;g280d82a52a6_0_666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2" name="Google Shape;5292;g280d82a52a6_0_666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3" name="Google Shape;5293;g280d82a52a6_0_666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4" name="Google Shape;5294;g280d82a52a6_0_666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5" name="Google Shape;5295;g280d82a52a6_0_666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6" name="Google Shape;5296;g280d82a52a6_0_666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7" name="Google Shape;5297;g280d82a52a6_0_666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8" name="Google Shape;5298;g280d82a52a6_0_666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9" name="Google Shape;5299;g280d82a52a6_0_666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0" name="Google Shape;5300;g280d82a52a6_0_666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1" name="Google Shape;5301;g280d82a52a6_0_666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2" name="Google Shape;5302;g280d82a52a6_0_666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3" name="Google Shape;5303;g280d82a52a6_0_666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4" name="Google Shape;5304;g280d82a52a6_0_666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5" name="Google Shape;5305;g280d82a52a6_0_666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6" name="Google Shape;5306;g280d82a52a6_0_666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7" name="Google Shape;5307;g280d82a52a6_0_666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8" name="Google Shape;5308;g280d82a52a6_0_666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9" name="Google Shape;5309;g280d82a52a6_0_666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0" name="Google Shape;5310;g280d82a52a6_0_666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1" name="Google Shape;5311;g280d82a52a6_0_666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2" name="Google Shape;5312;g280d82a52a6_0_666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3" name="Google Shape;5313;g280d82a52a6_0_666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4" name="Google Shape;5314;g280d82a52a6_0_666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5" name="Google Shape;5315;g280d82a52a6_0_666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6" name="Google Shape;5316;g280d82a52a6_0_666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7" name="Google Shape;5317;g280d82a52a6_0_666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8" name="Google Shape;5318;g280d82a52a6_0_666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9" name="Google Shape;5319;g280d82a52a6_0_666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0" name="Google Shape;5320;g280d82a52a6_0_666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1" name="Google Shape;5321;g280d82a52a6_0_666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2" name="Google Shape;5322;g280d82a52a6_0_666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3" name="Google Shape;5323;g280d82a52a6_0_666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4" name="Google Shape;5324;g280d82a52a6_0_666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5" name="Google Shape;5325;g280d82a52a6_0_666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6" name="Google Shape;5326;g280d82a52a6_0_666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7" name="Google Shape;5327;g280d82a52a6_0_666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8" name="Google Shape;5328;g280d82a52a6_0_666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9" name="Google Shape;5329;g280d82a52a6_0_666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0" name="Google Shape;5330;g280d82a52a6_0_666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1" name="Google Shape;5331;g280d82a52a6_0_666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2" name="Google Shape;5332;g280d82a52a6_0_666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3" name="Google Shape;5333;g280d82a52a6_0_666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4" name="Google Shape;5334;g280d82a52a6_0_666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5" name="Google Shape;5335;g280d82a52a6_0_666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6" name="Google Shape;5336;g280d82a52a6_0_666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7" name="Google Shape;5337;g280d82a52a6_0_666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8" name="Google Shape;5338;g280d82a52a6_0_666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9" name="Google Shape;5339;g280d82a52a6_0_666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0" name="Google Shape;5340;g280d82a52a6_0_666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1" name="Google Shape;5341;g280d82a52a6_0_666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2" name="Google Shape;5342;g280d82a52a6_0_666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3" name="Google Shape;5343;g280d82a52a6_0_666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4" name="Google Shape;5344;g280d82a52a6_0_666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5" name="Google Shape;5345;g280d82a52a6_0_666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6" name="Google Shape;5346;g280d82a52a6_0_666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7" name="Google Shape;5347;g280d82a52a6_0_666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8" name="Google Shape;5348;g280d82a52a6_0_666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9" name="Google Shape;5349;g280d82a52a6_0_666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0" name="Google Shape;5350;g280d82a52a6_0_666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1" name="Google Shape;5351;g280d82a52a6_0_666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2" name="Google Shape;5352;g280d82a52a6_0_666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3" name="Google Shape;5353;g280d82a52a6_0_666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4" name="Google Shape;5354;g280d82a52a6_0_666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5" name="Google Shape;5355;g280d82a52a6_0_666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6" name="Google Shape;5356;g280d82a52a6_0_666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7" name="Google Shape;5357;g280d82a52a6_0_666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8" name="Google Shape;5358;g280d82a52a6_0_666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9" name="Google Shape;5359;g280d82a52a6_0_666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0" name="Google Shape;5360;g280d82a52a6_0_666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1" name="Google Shape;5361;g280d82a52a6_0_666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2" name="Google Shape;5362;g280d82a52a6_0_666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3" name="Google Shape;5363;g280d82a52a6_0_666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4" name="Google Shape;5364;g280d82a52a6_0_666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5" name="Google Shape;5365;g280d82a52a6_0_666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6" name="Google Shape;5366;g280d82a52a6_0_666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7" name="Google Shape;5367;g280d82a52a6_0_666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8" name="Google Shape;5368;g280d82a52a6_0_666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9" name="Google Shape;5369;g280d82a52a6_0_666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0" name="Google Shape;5370;g280d82a52a6_0_666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1" name="Google Shape;5371;g280d82a52a6_0_666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2" name="Google Shape;5372;g280d82a52a6_0_666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3" name="Google Shape;5373;g280d82a52a6_0_666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4" name="Google Shape;5374;g280d82a52a6_0_666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5" name="Google Shape;5375;g280d82a52a6_0_666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6" name="Google Shape;5376;g280d82a52a6_0_666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7" name="Google Shape;5377;g280d82a52a6_0_666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8" name="Google Shape;5378;g280d82a52a6_0_666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9" name="Google Shape;5379;g280d82a52a6_0_666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0" name="Google Shape;5380;g280d82a52a6_0_666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1" name="Google Shape;5381;g280d82a52a6_0_666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2" name="Google Shape;5382;g280d82a52a6_0_666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3" name="Google Shape;5383;g280d82a52a6_0_666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4" name="Google Shape;5384;g280d82a52a6_0_666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5" name="Google Shape;5385;g280d82a52a6_0_666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6" name="Google Shape;5386;g280d82a52a6_0_666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7" name="Google Shape;5387;g280d82a52a6_0_666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388" name="Google Shape;5388;g280d82a52a6_0_666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5389" name="Google Shape;5389;g280d82a52a6_0_666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390"/>
        <p:cNvGrpSpPr/>
        <p:nvPr/>
      </p:nvGrpSpPr>
      <p:grpSpPr>
        <a:xfrm>
          <a:off x="0" y="0"/>
          <a:ext cx="0" cy="0"/>
          <a:chOff x="0" y="0"/>
          <a:chExt cx="0" cy="0"/>
        </a:xfrm>
      </p:grpSpPr>
      <p:sp>
        <p:nvSpPr>
          <p:cNvPr id="5391" name="Google Shape;5391;g280d82a52a6_0_73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392" name="Google Shape;5392;g280d82a52a6_0_7312"/>
          <p:cNvGrpSpPr/>
          <p:nvPr/>
        </p:nvGrpSpPr>
        <p:grpSpPr>
          <a:xfrm>
            <a:off x="8041173" y="4778596"/>
            <a:ext cx="598277" cy="170409"/>
            <a:chOff x="238125" y="1822850"/>
            <a:chExt cx="7080200" cy="2016675"/>
          </a:xfrm>
        </p:grpSpPr>
        <p:sp>
          <p:nvSpPr>
            <p:cNvPr id="5393" name="Google Shape;5393;g280d82a52a6_0_73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4" name="Google Shape;5394;g280d82a52a6_0_73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5" name="Google Shape;5395;g280d82a52a6_0_73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6" name="Google Shape;5396;g280d82a52a6_0_73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7" name="Google Shape;5397;g280d82a52a6_0_73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8" name="Google Shape;5398;g280d82a52a6_0_73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9" name="Google Shape;5399;g280d82a52a6_0_73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400" name="Google Shape;5400;g280d82a52a6_0_731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01" name="Google Shape;5401;g280d82a52a6_0_731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5402" name="Google Shape;5402;g280d82a52a6_0_731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03" name="Google Shape;5403;g280d82a52a6_0_731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404" name="Google Shape;5404;g280d82a52a6_0_731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5405"/>
        <p:cNvGrpSpPr/>
        <p:nvPr/>
      </p:nvGrpSpPr>
      <p:grpSpPr>
        <a:xfrm>
          <a:off x="0" y="0"/>
          <a:ext cx="0" cy="0"/>
          <a:chOff x="0" y="0"/>
          <a:chExt cx="0" cy="0"/>
        </a:xfrm>
      </p:grpSpPr>
      <p:grpSp>
        <p:nvGrpSpPr>
          <p:cNvPr id="5406" name="Google Shape;5406;g280d82a52a6_0_7327"/>
          <p:cNvGrpSpPr/>
          <p:nvPr/>
        </p:nvGrpSpPr>
        <p:grpSpPr>
          <a:xfrm>
            <a:off x="2726703" y="6"/>
            <a:ext cx="3697033" cy="5143642"/>
            <a:chOff x="1926275" y="238125"/>
            <a:chExt cx="3765950" cy="5239525"/>
          </a:xfrm>
        </p:grpSpPr>
        <p:sp>
          <p:nvSpPr>
            <p:cNvPr id="5407" name="Google Shape;5407;g280d82a52a6_0_732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08" name="Google Shape;5408;g280d82a52a6_0_732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09" name="Google Shape;5409;g280d82a52a6_0_732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0" name="Google Shape;5410;g280d82a52a6_0_732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1" name="Google Shape;5411;g280d82a52a6_0_732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2" name="Google Shape;5412;g280d82a52a6_0_732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3" name="Google Shape;5413;g280d82a52a6_0_732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4" name="Google Shape;5414;g280d82a52a6_0_732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5" name="Google Shape;5415;g280d82a52a6_0_732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6" name="Google Shape;5416;g280d82a52a6_0_732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7" name="Google Shape;5417;g280d82a52a6_0_732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8" name="Google Shape;5418;g280d82a52a6_0_732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9" name="Google Shape;5419;g280d82a52a6_0_732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0" name="Google Shape;5420;g280d82a52a6_0_732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1" name="Google Shape;5421;g280d82a52a6_0_732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2" name="Google Shape;5422;g280d82a52a6_0_732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3" name="Google Shape;5423;g280d82a52a6_0_732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4" name="Google Shape;5424;g280d82a52a6_0_732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5" name="Google Shape;5425;g280d82a52a6_0_732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6" name="Google Shape;5426;g280d82a52a6_0_732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7" name="Google Shape;5427;g280d82a52a6_0_732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8" name="Google Shape;5428;g280d82a52a6_0_732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9" name="Google Shape;5429;g280d82a52a6_0_732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0" name="Google Shape;5430;g280d82a52a6_0_732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1" name="Google Shape;5431;g280d82a52a6_0_732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2" name="Google Shape;5432;g280d82a52a6_0_732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3" name="Google Shape;5433;g280d82a52a6_0_732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4" name="Google Shape;5434;g280d82a52a6_0_732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5" name="Google Shape;5435;g280d82a52a6_0_732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6" name="Google Shape;5436;g280d82a52a6_0_732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7" name="Google Shape;5437;g280d82a52a6_0_732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8" name="Google Shape;5438;g280d82a52a6_0_732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9" name="Google Shape;5439;g280d82a52a6_0_732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0" name="Google Shape;5440;g280d82a52a6_0_732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1" name="Google Shape;5441;g280d82a52a6_0_732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2" name="Google Shape;5442;g280d82a52a6_0_732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3" name="Google Shape;5443;g280d82a52a6_0_732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4" name="Google Shape;5444;g280d82a52a6_0_732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5" name="Google Shape;5445;g280d82a52a6_0_732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6" name="Google Shape;5446;g280d82a52a6_0_732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7" name="Google Shape;5447;g280d82a52a6_0_732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8" name="Google Shape;5448;g280d82a52a6_0_732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9" name="Google Shape;5449;g280d82a52a6_0_732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0" name="Google Shape;5450;g280d82a52a6_0_732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1" name="Google Shape;5451;g280d82a52a6_0_732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2" name="Google Shape;5452;g280d82a52a6_0_732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3" name="Google Shape;5453;g280d82a52a6_0_732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4" name="Google Shape;5454;g280d82a52a6_0_732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5" name="Google Shape;5455;g280d82a52a6_0_732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6" name="Google Shape;5456;g280d82a52a6_0_732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7" name="Google Shape;5457;g280d82a52a6_0_732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8" name="Google Shape;5458;g280d82a52a6_0_732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9" name="Google Shape;5459;g280d82a52a6_0_732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0" name="Google Shape;5460;g280d82a52a6_0_732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1" name="Google Shape;5461;g280d82a52a6_0_732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2" name="Google Shape;5462;g280d82a52a6_0_732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3" name="Google Shape;5463;g280d82a52a6_0_732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4" name="Google Shape;5464;g280d82a52a6_0_732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5" name="Google Shape;5465;g280d82a52a6_0_732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6" name="Google Shape;5466;g280d82a52a6_0_732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467" name="Google Shape;5467;g280d82a52a6_0_7327"/>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468" name="Google Shape;5468;g280d82a52a6_0_7327"/>
          <p:cNvGrpSpPr/>
          <p:nvPr/>
        </p:nvGrpSpPr>
        <p:grpSpPr>
          <a:xfrm>
            <a:off x="2686262" y="2"/>
            <a:ext cx="2103910" cy="5143716"/>
            <a:chOff x="2726150" y="238125"/>
            <a:chExt cx="2142475" cy="5238000"/>
          </a:xfrm>
        </p:grpSpPr>
        <p:sp>
          <p:nvSpPr>
            <p:cNvPr id="5469" name="Google Shape;5469;g280d82a52a6_0_73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70" name="Google Shape;5470;g280d82a52a6_0_73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71" name="Google Shape;5471;g280d82a52a6_0_73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472" name="Google Shape;5472;g280d82a52a6_0_7327"/>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73" name="Google Shape;5473;g280d82a52a6_0_73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474" name="Google Shape;5474;g280d82a52a6_0_73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475" name="Google Shape;5475;g280d82a52a6_0_7327"/>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76" name="Google Shape;5476;g280d82a52a6_0_7327"/>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5477" name="Google Shape;5477;g280d82a52a6_0_732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5478" name="Google Shape;5478;g280d82a52a6_0_732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5479"/>
        <p:cNvGrpSpPr/>
        <p:nvPr/>
      </p:nvGrpSpPr>
      <p:grpSpPr>
        <a:xfrm>
          <a:off x="0" y="0"/>
          <a:ext cx="0" cy="0"/>
          <a:chOff x="0" y="0"/>
          <a:chExt cx="0" cy="0"/>
        </a:xfrm>
      </p:grpSpPr>
      <p:sp>
        <p:nvSpPr>
          <p:cNvPr id="5480" name="Google Shape;5480;g280d82a52a6_0_740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481" name="Google Shape;5481;g280d82a52a6_0_7401"/>
          <p:cNvGrpSpPr/>
          <p:nvPr/>
        </p:nvGrpSpPr>
        <p:grpSpPr>
          <a:xfrm>
            <a:off x="2686262" y="2"/>
            <a:ext cx="2103910" cy="5143716"/>
            <a:chOff x="2726150" y="238125"/>
            <a:chExt cx="2142475" cy="5238000"/>
          </a:xfrm>
        </p:grpSpPr>
        <p:sp>
          <p:nvSpPr>
            <p:cNvPr id="5482" name="Google Shape;5482;g280d82a52a6_0_740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83" name="Google Shape;5483;g280d82a52a6_0_740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84" name="Google Shape;5484;g280d82a52a6_0_740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485" name="Google Shape;5485;g280d82a52a6_0_740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86" name="Google Shape;5486;g280d82a52a6_0_740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487" name="Google Shape;5487;g280d82a52a6_0_740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488" name="Google Shape;5488;g280d82a52a6_0_740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89" name="Google Shape;5489;g280d82a52a6_0_7401"/>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5490" name="Google Shape;5490;g280d82a52a6_0_7401"/>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5491" name="Google Shape;5491;g280d82a52a6_0_740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492"/>
        <p:cNvGrpSpPr/>
        <p:nvPr/>
      </p:nvGrpSpPr>
      <p:grpSpPr>
        <a:xfrm>
          <a:off x="0" y="0"/>
          <a:ext cx="0" cy="0"/>
          <a:chOff x="0" y="0"/>
          <a:chExt cx="0" cy="0"/>
        </a:xfrm>
      </p:grpSpPr>
      <p:sp>
        <p:nvSpPr>
          <p:cNvPr id="5493" name="Google Shape;5493;g280d82a52a6_0_74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94" name="Google Shape;5494;g280d82a52a6_0_7414"/>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495" name="Google Shape;5495;g280d82a52a6_0_7414"/>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496" name="Google Shape;5496;g280d82a52a6_0_74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497" name="Google Shape;5497;g280d82a52a6_0_7414"/>
          <p:cNvGrpSpPr/>
          <p:nvPr/>
        </p:nvGrpSpPr>
        <p:grpSpPr>
          <a:xfrm>
            <a:off x="8041173" y="4778596"/>
            <a:ext cx="598277" cy="170409"/>
            <a:chOff x="238125" y="1822850"/>
            <a:chExt cx="7080200" cy="2016675"/>
          </a:xfrm>
        </p:grpSpPr>
        <p:sp>
          <p:nvSpPr>
            <p:cNvPr id="5498" name="Google Shape;5498;g280d82a52a6_0_74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99" name="Google Shape;5499;g280d82a52a6_0_74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0" name="Google Shape;5500;g280d82a52a6_0_74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1" name="Google Shape;5501;g280d82a52a6_0_74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2" name="Google Shape;5502;g280d82a52a6_0_74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3" name="Google Shape;5503;g280d82a52a6_0_74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4" name="Google Shape;5504;g280d82a52a6_0_74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505" name="Google Shape;5505;g280d82a52a6_0_74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5506"/>
        <p:cNvGrpSpPr/>
        <p:nvPr/>
      </p:nvGrpSpPr>
      <p:grpSpPr>
        <a:xfrm>
          <a:off x="0" y="0"/>
          <a:ext cx="0" cy="0"/>
          <a:chOff x="0" y="0"/>
          <a:chExt cx="0" cy="0"/>
        </a:xfrm>
      </p:grpSpPr>
      <p:sp>
        <p:nvSpPr>
          <p:cNvPr id="5507" name="Google Shape;5507;g280d82a52a6_0_7428"/>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8" name="Google Shape;5508;g280d82a52a6_0_7428"/>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509" name="Google Shape;5509;g280d82a52a6_0_74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10" name="Google Shape;5510;g280d82a52a6_0_742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511"/>
        <p:cNvGrpSpPr/>
        <p:nvPr/>
      </p:nvGrpSpPr>
      <p:grpSpPr>
        <a:xfrm>
          <a:off x="0" y="0"/>
          <a:ext cx="0" cy="0"/>
          <a:chOff x="0" y="0"/>
          <a:chExt cx="0" cy="0"/>
        </a:xfrm>
      </p:grpSpPr>
      <p:sp>
        <p:nvSpPr>
          <p:cNvPr id="5512" name="Google Shape;5512;g280d82a52a6_0_7433"/>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5513" name="Google Shape;5513;g280d82a52a6_0_74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14" name="Google Shape;5514;g280d82a52a6_0_7433"/>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5515" name="Google Shape;5515;g280d82a52a6_0_7433"/>
          <p:cNvGrpSpPr/>
          <p:nvPr/>
        </p:nvGrpSpPr>
        <p:grpSpPr>
          <a:xfrm>
            <a:off x="8041173" y="4778596"/>
            <a:ext cx="598277" cy="170409"/>
            <a:chOff x="238125" y="1822850"/>
            <a:chExt cx="7080200" cy="2016675"/>
          </a:xfrm>
        </p:grpSpPr>
        <p:sp>
          <p:nvSpPr>
            <p:cNvPr id="5516" name="Google Shape;5516;g280d82a52a6_0_74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17" name="Google Shape;5517;g280d82a52a6_0_74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18" name="Google Shape;5518;g280d82a52a6_0_74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19" name="Google Shape;5519;g280d82a52a6_0_74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20" name="Google Shape;5520;g280d82a52a6_0_74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21" name="Google Shape;5521;g280d82a52a6_0_74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22" name="Google Shape;5522;g280d82a52a6_0_74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523" name="Google Shape;5523;g280d82a52a6_0_743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524"/>
        <p:cNvGrpSpPr/>
        <p:nvPr/>
      </p:nvGrpSpPr>
      <p:grpSpPr>
        <a:xfrm>
          <a:off x="0" y="0"/>
          <a:ext cx="0" cy="0"/>
          <a:chOff x="0" y="0"/>
          <a:chExt cx="0" cy="0"/>
        </a:xfrm>
      </p:grpSpPr>
      <p:sp>
        <p:nvSpPr>
          <p:cNvPr id="5525" name="Google Shape;5525;g280d82a52a6_0_744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5526" name="Google Shape;5526;g280d82a52a6_0_744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5527"/>
        <p:cNvGrpSpPr/>
        <p:nvPr/>
      </p:nvGrpSpPr>
      <p:grpSpPr>
        <a:xfrm>
          <a:off x="0" y="0"/>
          <a:ext cx="0" cy="0"/>
          <a:chOff x="0" y="0"/>
          <a:chExt cx="0" cy="0"/>
        </a:xfrm>
      </p:grpSpPr>
      <p:grpSp>
        <p:nvGrpSpPr>
          <p:cNvPr id="5528" name="Google Shape;5528;g280d82a52a6_0_7449"/>
          <p:cNvGrpSpPr/>
          <p:nvPr/>
        </p:nvGrpSpPr>
        <p:grpSpPr>
          <a:xfrm>
            <a:off x="3698727" y="6"/>
            <a:ext cx="3697033" cy="5143642"/>
            <a:chOff x="1926275" y="238125"/>
            <a:chExt cx="3765950" cy="5239525"/>
          </a:xfrm>
        </p:grpSpPr>
        <p:sp>
          <p:nvSpPr>
            <p:cNvPr id="5529" name="Google Shape;5529;g280d82a52a6_0_744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0" name="Google Shape;5530;g280d82a52a6_0_744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1" name="Google Shape;5531;g280d82a52a6_0_744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2" name="Google Shape;5532;g280d82a52a6_0_744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3" name="Google Shape;5533;g280d82a52a6_0_744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4" name="Google Shape;5534;g280d82a52a6_0_744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5" name="Google Shape;5535;g280d82a52a6_0_744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6" name="Google Shape;5536;g280d82a52a6_0_744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7" name="Google Shape;5537;g280d82a52a6_0_744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8" name="Google Shape;5538;g280d82a52a6_0_744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9" name="Google Shape;5539;g280d82a52a6_0_744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0" name="Google Shape;5540;g280d82a52a6_0_744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1" name="Google Shape;5541;g280d82a52a6_0_744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2" name="Google Shape;5542;g280d82a52a6_0_744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3" name="Google Shape;5543;g280d82a52a6_0_744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4" name="Google Shape;5544;g280d82a52a6_0_744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5" name="Google Shape;5545;g280d82a52a6_0_744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6" name="Google Shape;5546;g280d82a52a6_0_744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7" name="Google Shape;5547;g280d82a52a6_0_744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8" name="Google Shape;5548;g280d82a52a6_0_744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9" name="Google Shape;5549;g280d82a52a6_0_744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0" name="Google Shape;5550;g280d82a52a6_0_744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1" name="Google Shape;5551;g280d82a52a6_0_744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2" name="Google Shape;5552;g280d82a52a6_0_744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3" name="Google Shape;5553;g280d82a52a6_0_744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4" name="Google Shape;5554;g280d82a52a6_0_744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5" name="Google Shape;5555;g280d82a52a6_0_744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6" name="Google Shape;5556;g280d82a52a6_0_744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7" name="Google Shape;5557;g280d82a52a6_0_744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8" name="Google Shape;5558;g280d82a52a6_0_744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9" name="Google Shape;5559;g280d82a52a6_0_744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0" name="Google Shape;5560;g280d82a52a6_0_744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1" name="Google Shape;5561;g280d82a52a6_0_744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2" name="Google Shape;5562;g280d82a52a6_0_744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3" name="Google Shape;5563;g280d82a52a6_0_744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4" name="Google Shape;5564;g280d82a52a6_0_744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5" name="Google Shape;5565;g280d82a52a6_0_744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6" name="Google Shape;5566;g280d82a52a6_0_744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7" name="Google Shape;5567;g280d82a52a6_0_744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8" name="Google Shape;5568;g280d82a52a6_0_744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9" name="Google Shape;5569;g280d82a52a6_0_744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0" name="Google Shape;5570;g280d82a52a6_0_744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1" name="Google Shape;5571;g280d82a52a6_0_744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2" name="Google Shape;5572;g280d82a52a6_0_744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3" name="Google Shape;5573;g280d82a52a6_0_744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4" name="Google Shape;5574;g280d82a52a6_0_744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5" name="Google Shape;5575;g280d82a52a6_0_744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6" name="Google Shape;5576;g280d82a52a6_0_744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7" name="Google Shape;5577;g280d82a52a6_0_744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8" name="Google Shape;5578;g280d82a52a6_0_744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9" name="Google Shape;5579;g280d82a52a6_0_744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0" name="Google Shape;5580;g280d82a52a6_0_744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1" name="Google Shape;5581;g280d82a52a6_0_744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2" name="Google Shape;5582;g280d82a52a6_0_744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3" name="Google Shape;5583;g280d82a52a6_0_744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4" name="Google Shape;5584;g280d82a52a6_0_744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5" name="Google Shape;5585;g280d82a52a6_0_744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6" name="Google Shape;5586;g280d82a52a6_0_744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7" name="Google Shape;5587;g280d82a52a6_0_744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8" name="Google Shape;5588;g280d82a52a6_0_744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589" name="Google Shape;5589;g280d82a52a6_0_7449"/>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90" name="Google Shape;5590;g280d82a52a6_0_744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91" name="Google Shape;5591;g280d82a52a6_0_744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4117"/>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5592" name="Google Shape;5592;g280d82a52a6_0_744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5593" name="Google Shape;5593;g280d82a52a6_0_7449"/>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5594"/>
        <p:cNvGrpSpPr/>
        <p:nvPr/>
      </p:nvGrpSpPr>
      <p:grpSpPr>
        <a:xfrm>
          <a:off x="0" y="0"/>
          <a:ext cx="0" cy="0"/>
          <a:chOff x="0" y="0"/>
          <a:chExt cx="0" cy="0"/>
        </a:xfrm>
      </p:grpSpPr>
      <p:sp>
        <p:nvSpPr>
          <p:cNvPr id="5595" name="Google Shape;5595;g280d82a52a6_0_751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96" name="Google Shape;5596;g280d82a52a6_0_751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597" name="Google Shape;5597;g280d82a52a6_0_7516"/>
          <p:cNvGrpSpPr/>
          <p:nvPr/>
        </p:nvGrpSpPr>
        <p:grpSpPr>
          <a:xfrm>
            <a:off x="1285921" y="2144122"/>
            <a:ext cx="2868897" cy="817157"/>
            <a:chOff x="238125" y="1822850"/>
            <a:chExt cx="7080200" cy="2016675"/>
          </a:xfrm>
        </p:grpSpPr>
        <p:sp>
          <p:nvSpPr>
            <p:cNvPr id="5598" name="Google Shape;5598;g280d82a52a6_0_75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99" name="Google Shape;5599;g280d82a52a6_0_75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0" name="Google Shape;5600;g280d82a52a6_0_75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1" name="Google Shape;5601;g280d82a52a6_0_75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2" name="Google Shape;5602;g280d82a52a6_0_75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3" name="Google Shape;5603;g280d82a52a6_0_75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4" name="Google Shape;5604;g280d82a52a6_0_75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605" name="Google Shape;5605;g280d82a52a6_0_751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4117"/>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5606" name="Google Shape;5606;g280d82a52a6_0_75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72"/>
        <p:cNvGrpSpPr/>
        <p:nvPr/>
      </p:nvGrpSpPr>
      <p:grpSpPr>
        <a:xfrm>
          <a:off x="0" y="0"/>
          <a:ext cx="0" cy="0"/>
          <a:chOff x="0" y="0"/>
          <a:chExt cx="0" cy="0"/>
        </a:xfrm>
      </p:grpSpPr>
      <p:sp>
        <p:nvSpPr>
          <p:cNvPr id="973" name="Google Shape;973;p8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4" name="Google Shape;974;p8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75" name="Google Shape;975;p80"/>
          <p:cNvGrpSpPr/>
          <p:nvPr/>
        </p:nvGrpSpPr>
        <p:grpSpPr>
          <a:xfrm>
            <a:off x="8041173" y="4778596"/>
            <a:ext cx="598277" cy="170409"/>
            <a:chOff x="238125" y="1822850"/>
            <a:chExt cx="7080200" cy="2016675"/>
          </a:xfrm>
        </p:grpSpPr>
        <p:sp>
          <p:nvSpPr>
            <p:cNvPr id="976" name="Google Shape;976;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 name="Google Shape;977;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 name="Google Shape;978;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 name="Google Shape;979;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 name="Google Shape;980;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 name="Google Shape;981;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 name="Google Shape;982;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83" name="Google Shape;983;p8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5607"/>
        <p:cNvGrpSpPr/>
        <p:nvPr/>
      </p:nvGrpSpPr>
      <p:grpSpPr>
        <a:xfrm>
          <a:off x="0" y="0"/>
          <a:ext cx="0" cy="0"/>
          <a:chOff x="0" y="0"/>
          <a:chExt cx="0" cy="0"/>
        </a:xfrm>
      </p:grpSpPr>
      <p:sp>
        <p:nvSpPr>
          <p:cNvPr id="5608" name="Google Shape;5608;g280d82a52a6_0_7817"/>
          <p:cNvSpPr/>
          <p:nvPr/>
        </p:nvSpPr>
        <p:spPr>
          <a:xfrm>
            <a:off x="4201297" y="0"/>
            <a:ext cx="3811800" cy="51435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dirty="0">
              <a:solidFill>
                <a:schemeClr val="lt1"/>
              </a:solidFill>
              <a:latin typeface="Inter" panose="02000503000000020004" pitchFamily="2" charset="0"/>
              <a:ea typeface="Inter" panose="02000503000000020004" pitchFamily="2" charset="0"/>
              <a:cs typeface="Arial"/>
              <a:sym typeface="Arial"/>
            </a:endParaRPr>
          </a:p>
        </p:txBody>
      </p:sp>
      <p:sp>
        <p:nvSpPr>
          <p:cNvPr id="5609" name="Google Shape;5609;g280d82a52a6_0_7817"/>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610" name="Google Shape;5610;g280d82a52a6_0_7817"/>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5615"/>
        <p:cNvGrpSpPr/>
        <p:nvPr/>
      </p:nvGrpSpPr>
      <p:grpSpPr>
        <a:xfrm>
          <a:off x="0" y="0"/>
          <a:ext cx="0" cy="0"/>
          <a:chOff x="0" y="0"/>
          <a:chExt cx="0" cy="0"/>
        </a:xfrm>
      </p:grpSpPr>
      <p:sp>
        <p:nvSpPr>
          <p:cNvPr id="5616" name="Google Shape;5616;p7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Slide - White Arrow">
  <p:cSld name="Slide - White Arrow">
    <p:bg>
      <p:bgPr>
        <a:blipFill>
          <a:blip r:embed="rId2">
            <a:alphaModFix/>
          </a:blip>
          <a:stretch>
            <a:fillRect/>
          </a:stretch>
        </a:blipFill>
        <a:effectLst/>
      </p:bgPr>
    </p:bg>
    <p:spTree>
      <p:nvGrpSpPr>
        <p:cNvPr id="1" name="Shape 5617"/>
        <p:cNvGrpSpPr/>
        <p:nvPr/>
      </p:nvGrpSpPr>
      <p:grpSpPr>
        <a:xfrm>
          <a:off x="0" y="0"/>
          <a:ext cx="0" cy="0"/>
          <a:chOff x="0" y="0"/>
          <a:chExt cx="0" cy="0"/>
        </a:xfrm>
      </p:grpSpPr>
      <p:sp>
        <p:nvSpPr>
          <p:cNvPr id="5618" name="Google Shape;5618;g280d82a52a6_0_7615"/>
          <p:cNvSpPr/>
          <p:nvPr/>
        </p:nvSpPr>
        <p:spPr>
          <a:xfrm>
            <a:off x="4201297" y="0"/>
            <a:ext cx="38118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dirty="0">
              <a:solidFill>
                <a:schemeClr val="lt1"/>
              </a:solidFill>
              <a:latin typeface="Inter" panose="02000503000000020004" pitchFamily="2" charset="0"/>
              <a:ea typeface="Inter" panose="02000503000000020004" pitchFamily="2" charset="0"/>
              <a:cs typeface="Arial"/>
              <a:sym typeface="Arial"/>
            </a:endParaRPr>
          </a:p>
        </p:txBody>
      </p:sp>
      <p:sp>
        <p:nvSpPr>
          <p:cNvPr id="5619" name="Google Shape;5619;g280d82a52a6_0_7615"/>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5620" name="Google Shape;5620;g280d82a52a6_0_7615"/>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a:solidFill>
                  <a:schemeClr val="dk2"/>
                </a:solidFill>
                <a:latin typeface="Inter" panose="02000503000000020004" pitchFamily="2" charset="0"/>
                <a:ea typeface="Inter" panose="02000503000000020004" pitchFamily="2" charset="0"/>
                <a:cs typeface="Open Sans"/>
                <a:sym typeface="Open Sans"/>
              </a:defRPr>
            </a:lvl1pPr>
            <a:lvl2pPr marL="914400" lvl="1" indent="-3175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marL="1371600" lvl="2" indent="-3048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marL="1828800" lvl="3"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marL="2286000" lvl="4"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5621"/>
        <p:cNvGrpSpPr/>
        <p:nvPr/>
      </p:nvGrpSpPr>
      <p:grpSpPr>
        <a:xfrm>
          <a:off x="0" y="0"/>
          <a:ext cx="0" cy="0"/>
          <a:chOff x="0" y="0"/>
          <a:chExt cx="0" cy="0"/>
        </a:xfrm>
      </p:grpSpPr>
      <p:sp>
        <p:nvSpPr>
          <p:cNvPr id="5622" name="Google Shape;5622;p112"/>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23" name="Google Shape;5623;p112"/>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24" name="Google Shape;5624;p112"/>
          <p:cNvGrpSpPr/>
          <p:nvPr/>
        </p:nvGrpSpPr>
        <p:grpSpPr>
          <a:xfrm>
            <a:off x="7833120" y="4564515"/>
            <a:ext cx="1026629" cy="292418"/>
            <a:chOff x="238125" y="1822850"/>
            <a:chExt cx="7080200" cy="2016675"/>
          </a:xfrm>
        </p:grpSpPr>
        <p:sp>
          <p:nvSpPr>
            <p:cNvPr id="5625" name="Google Shape;5625;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26" name="Google Shape;5626;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27" name="Google Shape;5627;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28" name="Google Shape;5628;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29" name="Google Shape;5629;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0" name="Google Shape;5630;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1" name="Google Shape;5631;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5632"/>
        <p:cNvGrpSpPr/>
        <p:nvPr/>
      </p:nvGrpSpPr>
      <p:grpSpPr>
        <a:xfrm>
          <a:off x="0" y="0"/>
          <a:ext cx="0" cy="0"/>
          <a:chOff x="0" y="0"/>
          <a:chExt cx="0" cy="0"/>
        </a:xfrm>
      </p:grpSpPr>
      <p:sp>
        <p:nvSpPr>
          <p:cNvPr id="5633" name="Google Shape;5633;p113"/>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4" name="Google Shape;5634;p11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35" name="Google Shape;5635;p11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36" name="Google Shape;5636;p113"/>
          <p:cNvGrpSpPr/>
          <p:nvPr/>
        </p:nvGrpSpPr>
        <p:grpSpPr>
          <a:xfrm>
            <a:off x="7833120" y="4564515"/>
            <a:ext cx="1026629" cy="292418"/>
            <a:chOff x="238125" y="1822850"/>
            <a:chExt cx="7080200" cy="2016675"/>
          </a:xfrm>
        </p:grpSpPr>
        <p:sp>
          <p:nvSpPr>
            <p:cNvPr id="5637" name="Google Shape;5637;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8" name="Google Shape;5638;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9" name="Google Shape;5639;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0" name="Google Shape;5640;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1" name="Google Shape;5641;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2" name="Google Shape;5642;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3" name="Google Shape;5643;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5644"/>
        <p:cNvGrpSpPr/>
        <p:nvPr/>
      </p:nvGrpSpPr>
      <p:grpSpPr>
        <a:xfrm>
          <a:off x="0" y="0"/>
          <a:ext cx="0" cy="0"/>
          <a:chOff x="0" y="0"/>
          <a:chExt cx="0" cy="0"/>
        </a:xfrm>
      </p:grpSpPr>
      <p:sp>
        <p:nvSpPr>
          <p:cNvPr id="5645" name="Google Shape;5645;p114"/>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46" name="Google Shape;5646;p114"/>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47" name="Google Shape;5647;p114"/>
          <p:cNvGrpSpPr/>
          <p:nvPr/>
        </p:nvGrpSpPr>
        <p:grpSpPr>
          <a:xfrm>
            <a:off x="455002" y="401910"/>
            <a:ext cx="908390" cy="258739"/>
            <a:chOff x="238125" y="1822850"/>
            <a:chExt cx="7080200" cy="2016675"/>
          </a:xfrm>
        </p:grpSpPr>
        <p:sp>
          <p:nvSpPr>
            <p:cNvPr id="5648" name="Google Shape;5648;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9" name="Google Shape;5649;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0" name="Google Shape;5650;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1" name="Google Shape;5651;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2" name="Google Shape;5652;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3" name="Google Shape;5653;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4" name="Google Shape;5654;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5655" name="Google Shape;5655;p11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5656"/>
        <p:cNvGrpSpPr/>
        <p:nvPr/>
      </p:nvGrpSpPr>
      <p:grpSpPr>
        <a:xfrm>
          <a:off x="0" y="0"/>
          <a:ext cx="0" cy="0"/>
          <a:chOff x="0" y="0"/>
          <a:chExt cx="0" cy="0"/>
        </a:xfrm>
      </p:grpSpPr>
      <p:sp>
        <p:nvSpPr>
          <p:cNvPr id="5657" name="Google Shape;5657;p115"/>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58" name="Google Shape;5658;p11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59" name="Google Shape;5659;p115"/>
          <p:cNvGrpSpPr/>
          <p:nvPr/>
        </p:nvGrpSpPr>
        <p:grpSpPr>
          <a:xfrm>
            <a:off x="455002" y="401910"/>
            <a:ext cx="908390" cy="258739"/>
            <a:chOff x="238125" y="1822850"/>
            <a:chExt cx="7080200" cy="2016675"/>
          </a:xfrm>
        </p:grpSpPr>
        <p:sp>
          <p:nvSpPr>
            <p:cNvPr id="5660" name="Google Shape;5660;p1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1" name="Google Shape;5661;p1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2" name="Google Shape;5662;p1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3" name="Google Shape;5663;p1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4" name="Google Shape;5664;p1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5" name="Google Shape;5665;p1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6" name="Google Shape;5666;p1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5667" name="Google Shape;5667;p11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5668"/>
        <p:cNvGrpSpPr/>
        <p:nvPr/>
      </p:nvGrpSpPr>
      <p:grpSpPr>
        <a:xfrm>
          <a:off x="0" y="0"/>
          <a:ext cx="0" cy="0"/>
          <a:chOff x="0" y="0"/>
          <a:chExt cx="0" cy="0"/>
        </a:xfrm>
      </p:grpSpPr>
      <p:sp>
        <p:nvSpPr>
          <p:cNvPr id="5669" name="Google Shape;5669;p116"/>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670" name="Google Shape;5670;p116"/>
          <p:cNvGrpSpPr/>
          <p:nvPr/>
        </p:nvGrpSpPr>
        <p:grpSpPr>
          <a:xfrm>
            <a:off x="2622652" y="3587454"/>
            <a:ext cx="2377550" cy="653782"/>
            <a:chOff x="2159414" y="3486447"/>
            <a:chExt cx="2606105" cy="720500"/>
          </a:xfrm>
        </p:grpSpPr>
        <p:grpSp>
          <p:nvGrpSpPr>
            <p:cNvPr id="5671" name="Google Shape;5671;p116"/>
            <p:cNvGrpSpPr/>
            <p:nvPr/>
          </p:nvGrpSpPr>
          <p:grpSpPr>
            <a:xfrm>
              <a:off x="2159414" y="3486447"/>
              <a:ext cx="2606105" cy="49200"/>
              <a:chOff x="2159414" y="3486447"/>
              <a:chExt cx="2606105" cy="49200"/>
            </a:xfrm>
          </p:grpSpPr>
          <p:sp>
            <p:nvSpPr>
              <p:cNvPr id="5672" name="Google Shape;5672;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3" name="Google Shape;5673;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4" name="Google Shape;5674;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5" name="Google Shape;5675;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6" name="Google Shape;5676;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7" name="Google Shape;5677;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8" name="Google Shape;5678;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9" name="Google Shape;5679;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0" name="Google Shape;5680;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1" name="Google Shape;5681;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2" name="Google Shape;5682;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3" name="Google Shape;5683;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4" name="Google Shape;5684;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5" name="Google Shape;5685;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6" name="Google Shape;5686;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7" name="Google Shape;5687;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5688" name="Google Shape;5688;p116"/>
            <p:cNvGrpSpPr/>
            <p:nvPr/>
          </p:nvGrpSpPr>
          <p:grpSpPr>
            <a:xfrm>
              <a:off x="2159414" y="3652838"/>
              <a:ext cx="2606105" cy="49200"/>
              <a:chOff x="2159414" y="3486447"/>
              <a:chExt cx="2606105" cy="49200"/>
            </a:xfrm>
          </p:grpSpPr>
          <p:sp>
            <p:nvSpPr>
              <p:cNvPr id="5689" name="Google Shape;5689;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0" name="Google Shape;5690;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1" name="Google Shape;5691;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2" name="Google Shape;5692;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3" name="Google Shape;5693;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4" name="Google Shape;5694;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5" name="Google Shape;5695;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6" name="Google Shape;5696;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7" name="Google Shape;5697;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8" name="Google Shape;5698;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9" name="Google Shape;5699;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0" name="Google Shape;5700;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1" name="Google Shape;5701;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2" name="Google Shape;5702;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3" name="Google Shape;5703;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4" name="Google Shape;5704;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5705" name="Google Shape;5705;p116"/>
            <p:cNvGrpSpPr/>
            <p:nvPr/>
          </p:nvGrpSpPr>
          <p:grpSpPr>
            <a:xfrm>
              <a:off x="2159414" y="3819188"/>
              <a:ext cx="2606105" cy="49200"/>
              <a:chOff x="2159414" y="3486447"/>
              <a:chExt cx="2606105" cy="49200"/>
            </a:xfrm>
          </p:grpSpPr>
          <p:sp>
            <p:nvSpPr>
              <p:cNvPr id="5706" name="Google Shape;5706;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7" name="Google Shape;5707;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8" name="Google Shape;5708;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9" name="Google Shape;5709;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0" name="Google Shape;5710;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1" name="Google Shape;5711;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2" name="Google Shape;5712;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3" name="Google Shape;5713;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4" name="Google Shape;5714;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5" name="Google Shape;5715;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6" name="Google Shape;5716;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7" name="Google Shape;5717;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8" name="Google Shape;5718;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9" name="Google Shape;5719;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0" name="Google Shape;5720;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1" name="Google Shape;5721;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5722" name="Google Shape;5722;p116"/>
            <p:cNvGrpSpPr/>
            <p:nvPr/>
          </p:nvGrpSpPr>
          <p:grpSpPr>
            <a:xfrm>
              <a:off x="2159414" y="3983540"/>
              <a:ext cx="2606105" cy="49200"/>
              <a:chOff x="2159414" y="3486447"/>
              <a:chExt cx="2606105" cy="49200"/>
            </a:xfrm>
          </p:grpSpPr>
          <p:sp>
            <p:nvSpPr>
              <p:cNvPr id="5723" name="Google Shape;5723;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4" name="Google Shape;5724;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5" name="Google Shape;5725;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6" name="Google Shape;5726;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7" name="Google Shape;5727;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8" name="Google Shape;5728;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9" name="Google Shape;5729;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0" name="Google Shape;5730;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1" name="Google Shape;5731;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2" name="Google Shape;5732;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3" name="Google Shape;5733;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4" name="Google Shape;5734;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5" name="Google Shape;5735;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6" name="Google Shape;5736;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7" name="Google Shape;5737;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8" name="Google Shape;5738;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5739" name="Google Shape;5739;p116"/>
            <p:cNvGrpSpPr/>
            <p:nvPr/>
          </p:nvGrpSpPr>
          <p:grpSpPr>
            <a:xfrm>
              <a:off x="2159414" y="4157747"/>
              <a:ext cx="2606105" cy="49200"/>
              <a:chOff x="2159414" y="3486447"/>
              <a:chExt cx="2606105" cy="49200"/>
            </a:xfrm>
          </p:grpSpPr>
          <p:sp>
            <p:nvSpPr>
              <p:cNvPr id="5740" name="Google Shape;5740;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1" name="Google Shape;5741;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2" name="Google Shape;5742;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3" name="Google Shape;5743;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4" name="Google Shape;5744;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5" name="Google Shape;5745;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6" name="Google Shape;5746;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7" name="Google Shape;5747;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8" name="Google Shape;5748;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9" name="Google Shape;5749;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0" name="Google Shape;5750;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1" name="Google Shape;5751;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2" name="Google Shape;5752;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3" name="Google Shape;5753;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4" name="Google Shape;5754;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5" name="Google Shape;5755;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5756" name="Google Shape;5756;p116"/>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757" name="Google Shape;5757;p116"/>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758" name="Google Shape;5758;p116"/>
          <p:cNvGrpSpPr/>
          <p:nvPr/>
        </p:nvGrpSpPr>
        <p:grpSpPr>
          <a:xfrm>
            <a:off x="455002" y="401910"/>
            <a:ext cx="908390" cy="258739"/>
            <a:chOff x="238125" y="1822850"/>
            <a:chExt cx="7080200" cy="2016675"/>
          </a:xfrm>
        </p:grpSpPr>
        <p:sp>
          <p:nvSpPr>
            <p:cNvPr id="5759" name="Google Shape;5759;p1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0" name="Google Shape;5760;p1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1" name="Google Shape;5761;p1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2" name="Google Shape;5762;p1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3" name="Google Shape;5763;p1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4" name="Google Shape;5764;p1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5" name="Google Shape;5765;p1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5766" name="Google Shape;5766;p116"/>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5767" name="Google Shape;5767;p116"/>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768"/>
        <p:cNvGrpSpPr/>
        <p:nvPr/>
      </p:nvGrpSpPr>
      <p:grpSpPr>
        <a:xfrm>
          <a:off x="0" y="0"/>
          <a:ext cx="0" cy="0"/>
          <a:chOff x="0" y="0"/>
          <a:chExt cx="0" cy="0"/>
        </a:xfrm>
      </p:grpSpPr>
      <p:sp>
        <p:nvSpPr>
          <p:cNvPr id="5769" name="Google Shape;5769;p11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770" name="Google Shape;5770;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771" name="Google Shape;5771;p11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5772"/>
        <p:cNvGrpSpPr/>
        <p:nvPr/>
      </p:nvGrpSpPr>
      <p:grpSpPr>
        <a:xfrm>
          <a:off x="0" y="0"/>
          <a:ext cx="0" cy="0"/>
          <a:chOff x="0" y="0"/>
          <a:chExt cx="0" cy="0"/>
        </a:xfrm>
      </p:grpSpPr>
      <p:grpSp>
        <p:nvGrpSpPr>
          <p:cNvPr id="5773" name="Google Shape;5773;p118"/>
          <p:cNvGrpSpPr/>
          <p:nvPr/>
        </p:nvGrpSpPr>
        <p:grpSpPr>
          <a:xfrm>
            <a:off x="2693441" y="10"/>
            <a:ext cx="3757132" cy="5143716"/>
            <a:chOff x="1895100" y="238125"/>
            <a:chExt cx="3826000" cy="5238000"/>
          </a:xfrm>
        </p:grpSpPr>
        <p:sp>
          <p:nvSpPr>
            <p:cNvPr id="5774" name="Google Shape;5774;p11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75" name="Google Shape;5775;p11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776" name="Google Shape;5776;p11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777" name="Google Shape;5777;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778" name="Google Shape;5778;p11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 name="Google Shape;986;p9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87" name="Google Shape;987;p9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988" name="Google Shape;988;p9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779"/>
        <p:cNvGrpSpPr/>
        <p:nvPr/>
      </p:nvGrpSpPr>
      <p:grpSpPr>
        <a:xfrm>
          <a:off x="0" y="0"/>
          <a:ext cx="0" cy="0"/>
          <a:chOff x="0" y="0"/>
          <a:chExt cx="0" cy="0"/>
        </a:xfrm>
      </p:grpSpPr>
      <p:sp>
        <p:nvSpPr>
          <p:cNvPr id="5780" name="Google Shape;5780;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781" name="Google Shape;5781;p119"/>
          <p:cNvGrpSpPr/>
          <p:nvPr/>
        </p:nvGrpSpPr>
        <p:grpSpPr>
          <a:xfrm>
            <a:off x="8041174" y="4778597"/>
            <a:ext cx="598277" cy="170409"/>
            <a:chOff x="238125" y="1822850"/>
            <a:chExt cx="7080200" cy="2016675"/>
          </a:xfrm>
        </p:grpSpPr>
        <p:sp>
          <p:nvSpPr>
            <p:cNvPr id="5782" name="Google Shape;5782;p1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3" name="Google Shape;5783;p1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4" name="Google Shape;5784;p1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5" name="Google Shape;5785;p1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6" name="Google Shape;5786;p1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7" name="Google Shape;5787;p1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8" name="Google Shape;5788;p1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789" name="Google Shape;5789;p11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790" name="Google Shape;5790;p11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791" name="Google Shape;5791;p11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92" name="Google Shape;5792;p11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793" name="Google Shape;5793;p11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5794"/>
        <p:cNvGrpSpPr/>
        <p:nvPr/>
      </p:nvGrpSpPr>
      <p:grpSpPr>
        <a:xfrm>
          <a:off x="0" y="0"/>
          <a:ext cx="0" cy="0"/>
          <a:chOff x="0" y="0"/>
          <a:chExt cx="0" cy="0"/>
        </a:xfrm>
      </p:grpSpPr>
      <p:grpSp>
        <p:nvGrpSpPr>
          <p:cNvPr id="5795" name="Google Shape;5795;p120"/>
          <p:cNvGrpSpPr/>
          <p:nvPr/>
        </p:nvGrpSpPr>
        <p:grpSpPr>
          <a:xfrm>
            <a:off x="1936603" y="6"/>
            <a:ext cx="3697033" cy="5143642"/>
            <a:chOff x="1926275" y="238125"/>
            <a:chExt cx="3765950" cy="5239525"/>
          </a:xfrm>
        </p:grpSpPr>
        <p:sp>
          <p:nvSpPr>
            <p:cNvPr id="5796" name="Google Shape;5796;p1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97" name="Google Shape;5797;p1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98" name="Google Shape;5798;p1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99" name="Google Shape;5799;p1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0" name="Google Shape;5800;p1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1" name="Google Shape;5801;p1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2" name="Google Shape;5802;p1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3" name="Google Shape;5803;p1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4" name="Google Shape;5804;p1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5" name="Google Shape;5805;p1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6" name="Google Shape;5806;p1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7" name="Google Shape;5807;p1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8" name="Google Shape;5808;p1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9" name="Google Shape;5809;p1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0" name="Google Shape;5810;p1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1" name="Google Shape;5811;p1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2" name="Google Shape;5812;p1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3" name="Google Shape;5813;p1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4" name="Google Shape;5814;p1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5" name="Google Shape;5815;p1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6" name="Google Shape;5816;p1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7" name="Google Shape;5817;p1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8" name="Google Shape;5818;p1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9" name="Google Shape;5819;p1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0" name="Google Shape;5820;p1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1" name="Google Shape;5821;p1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2" name="Google Shape;5822;p1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3" name="Google Shape;5823;p1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4" name="Google Shape;5824;p1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5" name="Google Shape;5825;p1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6" name="Google Shape;5826;p1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7" name="Google Shape;5827;p1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8" name="Google Shape;5828;p1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9" name="Google Shape;5829;p1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0" name="Google Shape;5830;p1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1" name="Google Shape;5831;p1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2" name="Google Shape;5832;p1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3" name="Google Shape;5833;p1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4" name="Google Shape;5834;p1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5" name="Google Shape;5835;p1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6" name="Google Shape;5836;p1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7" name="Google Shape;5837;p1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8" name="Google Shape;5838;p1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9" name="Google Shape;5839;p1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0" name="Google Shape;5840;p1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1" name="Google Shape;5841;p1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2" name="Google Shape;5842;p1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3" name="Google Shape;5843;p1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4" name="Google Shape;5844;p1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5" name="Google Shape;5845;p1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6" name="Google Shape;5846;p1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7" name="Google Shape;5847;p1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8" name="Google Shape;5848;p1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9" name="Google Shape;5849;p1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0" name="Google Shape;5850;p1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1" name="Google Shape;5851;p1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2" name="Google Shape;5852;p1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3" name="Google Shape;5853;p1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4" name="Google Shape;5854;p1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5" name="Google Shape;5855;p1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856" name="Google Shape;5856;p12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857" name="Google Shape;5857;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58" name="Google Shape;5858;p12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859" name="Google Shape;5859;p120"/>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860" name="Google Shape;5860;p120"/>
          <p:cNvGrpSpPr/>
          <p:nvPr/>
        </p:nvGrpSpPr>
        <p:grpSpPr>
          <a:xfrm>
            <a:off x="8041174" y="4778597"/>
            <a:ext cx="598277" cy="170409"/>
            <a:chOff x="238125" y="1822850"/>
            <a:chExt cx="7080200" cy="2016675"/>
          </a:xfrm>
        </p:grpSpPr>
        <p:sp>
          <p:nvSpPr>
            <p:cNvPr id="5861" name="Google Shape;5861;p1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2" name="Google Shape;5862;p1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3" name="Google Shape;5863;p1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4" name="Google Shape;5864;p1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5" name="Google Shape;5865;p1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6" name="Google Shape;5866;p1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7" name="Google Shape;5867;p1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868" name="Google Shape;5868;p12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869" name="Google Shape;5869;p12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5870"/>
        <p:cNvGrpSpPr/>
        <p:nvPr/>
      </p:nvGrpSpPr>
      <p:grpSpPr>
        <a:xfrm>
          <a:off x="0" y="0"/>
          <a:ext cx="0" cy="0"/>
          <a:chOff x="0" y="0"/>
          <a:chExt cx="0" cy="0"/>
        </a:xfrm>
      </p:grpSpPr>
      <p:sp>
        <p:nvSpPr>
          <p:cNvPr id="5871" name="Google Shape;5871;p12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872" name="Google Shape;5872;p1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73" name="Google Shape;5873;p12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874" name="Google Shape;5874;p121"/>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875" name="Google Shape;5875;p121"/>
          <p:cNvGrpSpPr/>
          <p:nvPr/>
        </p:nvGrpSpPr>
        <p:grpSpPr>
          <a:xfrm>
            <a:off x="8041174" y="4778597"/>
            <a:ext cx="598277" cy="170409"/>
            <a:chOff x="238125" y="1822850"/>
            <a:chExt cx="7080200" cy="2016675"/>
          </a:xfrm>
        </p:grpSpPr>
        <p:sp>
          <p:nvSpPr>
            <p:cNvPr id="5876" name="Google Shape;5876;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77" name="Google Shape;5877;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78" name="Google Shape;5878;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79" name="Google Shape;5879;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80" name="Google Shape;5880;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81" name="Google Shape;5881;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82" name="Google Shape;5882;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883" name="Google Shape;5883;p121"/>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884" name="Google Shape;5884;p12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5885"/>
        <p:cNvGrpSpPr/>
        <p:nvPr/>
      </p:nvGrpSpPr>
      <p:grpSpPr>
        <a:xfrm>
          <a:off x="0" y="0"/>
          <a:ext cx="0" cy="0"/>
          <a:chOff x="0" y="0"/>
          <a:chExt cx="0" cy="0"/>
        </a:xfrm>
      </p:grpSpPr>
      <p:sp>
        <p:nvSpPr>
          <p:cNvPr id="5886" name="Google Shape;5886;p122"/>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887" name="Google Shape;5887;p122"/>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888" name="Google Shape;5888;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89" name="Google Shape;5889;p122"/>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0" name="Google Shape;5890;p122"/>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5891" name="Google Shape;5891;p122"/>
          <p:cNvGrpSpPr/>
          <p:nvPr/>
        </p:nvGrpSpPr>
        <p:grpSpPr>
          <a:xfrm>
            <a:off x="8041174" y="4778597"/>
            <a:ext cx="598277" cy="170409"/>
            <a:chOff x="238125" y="1822850"/>
            <a:chExt cx="7080200" cy="2016675"/>
          </a:xfrm>
        </p:grpSpPr>
        <p:sp>
          <p:nvSpPr>
            <p:cNvPr id="5892" name="Google Shape;5892;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3" name="Google Shape;5893;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4" name="Google Shape;5894;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5" name="Google Shape;5895;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6" name="Google Shape;5896;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7" name="Google Shape;5897;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8" name="Google Shape;5898;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5899"/>
        <p:cNvGrpSpPr/>
        <p:nvPr/>
      </p:nvGrpSpPr>
      <p:grpSpPr>
        <a:xfrm>
          <a:off x="0" y="0"/>
          <a:ext cx="0" cy="0"/>
          <a:chOff x="0" y="0"/>
          <a:chExt cx="0" cy="0"/>
        </a:xfrm>
      </p:grpSpPr>
      <p:sp>
        <p:nvSpPr>
          <p:cNvPr id="5900" name="Google Shape;5900;p12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901" name="Google Shape;5901;p1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902" name="Google Shape;5902;p123"/>
          <p:cNvGrpSpPr/>
          <p:nvPr/>
        </p:nvGrpSpPr>
        <p:grpSpPr>
          <a:xfrm>
            <a:off x="8041174" y="4778597"/>
            <a:ext cx="598277" cy="170409"/>
            <a:chOff x="238125" y="1822850"/>
            <a:chExt cx="7080200" cy="2016675"/>
          </a:xfrm>
        </p:grpSpPr>
        <p:sp>
          <p:nvSpPr>
            <p:cNvPr id="5903" name="Google Shape;5903;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4" name="Google Shape;5904;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5" name="Google Shape;5905;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6" name="Google Shape;5906;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7" name="Google Shape;5907;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8" name="Google Shape;5908;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9" name="Google Shape;5909;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910" name="Google Shape;5910;p123"/>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11" name="Google Shape;5911;p123"/>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12" name="Google Shape;5912;p123"/>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5913" name="Google Shape;5913;p12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5914" name="Google Shape;5914;p123"/>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5915" name="Google Shape;5915;p12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5916" name="Google Shape;5916;p123"/>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5917" name="Google Shape;5917;p123"/>
          <p:cNvGrpSpPr/>
          <p:nvPr/>
        </p:nvGrpSpPr>
        <p:grpSpPr>
          <a:xfrm>
            <a:off x="-117" y="1714760"/>
            <a:ext cx="1714747" cy="1713968"/>
            <a:chOff x="1189450" y="238125"/>
            <a:chExt cx="5177375" cy="5175025"/>
          </a:xfrm>
        </p:grpSpPr>
        <p:sp>
          <p:nvSpPr>
            <p:cNvPr id="5918" name="Google Shape;5918;p12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19" name="Google Shape;5919;p12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0" name="Google Shape;5920;p12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1" name="Google Shape;5921;p12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2" name="Google Shape;5922;p12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3" name="Google Shape;5923;p12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4" name="Google Shape;5924;p12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5" name="Google Shape;5925;p12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6" name="Google Shape;5926;p12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7" name="Google Shape;5927;p12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8" name="Google Shape;5928;p12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9" name="Google Shape;5929;p12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0" name="Google Shape;5930;p12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1" name="Google Shape;5931;p12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2" name="Google Shape;5932;p12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3" name="Google Shape;5933;p12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4" name="Google Shape;5934;p12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5" name="Google Shape;5935;p12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6" name="Google Shape;5936;p12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7" name="Google Shape;5937;p12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8" name="Google Shape;5938;p12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9" name="Google Shape;5939;p12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0" name="Google Shape;5940;p12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1" name="Google Shape;5941;p12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2" name="Google Shape;5942;p12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3" name="Google Shape;5943;p12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4" name="Google Shape;5944;p12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5" name="Google Shape;5945;p12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6" name="Google Shape;5946;p12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7" name="Google Shape;5947;p12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8" name="Google Shape;5948;p12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9" name="Google Shape;5949;p12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0" name="Google Shape;5950;p12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1" name="Google Shape;5951;p12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2" name="Google Shape;5952;p12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3" name="Google Shape;5953;p12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4" name="Google Shape;5954;p12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5" name="Google Shape;5955;p12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6" name="Google Shape;5956;p12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7" name="Google Shape;5957;p12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8" name="Google Shape;5958;p12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9" name="Google Shape;5959;p12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0" name="Google Shape;5960;p12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1" name="Google Shape;5961;p12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2" name="Google Shape;5962;p12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3" name="Google Shape;5963;p12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4" name="Google Shape;5964;p12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5" name="Google Shape;5965;p12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6" name="Google Shape;5966;p12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7" name="Google Shape;5967;p12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8" name="Google Shape;5968;p12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9" name="Google Shape;5969;p12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0" name="Google Shape;5970;p12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1" name="Google Shape;5971;p12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2" name="Google Shape;5972;p12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3" name="Google Shape;5973;p12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4" name="Google Shape;5974;p12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5" name="Google Shape;5975;p12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6" name="Google Shape;5976;p12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7" name="Google Shape;5977;p12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8" name="Google Shape;5978;p12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9" name="Google Shape;5979;p12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0" name="Google Shape;5980;p12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1" name="Google Shape;5981;p12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2" name="Google Shape;5982;p12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3" name="Google Shape;5983;p12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4" name="Google Shape;5984;p12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5" name="Google Shape;5985;p12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6" name="Google Shape;5986;p12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7" name="Google Shape;5987;p12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8" name="Google Shape;5988;p12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9" name="Google Shape;5989;p12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0" name="Google Shape;5990;p12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1" name="Google Shape;5991;p12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2" name="Google Shape;5992;p12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3" name="Google Shape;5993;p12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4" name="Google Shape;5994;p12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5" name="Google Shape;5995;p12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6" name="Google Shape;5996;p12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7" name="Google Shape;5997;p12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8" name="Google Shape;5998;p12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9" name="Google Shape;5999;p12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0" name="Google Shape;6000;p12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1" name="Google Shape;6001;p12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2" name="Google Shape;6002;p12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3" name="Google Shape;6003;p12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4" name="Google Shape;6004;p12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5" name="Google Shape;6005;p12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6" name="Google Shape;6006;p12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7" name="Google Shape;6007;p12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8" name="Google Shape;6008;p12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9" name="Google Shape;6009;p12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0" name="Google Shape;6010;p12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1" name="Google Shape;6011;p12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2" name="Google Shape;6012;p12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3" name="Google Shape;6013;p12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4" name="Google Shape;6014;p12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5" name="Google Shape;6015;p12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6" name="Google Shape;6016;p12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7" name="Google Shape;6017;p12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8" name="Google Shape;6018;p12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9" name="Google Shape;6019;p12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0" name="Google Shape;6020;p12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1" name="Google Shape;6021;p12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2" name="Google Shape;6022;p12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3" name="Google Shape;6023;p12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4" name="Google Shape;6024;p12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5" name="Google Shape;6025;p12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6" name="Google Shape;6026;p12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7" name="Google Shape;6027;p12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8" name="Google Shape;6028;p12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9" name="Google Shape;6029;p12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0" name="Google Shape;6030;p12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1" name="Google Shape;6031;p12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2" name="Google Shape;6032;p12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3" name="Google Shape;6033;p12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4" name="Google Shape;6034;p12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5" name="Google Shape;6035;p12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6" name="Google Shape;6036;p12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7" name="Google Shape;6037;p12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8" name="Google Shape;6038;p12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9" name="Google Shape;6039;p12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0" name="Google Shape;6040;p12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1" name="Google Shape;6041;p12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2" name="Google Shape;6042;p12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3" name="Google Shape;6043;p12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4" name="Google Shape;6044;p12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5" name="Google Shape;6045;p12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6" name="Google Shape;6046;p12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7" name="Google Shape;6047;p12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8" name="Google Shape;6048;p12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9" name="Google Shape;6049;p12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0" name="Google Shape;6050;p12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1" name="Google Shape;6051;p12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2" name="Google Shape;6052;p12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3" name="Google Shape;6053;p12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4" name="Google Shape;6054;p12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5" name="Google Shape;6055;p12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6" name="Google Shape;6056;p12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7" name="Google Shape;6057;p12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8" name="Google Shape;6058;p12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9" name="Google Shape;6059;p12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0" name="Google Shape;6060;p12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1" name="Google Shape;6061;p12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2" name="Google Shape;6062;p12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3" name="Google Shape;6063;p12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4" name="Google Shape;6064;p12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5" name="Google Shape;6065;p12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6" name="Google Shape;6066;p12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7" name="Google Shape;6067;p12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8" name="Google Shape;6068;p12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9" name="Google Shape;6069;p12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0" name="Google Shape;6070;p12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1" name="Google Shape;6071;p12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2" name="Google Shape;6072;p12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3" name="Google Shape;6073;p12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4" name="Google Shape;6074;p12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5" name="Google Shape;6075;p12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6" name="Google Shape;6076;p12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7" name="Google Shape;6077;p12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8" name="Google Shape;6078;p12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9" name="Google Shape;6079;p12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0" name="Google Shape;6080;p12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1" name="Google Shape;6081;p12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2" name="Google Shape;6082;p12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3" name="Google Shape;6083;p12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4" name="Google Shape;6084;p12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5" name="Google Shape;6085;p12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6" name="Google Shape;6086;p12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7" name="Google Shape;6087;p12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8" name="Google Shape;6088;p12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9" name="Google Shape;6089;p12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0" name="Google Shape;6090;p12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1" name="Google Shape;6091;p12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2" name="Google Shape;6092;p12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3" name="Google Shape;6093;p12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4" name="Google Shape;6094;p12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5" name="Google Shape;6095;p12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6" name="Google Shape;6096;p12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7" name="Google Shape;6097;p12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8" name="Google Shape;6098;p12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9" name="Google Shape;6099;p12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0" name="Google Shape;6100;p12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1" name="Google Shape;6101;p12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2" name="Google Shape;6102;p12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3" name="Google Shape;6103;p12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4" name="Google Shape;6104;p12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5" name="Google Shape;6105;p12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6" name="Google Shape;6106;p12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7" name="Google Shape;6107;p12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8" name="Google Shape;6108;p12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9" name="Google Shape;6109;p12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0" name="Google Shape;6110;p12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1" name="Google Shape;6111;p12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2" name="Google Shape;6112;p12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3" name="Google Shape;6113;p12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4" name="Google Shape;6114;p12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5" name="Google Shape;6115;p12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6" name="Google Shape;6116;p12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7" name="Google Shape;6117;p12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8" name="Google Shape;6118;p12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9" name="Google Shape;6119;p12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0" name="Google Shape;6120;p12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1" name="Google Shape;6121;p12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2" name="Google Shape;6122;p12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3" name="Google Shape;6123;p12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4" name="Google Shape;6124;p12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5" name="Google Shape;6125;p12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6" name="Google Shape;6126;p12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7" name="Google Shape;6127;p12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8" name="Google Shape;6128;p12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9" name="Google Shape;6129;p12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0" name="Google Shape;6130;p12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1" name="Google Shape;6131;p12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2" name="Google Shape;6132;p12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3" name="Google Shape;6133;p12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4" name="Google Shape;6134;p12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5" name="Google Shape;6135;p12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6" name="Google Shape;6136;p12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7" name="Google Shape;6137;p12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8" name="Google Shape;6138;p12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9" name="Google Shape;6139;p12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0" name="Google Shape;6140;p12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1" name="Google Shape;6141;p12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2" name="Google Shape;6142;p12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3" name="Google Shape;6143;p12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4" name="Google Shape;6144;p12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5" name="Google Shape;6145;p12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6" name="Google Shape;6146;p12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7" name="Google Shape;6147;p12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8" name="Google Shape;6148;p12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9" name="Google Shape;6149;p12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0" name="Google Shape;6150;p12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1" name="Google Shape;6151;p12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2" name="Google Shape;6152;p12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3" name="Google Shape;6153;p12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4" name="Google Shape;6154;p12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5" name="Google Shape;6155;p12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6" name="Google Shape;6156;p12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7" name="Google Shape;6157;p12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8" name="Google Shape;6158;p12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9" name="Google Shape;6159;p12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0" name="Google Shape;6160;p12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1" name="Google Shape;6161;p12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2" name="Google Shape;6162;p12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3" name="Google Shape;6163;p12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4" name="Google Shape;6164;p12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5" name="Google Shape;6165;p12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6" name="Google Shape;6166;p12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7" name="Google Shape;6167;p12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8" name="Google Shape;6168;p12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9" name="Google Shape;6169;p12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0" name="Google Shape;6170;p12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1" name="Google Shape;6171;p12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2" name="Google Shape;6172;p12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3" name="Google Shape;6173;p12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4" name="Google Shape;6174;p12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5" name="Google Shape;6175;p12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6" name="Google Shape;6176;p12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7" name="Google Shape;6177;p12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8" name="Google Shape;6178;p12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9" name="Google Shape;6179;p12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0" name="Google Shape;6180;p12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1" name="Google Shape;6181;p12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2" name="Google Shape;6182;p12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3" name="Google Shape;6183;p12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4" name="Google Shape;6184;p12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5" name="Google Shape;6185;p12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6" name="Google Shape;6186;p12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7" name="Google Shape;6187;p12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8" name="Google Shape;6188;p12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9" name="Google Shape;6189;p12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0" name="Google Shape;6190;p12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1" name="Google Shape;6191;p12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2" name="Google Shape;6192;p12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3" name="Google Shape;6193;p12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4" name="Google Shape;6194;p12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5" name="Google Shape;6195;p12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6" name="Google Shape;6196;p12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7" name="Google Shape;6197;p12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8" name="Google Shape;6198;p12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9" name="Google Shape;6199;p12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0" name="Google Shape;6200;p12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1" name="Google Shape;6201;p12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2" name="Google Shape;6202;p12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3" name="Google Shape;6203;p12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4" name="Google Shape;6204;p12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5" name="Google Shape;6205;p12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6" name="Google Shape;6206;p12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7" name="Google Shape;6207;p12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8" name="Google Shape;6208;p12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9" name="Google Shape;6209;p12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0" name="Google Shape;6210;p12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1" name="Google Shape;6211;p12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2" name="Google Shape;6212;p12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3" name="Google Shape;6213;p12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4" name="Google Shape;6214;p12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5" name="Google Shape;6215;p12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6" name="Google Shape;6216;p12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7" name="Google Shape;6217;p12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8" name="Google Shape;6218;p12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9" name="Google Shape;6219;p12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0" name="Google Shape;6220;p12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1" name="Google Shape;6221;p12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2" name="Google Shape;6222;p12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3" name="Google Shape;6223;p12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4" name="Google Shape;6224;p12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5" name="Google Shape;6225;p12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6" name="Google Shape;6226;p12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7" name="Google Shape;6227;p12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8" name="Google Shape;6228;p12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9" name="Google Shape;6229;p12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0" name="Google Shape;6230;p12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1" name="Google Shape;6231;p12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2" name="Google Shape;6232;p12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3" name="Google Shape;6233;p12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4" name="Google Shape;6234;p12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5" name="Google Shape;6235;p12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6" name="Google Shape;6236;p12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7" name="Google Shape;6237;p12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8" name="Google Shape;6238;p12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9" name="Google Shape;6239;p12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0" name="Google Shape;6240;p12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1" name="Google Shape;6241;p12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2" name="Google Shape;6242;p12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3" name="Google Shape;6243;p12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4" name="Google Shape;6244;p12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5" name="Google Shape;6245;p12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6" name="Google Shape;6246;p12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7" name="Google Shape;6247;p12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8" name="Google Shape;6248;p12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9" name="Google Shape;6249;p12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0" name="Google Shape;6250;p12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1" name="Google Shape;6251;p12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2" name="Google Shape;6252;p12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3" name="Google Shape;6253;p12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4" name="Google Shape;6254;p12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5" name="Google Shape;6255;p12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6" name="Google Shape;6256;p12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7" name="Google Shape;6257;p12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8" name="Google Shape;6258;p12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9" name="Google Shape;6259;p12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0" name="Google Shape;6260;p12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1" name="Google Shape;6261;p12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2" name="Google Shape;6262;p12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3" name="Google Shape;6263;p12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4" name="Google Shape;6264;p12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5" name="Google Shape;6265;p12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6" name="Google Shape;6266;p12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7" name="Google Shape;6267;p12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8" name="Google Shape;6268;p12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9" name="Google Shape;6269;p12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0" name="Google Shape;6270;p12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1" name="Google Shape;6271;p12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2" name="Google Shape;6272;p12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3" name="Google Shape;6273;p12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4" name="Google Shape;6274;p12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5" name="Google Shape;6275;p12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6" name="Google Shape;6276;p12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7" name="Google Shape;6277;p12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8" name="Google Shape;6278;p12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9" name="Google Shape;6279;p12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0" name="Google Shape;6280;p12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1" name="Google Shape;6281;p12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2" name="Google Shape;6282;p12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3" name="Google Shape;6283;p12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4" name="Google Shape;6284;p12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5" name="Google Shape;6285;p12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6" name="Google Shape;6286;p12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7" name="Google Shape;6287;p12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8" name="Google Shape;6288;p12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9" name="Google Shape;6289;p12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0" name="Google Shape;6290;p12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1" name="Google Shape;6291;p12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2" name="Google Shape;6292;p12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3" name="Google Shape;6293;p12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4" name="Google Shape;6294;p12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5" name="Google Shape;6295;p12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6" name="Google Shape;6296;p12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7" name="Google Shape;6297;p12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8" name="Google Shape;6298;p12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9" name="Google Shape;6299;p12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0" name="Google Shape;6300;p12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1" name="Google Shape;6301;p12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2" name="Google Shape;6302;p12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3" name="Google Shape;6303;p12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4" name="Google Shape;6304;p12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5" name="Google Shape;6305;p12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6" name="Google Shape;6306;p12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7" name="Google Shape;6307;p12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8" name="Google Shape;6308;p12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9" name="Google Shape;6309;p12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0" name="Google Shape;6310;p12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1" name="Google Shape;6311;p12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2" name="Google Shape;6312;p12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3" name="Google Shape;6313;p12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4" name="Google Shape;6314;p12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5" name="Google Shape;6315;p12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6" name="Google Shape;6316;p12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7" name="Google Shape;6317;p12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8" name="Google Shape;6318;p12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9" name="Google Shape;6319;p12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0" name="Google Shape;6320;p12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1" name="Google Shape;6321;p12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2" name="Google Shape;6322;p12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3" name="Google Shape;6323;p12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4" name="Google Shape;6324;p12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5" name="Google Shape;6325;p12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6" name="Google Shape;6326;p12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7" name="Google Shape;6327;p12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8" name="Google Shape;6328;p12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9" name="Google Shape;6329;p12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0" name="Google Shape;6330;p12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1" name="Google Shape;6331;p12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2" name="Google Shape;6332;p12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3" name="Google Shape;6333;p12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4" name="Google Shape;6334;p12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5" name="Google Shape;6335;p12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6" name="Google Shape;6336;p12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7" name="Google Shape;6337;p12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8" name="Google Shape;6338;p12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9" name="Google Shape;6339;p12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0" name="Google Shape;6340;p12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1" name="Google Shape;6341;p12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2" name="Google Shape;6342;p12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3" name="Google Shape;6343;p12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4" name="Google Shape;6344;p12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5" name="Google Shape;6345;p12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6" name="Google Shape;6346;p12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7" name="Google Shape;6347;p12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8" name="Google Shape;6348;p12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9" name="Google Shape;6349;p12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0" name="Google Shape;6350;p12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1" name="Google Shape;6351;p12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2" name="Google Shape;6352;p12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3" name="Google Shape;6353;p12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4" name="Google Shape;6354;p12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5" name="Google Shape;6355;p12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6" name="Google Shape;6356;p12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7" name="Google Shape;6357;p12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8" name="Google Shape;6358;p12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9" name="Google Shape;6359;p12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0" name="Google Shape;6360;p12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1" name="Google Shape;6361;p12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2" name="Google Shape;6362;p12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3" name="Google Shape;6363;p12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4" name="Google Shape;6364;p12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5" name="Google Shape;6365;p12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6" name="Google Shape;6366;p12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7" name="Google Shape;6367;p12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8" name="Google Shape;6368;p12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9" name="Google Shape;6369;p12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0" name="Google Shape;6370;p12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1" name="Google Shape;6371;p12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2" name="Google Shape;6372;p12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3" name="Google Shape;6373;p12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4" name="Google Shape;6374;p12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5" name="Google Shape;6375;p12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6" name="Google Shape;6376;p12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7" name="Google Shape;6377;p12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8" name="Google Shape;6378;p12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9" name="Google Shape;6379;p12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0" name="Google Shape;6380;p12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1" name="Google Shape;6381;p12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2" name="Google Shape;6382;p12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3" name="Google Shape;6383;p12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4" name="Google Shape;6384;p12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5" name="Google Shape;6385;p12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6" name="Google Shape;6386;p12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7" name="Google Shape;6387;p12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8" name="Google Shape;6388;p12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9" name="Google Shape;6389;p12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0" name="Google Shape;6390;p12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1" name="Google Shape;6391;p12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2" name="Google Shape;6392;p12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3" name="Google Shape;6393;p12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4" name="Google Shape;6394;p12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5" name="Google Shape;6395;p12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6" name="Google Shape;6396;p12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7" name="Google Shape;6397;p12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8" name="Google Shape;6398;p12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9" name="Google Shape;6399;p12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0" name="Google Shape;6400;p12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1" name="Google Shape;6401;p12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2" name="Google Shape;6402;p12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3" name="Google Shape;6403;p12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4" name="Google Shape;6404;p12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5" name="Google Shape;6405;p12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6" name="Google Shape;6406;p12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7" name="Google Shape;6407;p12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8" name="Google Shape;6408;p12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9" name="Google Shape;6409;p12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0" name="Google Shape;6410;p12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1" name="Google Shape;6411;p12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2" name="Google Shape;6412;p12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3" name="Google Shape;6413;p12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4" name="Google Shape;6414;p12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5" name="Google Shape;6415;p12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6" name="Google Shape;6416;p12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7" name="Google Shape;6417;p12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8" name="Google Shape;6418;p12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9" name="Google Shape;6419;p12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0" name="Google Shape;6420;p12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1" name="Google Shape;6421;p12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2" name="Google Shape;6422;p12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3" name="Google Shape;6423;p12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4" name="Google Shape;6424;p12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5" name="Google Shape;6425;p12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6" name="Google Shape;6426;p12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7" name="Google Shape;6427;p12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8" name="Google Shape;6428;p12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9" name="Google Shape;6429;p12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0" name="Google Shape;6430;p12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1" name="Google Shape;6431;p12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2" name="Google Shape;6432;p12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3" name="Google Shape;6433;p12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4" name="Google Shape;6434;p12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5" name="Google Shape;6435;p12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6" name="Google Shape;6436;p12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7" name="Google Shape;6437;p12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8" name="Google Shape;6438;p12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9" name="Google Shape;6439;p12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0" name="Google Shape;6440;p12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1" name="Google Shape;6441;p12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2" name="Google Shape;6442;p12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3" name="Google Shape;6443;p12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4" name="Google Shape;6444;p12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5" name="Google Shape;6445;p12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6" name="Google Shape;6446;p12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7" name="Google Shape;6447;p12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8" name="Google Shape;6448;p12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9" name="Google Shape;6449;p12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0" name="Google Shape;6450;p12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1" name="Google Shape;6451;p12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2" name="Google Shape;6452;p12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3" name="Google Shape;6453;p12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4" name="Google Shape;6454;p12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5" name="Google Shape;6455;p12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6" name="Google Shape;6456;p12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7" name="Google Shape;6457;p12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8" name="Google Shape;6458;p12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9" name="Google Shape;6459;p12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0" name="Google Shape;6460;p12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1" name="Google Shape;6461;p12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2" name="Google Shape;6462;p12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3" name="Google Shape;6463;p12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4" name="Google Shape;6464;p12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5" name="Google Shape;6465;p12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6" name="Google Shape;6466;p12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7" name="Google Shape;6467;p12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8" name="Google Shape;6468;p12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9" name="Google Shape;6469;p12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0" name="Google Shape;6470;p12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1" name="Google Shape;6471;p12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2" name="Google Shape;6472;p12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3" name="Google Shape;6473;p12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4" name="Google Shape;6474;p12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5" name="Google Shape;6475;p12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6" name="Google Shape;6476;p12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7" name="Google Shape;6477;p12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8" name="Google Shape;6478;p12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9" name="Google Shape;6479;p12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0" name="Google Shape;6480;p12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1" name="Google Shape;6481;p12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2" name="Google Shape;6482;p12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3" name="Google Shape;6483;p12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4" name="Google Shape;6484;p12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5" name="Google Shape;6485;p12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6486" name="Google Shape;6486;p123"/>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6487"/>
        <p:cNvGrpSpPr/>
        <p:nvPr/>
      </p:nvGrpSpPr>
      <p:grpSpPr>
        <a:xfrm>
          <a:off x="0" y="0"/>
          <a:ext cx="0" cy="0"/>
          <a:chOff x="0" y="0"/>
          <a:chExt cx="0" cy="0"/>
        </a:xfrm>
      </p:grpSpPr>
      <p:sp>
        <p:nvSpPr>
          <p:cNvPr id="6488" name="Google Shape;6488;p124"/>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9" name="Google Shape;6489;p124"/>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90" name="Google Shape;6490;p124"/>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91" name="Google Shape;6491;p124"/>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92" name="Google Shape;6492;p1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493" name="Google Shape;6493;p124"/>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94" name="Google Shape;6494;p12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6495" name="Google Shape;6495;p12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6496" name="Google Shape;6496;p124"/>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6497" name="Google Shape;6497;p12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6498" name="Google Shape;6498;p124"/>
          <p:cNvGrpSpPr/>
          <p:nvPr/>
        </p:nvGrpSpPr>
        <p:grpSpPr>
          <a:xfrm>
            <a:off x="8041174" y="4778597"/>
            <a:ext cx="598277" cy="170409"/>
            <a:chOff x="238125" y="1822850"/>
            <a:chExt cx="7080200" cy="2016675"/>
          </a:xfrm>
        </p:grpSpPr>
        <p:sp>
          <p:nvSpPr>
            <p:cNvPr id="6499" name="Google Shape;6499;p1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0" name="Google Shape;6500;p1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1" name="Google Shape;6501;p1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2" name="Google Shape;6502;p1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3" name="Google Shape;6503;p1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4" name="Google Shape;6504;p1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5" name="Google Shape;6505;p1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6506" name="Google Shape;6506;p124"/>
          <p:cNvGrpSpPr/>
          <p:nvPr/>
        </p:nvGrpSpPr>
        <p:grpSpPr>
          <a:xfrm>
            <a:off x="7429557" y="273"/>
            <a:ext cx="1714747" cy="1713968"/>
            <a:chOff x="1189450" y="238125"/>
            <a:chExt cx="5177375" cy="5175025"/>
          </a:xfrm>
        </p:grpSpPr>
        <p:sp>
          <p:nvSpPr>
            <p:cNvPr id="6507" name="Google Shape;6507;p12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8" name="Google Shape;6508;p12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9" name="Google Shape;6509;p12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0" name="Google Shape;6510;p12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1" name="Google Shape;6511;p12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2" name="Google Shape;6512;p12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3" name="Google Shape;6513;p12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4" name="Google Shape;6514;p12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5" name="Google Shape;6515;p12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6" name="Google Shape;6516;p12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7" name="Google Shape;6517;p12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8" name="Google Shape;6518;p12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9" name="Google Shape;6519;p12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0" name="Google Shape;6520;p12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1" name="Google Shape;6521;p12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2" name="Google Shape;6522;p12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3" name="Google Shape;6523;p12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4" name="Google Shape;6524;p12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5" name="Google Shape;6525;p12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6" name="Google Shape;6526;p12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7" name="Google Shape;6527;p12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8" name="Google Shape;6528;p12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9" name="Google Shape;6529;p12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0" name="Google Shape;6530;p12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1" name="Google Shape;6531;p12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2" name="Google Shape;6532;p12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3" name="Google Shape;6533;p12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4" name="Google Shape;6534;p12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5" name="Google Shape;6535;p12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6" name="Google Shape;6536;p12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7" name="Google Shape;6537;p12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8" name="Google Shape;6538;p12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9" name="Google Shape;6539;p12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0" name="Google Shape;6540;p12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1" name="Google Shape;6541;p12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2" name="Google Shape;6542;p12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3" name="Google Shape;6543;p12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4" name="Google Shape;6544;p12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5" name="Google Shape;6545;p12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6" name="Google Shape;6546;p12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7" name="Google Shape;6547;p12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8" name="Google Shape;6548;p12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9" name="Google Shape;6549;p12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0" name="Google Shape;6550;p12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1" name="Google Shape;6551;p12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2" name="Google Shape;6552;p12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3" name="Google Shape;6553;p12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4" name="Google Shape;6554;p12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5" name="Google Shape;6555;p12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6" name="Google Shape;6556;p12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7" name="Google Shape;6557;p12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8" name="Google Shape;6558;p12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9" name="Google Shape;6559;p12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0" name="Google Shape;6560;p12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1" name="Google Shape;6561;p12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2" name="Google Shape;6562;p12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3" name="Google Shape;6563;p12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4" name="Google Shape;6564;p12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5" name="Google Shape;6565;p12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6" name="Google Shape;6566;p12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7" name="Google Shape;6567;p12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8" name="Google Shape;6568;p12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9" name="Google Shape;6569;p12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0" name="Google Shape;6570;p12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1" name="Google Shape;6571;p12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2" name="Google Shape;6572;p12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3" name="Google Shape;6573;p12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4" name="Google Shape;6574;p12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5" name="Google Shape;6575;p12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6" name="Google Shape;6576;p12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7" name="Google Shape;6577;p12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8" name="Google Shape;6578;p12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9" name="Google Shape;6579;p12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0" name="Google Shape;6580;p12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1" name="Google Shape;6581;p12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2" name="Google Shape;6582;p12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3" name="Google Shape;6583;p12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4" name="Google Shape;6584;p12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5" name="Google Shape;6585;p12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6" name="Google Shape;6586;p12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7" name="Google Shape;6587;p12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8" name="Google Shape;6588;p12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9" name="Google Shape;6589;p12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0" name="Google Shape;6590;p12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1" name="Google Shape;6591;p12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2" name="Google Shape;6592;p12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3" name="Google Shape;6593;p12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4" name="Google Shape;6594;p12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5" name="Google Shape;6595;p12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6" name="Google Shape;6596;p12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7" name="Google Shape;6597;p12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8" name="Google Shape;6598;p12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9" name="Google Shape;6599;p12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0" name="Google Shape;6600;p12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1" name="Google Shape;6601;p12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2" name="Google Shape;6602;p12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3" name="Google Shape;6603;p12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4" name="Google Shape;6604;p12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5" name="Google Shape;6605;p12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6" name="Google Shape;6606;p12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7" name="Google Shape;6607;p12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8" name="Google Shape;6608;p12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9" name="Google Shape;6609;p12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0" name="Google Shape;6610;p12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1" name="Google Shape;6611;p12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2" name="Google Shape;6612;p12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3" name="Google Shape;6613;p12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4" name="Google Shape;6614;p12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5" name="Google Shape;6615;p12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6" name="Google Shape;6616;p12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7" name="Google Shape;6617;p12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8" name="Google Shape;6618;p12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9" name="Google Shape;6619;p12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0" name="Google Shape;6620;p12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1" name="Google Shape;6621;p12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2" name="Google Shape;6622;p12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3" name="Google Shape;6623;p12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4" name="Google Shape;6624;p12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5" name="Google Shape;6625;p12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6" name="Google Shape;6626;p12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7" name="Google Shape;6627;p12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8" name="Google Shape;6628;p12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9" name="Google Shape;6629;p12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0" name="Google Shape;6630;p12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1" name="Google Shape;6631;p12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2" name="Google Shape;6632;p12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3" name="Google Shape;6633;p12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4" name="Google Shape;6634;p12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5" name="Google Shape;6635;p12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6" name="Google Shape;6636;p12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7" name="Google Shape;6637;p12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8" name="Google Shape;6638;p12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9" name="Google Shape;6639;p12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0" name="Google Shape;6640;p12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1" name="Google Shape;6641;p12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2" name="Google Shape;6642;p12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3" name="Google Shape;6643;p12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4" name="Google Shape;6644;p12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5" name="Google Shape;6645;p12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6" name="Google Shape;6646;p12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7" name="Google Shape;6647;p12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8" name="Google Shape;6648;p12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9" name="Google Shape;6649;p12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0" name="Google Shape;6650;p12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1" name="Google Shape;6651;p12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2" name="Google Shape;6652;p12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3" name="Google Shape;6653;p12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4" name="Google Shape;6654;p12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5" name="Google Shape;6655;p12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6" name="Google Shape;6656;p12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7" name="Google Shape;6657;p12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8" name="Google Shape;6658;p12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9" name="Google Shape;6659;p12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0" name="Google Shape;6660;p12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1" name="Google Shape;6661;p12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2" name="Google Shape;6662;p12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3" name="Google Shape;6663;p12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4" name="Google Shape;6664;p12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5" name="Google Shape;6665;p12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6" name="Google Shape;6666;p12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7" name="Google Shape;6667;p12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8" name="Google Shape;6668;p12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9" name="Google Shape;6669;p12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0" name="Google Shape;6670;p12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1" name="Google Shape;6671;p12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2" name="Google Shape;6672;p12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3" name="Google Shape;6673;p12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4" name="Google Shape;6674;p12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5" name="Google Shape;6675;p12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6" name="Google Shape;6676;p12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7" name="Google Shape;6677;p12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8" name="Google Shape;6678;p12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9" name="Google Shape;6679;p12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0" name="Google Shape;6680;p12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1" name="Google Shape;6681;p12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2" name="Google Shape;6682;p12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3" name="Google Shape;6683;p12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4" name="Google Shape;6684;p12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5" name="Google Shape;6685;p12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6" name="Google Shape;6686;p12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7" name="Google Shape;6687;p12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8" name="Google Shape;6688;p12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9" name="Google Shape;6689;p12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0" name="Google Shape;6690;p12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1" name="Google Shape;6691;p12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2" name="Google Shape;6692;p12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3" name="Google Shape;6693;p12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4" name="Google Shape;6694;p12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5" name="Google Shape;6695;p12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6" name="Google Shape;6696;p12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7" name="Google Shape;6697;p12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8" name="Google Shape;6698;p12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9" name="Google Shape;6699;p12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0" name="Google Shape;6700;p12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1" name="Google Shape;6701;p12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2" name="Google Shape;6702;p12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3" name="Google Shape;6703;p12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4" name="Google Shape;6704;p12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5" name="Google Shape;6705;p12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6" name="Google Shape;6706;p12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7" name="Google Shape;6707;p12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8" name="Google Shape;6708;p12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9" name="Google Shape;6709;p12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0" name="Google Shape;6710;p12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1" name="Google Shape;6711;p12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2" name="Google Shape;6712;p12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3" name="Google Shape;6713;p12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4" name="Google Shape;6714;p12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5" name="Google Shape;6715;p12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6" name="Google Shape;6716;p12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7" name="Google Shape;6717;p12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8" name="Google Shape;6718;p12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9" name="Google Shape;6719;p12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0" name="Google Shape;6720;p12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1" name="Google Shape;6721;p12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2" name="Google Shape;6722;p12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3" name="Google Shape;6723;p12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4" name="Google Shape;6724;p12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5" name="Google Shape;6725;p12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6" name="Google Shape;6726;p12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7" name="Google Shape;6727;p12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8" name="Google Shape;6728;p12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9" name="Google Shape;6729;p12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0" name="Google Shape;6730;p12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1" name="Google Shape;6731;p12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2" name="Google Shape;6732;p12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3" name="Google Shape;6733;p12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4" name="Google Shape;6734;p12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5" name="Google Shape;6735;p12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6" name="Google Shape;6736;p12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7" name="Google Shape;6737;p12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8" name="Google Shape;6738;p12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9" name="Google Shape;6739;p12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0" name="Google Shape;6740;p12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1" name="Google Shape;6741;p12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2" name="Google Shape;6742;p12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3" name="Google Shape;6743;p12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4" name="Google Shape;6744;p12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5" name="Google Shape;6745;p12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6" name="Google Shape;6746;p12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7" name="Google Shape;6747;p12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8" name="Google Shape;6748;p12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9" name="Google Shape;6749;p12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0" name="Google Shape;6750;p12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1" name="Google Shape;6751;p12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2" name="Google Shape;6752;p12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3" name="Google Shape;6753;p12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4" name="Google Shape;6754;p12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5" name="Google Shape;6755;p12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6" name="Google Shape;6756;p12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7" name="Google Shape;6757;p12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8" name="Google Shape;6758;p12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9" name="Google Shape;6759;p12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0" name="Google Shape;6760;p12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1" name="Google Shape;6761;p12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2" name="Google Shape;6762;p12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3" name="Google Shape;6763;p12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4" name="Google Shape;6764;p12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5" name="Google Shape;6765;p12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6" name="Google Shape;6766;p12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7" name="Google Shape;6767;p12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8" name="Google Shape;6768;p12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9" name="Google Shape;6769;p12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0" name="Google Shape;6770;p12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1" name="Google Shape;6771;p12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2" name="Google Shape;6772;p12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3" name="Google Shape;6773;p12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4" name="Google Shape;6774;p12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5" name="Google Shape;6775;p12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6" name="Google Shape;6776;p12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7" name="Google Shape;6777;p12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8" name="Google Shape;6778;p12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9" name="Google Shape;6779;p12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0" name="Google Shape;6780;p12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1" name="Google Shape;6781;p12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2" name="Google Shape;6782;p12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3" name="Google Shape;6783;p12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4" name="Google Shape;6784;p12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5" name="Google Shape;6785;p12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6" name="Google Shape;6786;p12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7" name="Google Shape;6787;p12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8" name="Google Shape;6788;p12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9" name="Google Shape;6789;p12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0" name="Google Shape;6790;p12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1" name="Google Shape;6791;p12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2" name="Google Shape;6792;p12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3" name="Google Shape;6793;p12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4" name="Google Shape;6794;p12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5" name="Google Shape;6795;p12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6" name="Google Shape;6796;p12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7" name="Google Shape;6797;p12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8" name="Google Shape;6798;p12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9" name="Google Shape;6799;p12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0" name="Google Shape;6800;p12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1" name="Google Shape;6801;p12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2" name="Google Shape;6802;p12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3" name="Google Shape;6803;p12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4" name="Google Shape;6804;p12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5" name="Google Shape;6805;p12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6" name="Google Shape;6806;p12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7" name="Google Shape;6807;p12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8" name="Google Shape;6808;p12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9" name="Google Shape;6809;p12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0" name="Google Shape;6810;p12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1" name="Google Shape;6811;p12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2" name="Google Shape;6812;p12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3" name="Google Shape;6813;p12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4" name="Google Shape;6814;p12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5" name="Google Shape;6815;p12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6" name="Google Shape;6816;p12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7" name="Google Shape;6817;p12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8" name="Google Shape;6818;p12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9" name="Google Shape;6819;p12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0" name="Google Shape;6820;p12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1" name="Google Shape;6821;p12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2" name="Google Shape;6822;p12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3" name="Google Shape;6823;p12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4" name="Google Shape;6824;p12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5" name="Google Shape;6825;p12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6" name="Google Shape;6826;p12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7" name="Google Shape;6827;p12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8" name="Google Shape;6828;p12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9" name="Google Shape;6829;p12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0" name="Google Shape;6830;p12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1" name="Google Shape;6831;p12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2" name="Google Shape;6832;p12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3" name="Google Shape;6833;p12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4" name="Google Shape;6834;p12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5" name="Google Shape;6835;p12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6" name="Google Shape;6836;p12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7" name="Google Shape;6837;p12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8" name="Google Shape;6838;p12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9" name="Google Shape;6839;p12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0" name="Google Shape;6840;p12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1" name="Google Shape;6841;p12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2" name="Google Shape;6842;p12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3" name="Google Shape;6843;p12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4" name="Google Shape;6844;p12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5" name="Google Shape;6845;p12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6" name="Google Shape;6846;p12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7" name="Google Shape;6847;p12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8" name="Google Shape;6848;p12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9" name="Google Shape;6849;p12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0" name="Google Shape;6850;p12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1" name="Google Shape;6851;p12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2" name="Google Shape;6852;p12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3" name="Google Shape;6853;p12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4" name="Google Shape;6854;p12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5" name="Google Shape;6855;p12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6" name="Google Shape;6856;p12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7" name="Google Shape;6857;p12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8" name="Google Shape;6858;p12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9" name="Google Shape;6859;p12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0" name="Google Shape;6860;p12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1" name="Google Shape;6861;p12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2" name="Google Shape;6862;p12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3" name="Google Shape;6863;p12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4" name="Google Shape;6864;p12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5" name="Google Shape;6865;p12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6" name="Google Shape;6866;p12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7" name="Google Shape;6867;p12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8" name="Google Shape;6868;p12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9" name="Google Shape;6869;p12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0" name="Google Shape;6870;p12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1" name="Google Shape;6871;p12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2" name="Google Shape;6872;p12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3" name="Google Shape;6873;p12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4" name="Google Shape;6874;p12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5" name="Google Shape;6875;p12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6" name="Google Shape;6876;p12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7" name="Google Shape;6877;p12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8" name="Google Shape;6878;p12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9" name="Google Shape;6879;p12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0" name="Google Shape;6880;p12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1" name="Google Shape;6881;p12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2" name="Google Shape;6882;p12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3" name="Google Shape;6883;p12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4" name="Google Shape;6884;p12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5" name="Google Shape;6885;p12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6" name="Google Shape;6886;p12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7" name="Google Shape;6887;p12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8" name="Google Shape;6888;p12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9" name="Google Shape;6889;p12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0" name="Google Shape;6890;p12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1" name="Google Shape;6891;p12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2" name="Google Shape;6892;p12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3" name="Google Shape;6893;p12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4" name="Google Shape;6894;p12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5" name="Google Shape;6895;p12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6" name="Google Shape;6896;p12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7" name="Google Shape;6897;p12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8" name="Google Shape;6898;p12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9" name="Google Shape;6899;p12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0" name="Google Shape;6900;p12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1" name="Google Shape;6901;p12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2" name="Google Shape;6902;p12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3" name="Google Shape;6903;p12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4" name="Google Shape;6904;p12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5" name="Google Shape;6905;p12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6" name="Google Shape;6906;p12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7" name="Google Shape;6907;p12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8" name="Google Shape;6908;p12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9" name="Google Shape;6909;p12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0" name="Google Shape;6910;p12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1" name="Google Shape;6911;p12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2" name="Google Shape;6912;p12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3" name="Google Shape;6913;p12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4" name="Google Shape;6914;p12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5" name="Google Shape;6915;p12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6" name="Google Shape;6916;p12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7" name="Google Shape;6917;p12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8" name="Google Shape;6918;p12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9" name="Google Shape;6919;p12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0" name="Google Shape;6920;p12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1" name="Google Shape;6921;p12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2" name="Google Shape;6922;p12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3" name="Google Shape;6923;p12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4" name="Google Shape;6924;p12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5" name="Google Shape;6925;p12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6" name="Google Shape;6926;p12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7" name="Google Shape;6927;p12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8" name="Google Shape;6928;p12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9" name="Google Shape;6929;p12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0" name="Google Shape;6930;p12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1" name="Google Shape;6931;p12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2" name="Google Shape;6932;p12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3" name="Google Shape;6933;p12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4" name="Google Shape;6934;p12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5" name="Google Shape;6935;p12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6" name="Google Shape;6936;p12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7" name="Google Shape;6937;p12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8" name="Google Shape;6938;p12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9" name="Google Shape;6939;p12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0" name="Google Shape;6940;p12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1" name="Google Shape;6941;p12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2" name="Google Shape;6942;p12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3" name="Google Shape;6943;p12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4" name="Google Shape;6944;p12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5" name="Google Shape;6945;p12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6" name="Google Shape;6946;p12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7" name="Google Shape;6947;p12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8" name="Google Shape;6948;p12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9" name="Google Shape;6949;p12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0" name="Google Shape;6950;p12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1" name="Google Shape;6951;p12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2" name="Google Shape;6952;p12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3" name="Google Shape;6953;p12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4" name="Google Shape;6954;p12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5" name="Google Shape;6955;p12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6" name="Google Shape;6956;p12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7" name="Google Shape;6957;p12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8" name="Google Shape;6958;p12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9" name="Google Shape;6959;p12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0" name="Google Shape;6960;p12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1" name="Google Shape;6961;p12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2" name="Google Shape;6962;p12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3" name="Google Shape;6963;p12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4" name="Google Shape;6964;p12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5" name="Google Shape;6965;p12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6" name="Google Shape;6966;p12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7" name="Google Shape;6967;p12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8" name="Google Shape;6968;p12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9" name="Google Shape;6969;p12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0" name="Google Shape;6970;p12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1" name="Google Shape;6971;p12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2" name="Google Shape;6972;p12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3" name="Google Shape;6973;p12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4" name="Google Shape;6974;p12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5" name="Google Shape;6975;p12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6" name="Google Shape;6976;p12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7" name="Google Shape;6977;p12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8" name="Google Shape;6978;p12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9" name="Google Shape;6979;p12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0" name="Google Shape;6980;p12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1" name="Google Shape;6981;p12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2" name="Google Shape;6982;p12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3" name="Google Shape;6983;p12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4" name="Google Shape;6984;p12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5" name="Google Shape;6985;p12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6" name="Google Shape;6986;p12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7" name="Google Shape;6987;p12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8" name="Google Shape;6988;p12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9" name="Google Shape;6989;p12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0" name="Google Shape;6990;p12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1" name="Google Shape;6991;p12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2" name="Google Shape;6992;p12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3" name="Google Shape;6993;p12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4" name="Google Shape;6994;p12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5" name="Google Shape;6995;p12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6" name="Google Shape;6996;p12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7" name="Google Shape;6997;p12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8" name="Google Shape;6998;p12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9" name="Google Shape;6999;p12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0" name="Google Shape;7000;p12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1" name="Google Shape;7001;p12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2" name="Google Shape;7002;p12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3" name="Google Shape;7003;p12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4" name="Google Shape;7004;p12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5" name="Google Shape;7005;p12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6" name="Google Shape;7006;p12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7" name="Google Shape;7007;p12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8" name="Google Shape;7008;p12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9" name="Google Shape;7009;p12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0" name="Google Shape;7010;p12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1" name="Google Shape;7011;p12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2" name="Google Shape;7012;p12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3" name="Google Shape;7013;p12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4" name="Google Shape;7014;p12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5" name="Google Shape;7015;p12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6" name="Google Shape;7016;p12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7" name="Google Shape;7017;p12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8" name="Google Shape;7018;p12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9" name="Google Shape;7019;p12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0" name="Google Shape;7020;p12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1" name="Google Shape;7021;p12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2" name="Google Shape;7022;p12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3" name="Google Shape;7023;p12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4" name="Google Shape;7024;p12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5" name="Google Shape;7025;p12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6" name="Google Shape;7026;p12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7" name="Google Shape;7027;p12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8" name="Google Shape;7028;p12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9" name="Google Shape;7029;p12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0" name="Google Shape;7030;p12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1" name="Google Shape;7031;p12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2" name="Google Shape;7032;p12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3" name="Google Shape;7033;p12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4" name="Google Shape;7034;p12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5" name="Google Shape;7035;p12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6" name="Google Shape;7036;p12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7" name="Google Shape;7037;p12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8" name="Google Shape;7038;p12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9" name="Google Shape;7039;p12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0" name="Google Shape;7040;p12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1" name="Google Shape;7041;p12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2" name="Google Shape;7042;p12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3" name="Google Shape;7043;p12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4" name="Google Shape;7044;p12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5" name="Google Shape;7045;p12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6" name="Google Shape;7046;p12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7" name="Google Shape;7047;p12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8" name="Google Shape;7048;p12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9" name="Google Shape;7049;p12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0" name="Google Shape;7050;p12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1" name="Google Shape;7051;p12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2" name="Google Shape;7052;p12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3" name="Google Shape;7053;p12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4" name="Google Shape;7054;p12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5" name="Google Shape;7055;p12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6" name="Google Shape;7056;p12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7" name="Google Shape;7057;p12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8" name="Google Shape;7058;p12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9" name="Google Shape;7059;p12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0" name="Google Shape;7060;p12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1" name="Google Shape;7061;p12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2" name="Google Shape;7062;p12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3" name="Google Shape;7063;p12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4" name="Google Shape;7064;p12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5" name="Google Shape;7065;p12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6" name="Google Shape;7066;p12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7" name="Google Shape;7067;p12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8" name="Google Shape;7068;p12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9" name="Google Shape;7069;p12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0" name="Google Shape;7070;p12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1" name="Google Shape;7071;p12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2" name="Google Shape;7072;p12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3" name="Google Shape;7073;p12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4" name="Google Shape;7074;p12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075" name="Google Shape;7075;p124"/>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7076"/>
        <p:cNvGrpSpPr/>
        <p:nvPr/>
      </p:nvGrpSpPr>
      <p:grpSpPr>
        <a:xfrm>
          <a:off x="0" y="0"/>
          <a:ext cx="0" cy="0"/>
          <a:chOff x="0" y="0"/>
          <a:chExt cx="0" cy="0"/>
        </a:xfrm>
      </p:grpSpPr>
      <p:sp>
        <p:nvSpPr>
          <p:cNvPr id="7077" name="Google Shape;7077;p12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8" name="Google Shape;7078;p12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079" name="Google Shape;7079;p12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080" name="Google Shape;7080;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081" name="Google Shape;7081;p12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2" name="Google Shape;7082;p125"/>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7083" name="Google Shape;7083;p125"/>
          <p:cNvGrpSpPr/>
          <p:nvPr/>
        </p:nvGrpSpPr>
        <p:grpSpPr>
          <a:xfrm>
            <a:off x="8041174" y="4778597"/>
            <a:ext cx="598277" cy="170409"/>
            <a:chOff x="238125" y="1822850"/>
            <a:chExt cx="7080200" cy="2016675"/>
          </a:xfrm>
        </p:grpSpPr>
        <p:sp>
          <p:nvSpPr>
            <p:cNvPr id="7084" name="Google Shape;7084;p12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5" name="Google Shape;7085;p12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6" name="Google Shape;7086;p12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7" name="Google Shape;7087;p12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8" name="Google Shape;7088;p12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9" name="Google Shape;7089;p12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0" name="Google Shape;7090;p12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091" name="Google Shape;7091;p12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7092"/>
        <p:cNvGrpSpPr/>
        <p:nvPr/>
      </p:nvGrpSpPr>
      <p:grpSpPr>
        <a:xfrm>
          <a:off x="0" y="0"/>
          <a:ext cx="0" cy="0"/>
          <a:chOff x="0" y="0"/>
          <a:chExt cx="0" cy="0"/>
        </a:xfrm>
      </p:grpSpPr>
      <p:grpSp>
        <p:nvGrpSpPr>
          <p:cNvPr id="7093" name="Google Shape;7093;p126"/>
          <p:cNvGrpSpPr/>
          <p:nvPr/>
        </p:nvGrpSpPr>
        <p:grpSpPr>
          <a:xfrm>
            <a:off x="2726704" y="6"/>
            <a:ext cx="3697033" cy="5143642"/>
            <a:chOff x="1926275" y="238125"/>
            <a:chExt cx="3765950" cy="5239525"/>
          </a:xfrm>
        </p:grpSpPr>
        <p:sp>
          <p:nvSpPr>
            <p:cNvPr id="7094" name="Google Shape;7094;p1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5" name="Google Shape;7095;p1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6" name="Google Shape;7096;p1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7" name="Google Shape;7097;p1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8" name="Google Shape;7098;p1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9" name="Google Shape;7099;p1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0" name="Google Shape;7100;p1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1" name="Google Shape;7101;p1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2" name="Google Shape;7102;p1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3" name="Google Shape;7103;p1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4" name="Google Shape;7104;p1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5" name="Google Shape;7105;p1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6" name="Google Shape;7106;p1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7" name="Google Shape;7107;p1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8" name="Google Shape;7108;p1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9" name="Google Shape;7109;p1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0" name="Google Shape;7110;p1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1" name="Google Shape;7111;p1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2" name="Google Shape;7112;p1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3" name="Google Shape;7113;p1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4" name="Google Shape;7114;p1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5" name="Google Shape;7115;p1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6" name="Google Shape;7116;p1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7" name="Google Shape;7117;p1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8" name="Google Shape;7118;p1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9" name="Google Shape;7119;p1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0" name="Google Shape;7120;p1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1" name="Google Shape;7121;p1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2" name="Google Shape;7122;p1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3" name="Google Shape;7123;p1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4" name="Google Shape;7124;p1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5" name="Google Shape;7125;p1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6" name="Google Shape;7126;p1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7" name="Google Shape;7127;p1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8" name="Google Shape;7128;p1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9" name="Google Shape;7129;p1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0" name="Google Shape;7130;p1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1" name="Google Shape;7131;p1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2" name="Google Shape;7132;p1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3" name="Google Shape;7133;p1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4" name="Google Shape;7134;p1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5" name="Google Shape;7135;p1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6" name="Google Shape;7136;p1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7" name="Google Shape;7137;p1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8" name="Google Shape;7138;p1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9" name="Google Shape;7139;p1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0" name="Google Shape;7140;p1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1" name="Google Shape;7141;p1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2" name="Google Shape;7142;p1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3" name="Google Shape;7143;p1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4" name="Google Shape;7144;p1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5" name="Google Shape;7145;p1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6" name="Google Shape;7146;p1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7" name="Google Shape;7147;p1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8" name="Google Shape;7148;p1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9" name="Google Shape;7149;p1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0" name="Google Shape;7150;p1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1" name="Google Shape;7151;p1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2" name="Google Shape;7152;p1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3" name="Google Shape;7153;p1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154" name="Google Shape;7154;p12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7155" name="Google Shape;7155;p126"/>
          <p:cNvGrpSpPr/>
          <p:nvPr/>
        </p:nvGrpSpPr>
        <p:grpSpPr>
          <a:xfrm>
            <a:off x="2686261" y="2"/>
            <a:ext cx="2103910" cy="5143716"/>
            <a:chOff x="2726150" y="238125"/>
            <a:chExt cx="2142475" cy="5238000"/>
          </a:xfrm>
        </p:grpSpPr>
        <p:sp>
          <p:nvSpPr>
            <p:cNvPr id="7156" name="Google Shape;7156;p12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7" name="Google Shape;7157;p12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8" name="Google Shape;7158;p12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159" name="Google Shape;7159;p12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60" name="Google Shape;7160;p12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161" name="Google Shape;7161;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62" name="Google Shape;7162;p12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3" name="Google Shape;7163;p126"/>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7164" name="Google Shape;7164;p126"/>
          <p:cNvGrpSpPr/>
          <p:nvPr/>
        </p:nvGrpSpPr>
        <p:grpSpPr>
          <a:xfrm>
            <a:off x="8041174" y="4778597"/>
            <a:ext cx="598277" cy="170409"/>
            <a:chOff x="238125" y="1822850"/>
            <a:chExt cx="7080200" cy="2016675"/>
          </a:xfrm>
        </p:grpSpPr>
        <p:sp>
          <p:nvSpPr>
            <p:cNvPr id="7165" name="Google Shape;7165;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6" name="Google Shape;7166;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7" name="Google Shape;7167;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8" name="Google Shape;7168;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9" name="Google Shape;7169;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70" name="Google Shape;7170;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71" name="Google Shape;7171;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172" name="Google Shape;7172;p12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7173"/>
        <p:cNvGrpSpPr/>
        <p:nvPr/>
      </p:nvGrpSpPr>
      <p:grpSpPr>
        <a:xfrm>
          <a:off x="0" y="0"/>
          <a:ext cx="0" cy="0"/>
          <a:chOff x="0" y="0"/>
          <a:chExt cx="0" cy="0"/>
        </a:xfrm>
      </p:grpSpPr>
      <p:sp>
        <p:nvSpPr>
          <p:cNvPr id="7174" name="Google Shape;7174;p127"/>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7175" name="Google Shape;7175;p127"/>
          <p:cNvGrpSpPr/>
          <p:nvPr/>
        </p:nvGrpSpPr>
        <p:grpSpPr>
          <a:xfrm>
            <a:off x="2686261" y="2"/>
            <a:ext cx="2103910" cy="5143716"/>
            <a:chOff x="2726150" y="238125"/>
            <a:chExt cx="2142475" cy="5238000"/>
          </a:xfrm>
        </p:grpSpPr>
        <p:sp>
          <p:nvSpPr>
            <p:cNvPr id="7176" name="Google Shape;7176;p1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77" name="Google Shape;7177;p1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78" name="Google Shape;7178;p1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179" name="Google Shape;7179;p127"/>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80" name="Google Shape;7180;p1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181" name="Google Shape;7181;p1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82" name="Google Shape;7182;p127"/>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83" name="Google Shape;7183;p12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7184" name="Google Shape;7184;p127"/>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7185" name="Google Shape;7185;p127"/>
          <p:cNvGrpSpPr/>
          <p:nvPr/>
        </p:nvGrpSpPr>
        <p:grpSpPr>
          <a:xfrm>
            <a:off x="8041174" y="4778597"/>
            <a:ext cx="598277" cy="170409"/>
            <a:chOff x="238125" y="1822850"/>
            <a:chExt cx="7080200" cy="2016675"/>
          </a:xfrm>
        </p:grpSpPr>
        <p:sp>
          <p:nvSpPr>
            <p:cNvPr id="7186" name="Google Shape;7186;p1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87" name="Google Shape;7187;p1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88" name="Google Shape;7188;p1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89" name="Google Shape;7189;p1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90" name="Google Shape;7190;p1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91" name="Google Shape;7191;p1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92" name="Google Shape;7192;p1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193"/>
        <p:cNvGrpSpPr/>
        <p:nvPr/>
      </p:nvGrpSpPr>
      <p:grpSpPr>
        <a:xfrm>
          <a:off x="0" y="0"/>
          <a:ext cx="0" cy="0"/>
          <a:chOff x="0" y="0"/>
          <a:chExt cx="0" cy="0"/>
        </a:xfrm>
      </p:grpSpPr>
      <p:sp>
        <p:nvSpPr>
          <p:cNvPr id="7194" name="Google Shape;7194;p12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95" name="Google Shape;7195;p12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7196" name="Google Shape;7196;p12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7197" name="Google Shape;7197;p1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198" name="Google Shape;7198;p128"/>
          <p:cNvGrpSpPr/>
          <p:nvPr/>
        </p:nvGrpSpPr>
        <p:grpSpPr>
          <a:xfrm>
            <a:off x="8041174" y="4778597"/>
            <a:ext cx="598277" cy="170409"/>
            <a:chOff x="238125" y="1822850"/>
            <a:chExt cx="7080200" cy="2016675"/>
          </a:xfrm>
        </p:grpSpPr>
        <p:sp>
          <p:nvSpPr>
            <p:cNvPr id="7199" name="Google Shape;7199;p12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0" name="Google Shape;7200;p12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1" name="Google Shape;7201;p12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2" name="Google Shape;7202;p12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3" name="Google Shape;7203;p12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4" name="Google Shape;7204;p12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5" name="Google Shape;7205;p12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206" name="Google Shape;7206;p12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989"/>
        <p:cNvGrpSpPr/>
        <p:nvPr/>
      </p:nvGrpSpPr>
      <p:grpSpPr>
        <a:xfrm>
          <a:off x="0" y="0"/>
          <a:ext cx="0" cy="0"/>
          <a:chOff x="0" y="0"/>
          <a:chExt cx="0" cy="0"/>
        </a:xfrm>
      </p:grpSpPr>
      <p:sp>
        <p:nvSpPr>
          <p:cNvPr id="990" name="Google Shape;990;p10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91" name="Google Shape;991;p10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 name="Google Shape;994;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 name="Google Shape;995;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 name="Google Shape;996;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 name="Google Shape;997;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 name="Google Shape;998;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 name="Google Shape;999;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1000" name="Google Shape;1000;p10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207"/>
        <p:cNvGrpSpPr/>
        <p:nvPr/>
      </p:nvGrpSpPr>
      <p:grpSpPr>
        <a:xfrm>
          <a:off x="0" y="0"/>
          <a:ext cx="0" cy="0"/>
          <a:chOff x="0" y="0"/>
          <a:chExt cx="0" cy="0"/>
        </a:xfrm>
      </p:grpSpPr>
      <p:sp>
        <p:nvSpPr>
          <p:cNvPr id="7208" name="Google Shape;7208;p12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209" name="Google Shape;7209;p1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210" name="Google Shape;7210;p129"/>
          <p:cNvGrpSpPr/>
          <p:nvPr/>
        </p:nvGrpSpPr>
        <p:grpSpPr>
          <a:xfrm>
            <a:off x="8041174" y="4778597"/>
            <a:ext cx="598277" cy="170409"/>
            <a:chOff x="238125" y="1822850"/>
            <a:chExt cx="7080200" cy="2016675"/>
          </a:xfrm>
        </p:grpSpPr>
        <p:sp>
          <p:nvSpPr>
            <p:cNvPr id="7211" name="Google Shape;7211;p1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2" name="Google Shape;7212;p1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3" name="Google Shape;7213;p1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4" name="Google Shape;7214;p1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5" name="Google Shape;7215;p1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6" name="Google Shape;7216;p1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7" name="Google Shape;7217;p1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218" name="Google Shape;7218;p12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7219"/>
        <p:cNvGrpSpPr/>
        <p:nvPr/>
      </p:nvGrpSpPr>
      <p:grpSpPr>
        <a:xfrm>
          <a:off x="0" y="0"/>
          <a:ext cx="0" cy="0"/>
          <a:chOff x="0" y="0"/>
          <a:chExt cx="0" cy="0"/>
        </a:xfrm>
      </p:grpSpPr>
      <p:sp>
        <p:nvSpPr>
          <p:cNvPr id="7220" name="Google Shape;7220;p130"/>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21" name="Google Shape;7221;p130"/>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222" name="Google Shape;7222;p13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23" name="Google Shape;7223;p13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224"/>
        <p:cNvGrpSpPr/>
        <p:nvPr/>
      </p:nvGrpSpPr>
      <p:grpSpPr>
        <a:xfrm>
          <a:off x="0" y="0"/>
          <a:ext cx="0" cy="0"/>
          <a:chOff x="0" y="0"/>
          <a:chExt cx="0" cy="0"/>
        </a:xfrm>
      </p:grpSpPr>
      <p:sp>
        <p:nvSpPr>
          <p:cNvPr id="7225" name="Google Shape;7225;p131"/>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7226" name="Google Shape;7226;p1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27" name="Google Shape;7227;p131"/>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7228" name="Google Shape;7228;p131"/>
          <p:cNvGrpSpPr/>
          <p:nvPr/>
        </p:nvGrpSpPr>
        <p:grpSpPr>
          <a:xfrm>
            <a:off x="8041174" y="4778597"/>
            <a:ext cx="598277" cy="170409"/>
            <a:chOff x="238125" y="1822850"/>
            <a:chExt cx="7080200" cy="2016675"/>
          </a:xfrm>
        </p:grpSpPr>
        <p:sp>
          <p:nvSpPr>
            <p:cNvPr id="7229" name="Google Shape;7229;p1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0" name="Google Shape;7230;p1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1" name="Google Shape;7231;p1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2" name="Google Shape;7232;p1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3" name="Google Shape;7233;p1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4" name="Google Shape;7234;p1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5" name="Google Shape;7235;p1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236" name="Google Shape;7236;p13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7237"/>
        <p:cNvGrpSpPr/>
        <p:nvPr/>
      </p:nvGrpSpPr>
      <p:grpSpPr>
        <a:xfrm>
          <a:off x="0" y="0"/>
          <a:ext cx="0" cy="0"/>
          <a:chOff x="0" y="0"/>
          <a:chExt cx="0" cy="0"/>
        </a:xfrm>
      </p:grpSpPr>
      <p:sp>
        <p:nvSpPr>
          <p:cNvPr id="7238" name="Google Shape;7238;p132"/>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7239" name="Google Shape;7239;p13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240"/>
        <p:cNvGrpSpPr/>
        <p:nvPr/>
      </p:nvGrpSpPr>
      <p:grpSpPr>
        <a:xfrm>
          <a:off x="0" y="0"/>
          <a:ext cx="0" cy="0"/>
          <a:chOff x="0" y="0"/>
          <a:chExt cx="0" cy="0"/>
        </a:xfrm>
      </p:grpSpPr>
      <p:sp>
        <p:nvSpPr>
          <p:cNvPr id="7241" name="Google Shape;7241;p133"/>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42" name="Google Shape;7242;p133"/>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7243" name="Google Shape;7243;p133"/>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7244" name="Google Shape;7244;p133"/>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7245" name="Google Shape;7245;p1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246" name="Google Shape;7246;p133"/>
          <p:cNvGrpSpPr/>
          <p:nvPr/>
        </p:nvGrpSpPr>
        <p:grpSpPr>
          <a:xfrm>
            <a:off x="8041174" y="4778597"/>
            <a:ext cx="598277" cy="170409"/>
            <a:chOff x="238125" y="1822850"/>
            <a:chExt cx="7080200" cy="2016675"/>
          </a:xfrm>
        </p:grpSpPr>
        <p:sp>
          <p:nvSpPr>
            <p:cNvPr id="7247" name="Google Shape;7247;p1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48" name="Google Shape;7248;p1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49" name="Google Shape;7249;p1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50" name="Google Shape;7250;p1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51" name="Google Shape;7251;p1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52" name="Google Shape;7252;p1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53" name="Google Shape;7253;p1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254" name="Google Shape;7254;p13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7255"/>
        <p:cNvGrpSpPr/>
        <p:nvPr/>
      </p:nvGrpSpPr>
      <p:grpSpPr>
        <a:xfrm>
          <a:off x="0" y="0"/>
          <a:ext cx="0" cy="0"/>
          <a:chOff x="0" y="0"/>
          <a:chExt cx="0" cy="0"/>
        </a:xfrm>
      </p:grpSpPr>
      <p:sp>
        <p:nvSpPr>
          <p:cNvPr id="7256" name="Google Shape;7256;p13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57" name="Google Shape;7257;p134"/>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7258" name="Google Shape;7258;p134"/>
          <p:cNvGrpSpPr/>
          <p:nvPr/>
        </p:nvGrpSpPr>
        <p:grpSpPr>
          <a:xfrm>
            <a:off x="8041174" y="4778597"/>
            <a:ext cx="598277" cy="170409"/>
            <a:chOff x="238125" y="1822850"/>
            <a:chExt cx="7080200" cy="2016675"/>
          </a:xfrm>
        </p:grpSpPr>
        <p:sp>
          <p:nvSpPr>
            <p:cNvPr id="7259" name="Google Shape;7259;p1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0" name="Google Shape;7260;p1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1" name="Google Shape;7261;p1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2" name="Google Shape;7262;p1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3" name="Google Shape;7263;p1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4" name="Google Shape;7264;p1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5" name="Google Shape;7265;p1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266" name="Google Shape;7266;p13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7267"/>
        <p:cNvGrpSpPr/>
        <p:nvPr/>
      </p:nvGrpSpPr>
      <p:grpSpPr>
        <a:xfrm>
          <a:off x="0" y="0"/>
          <a:ext cx="0" cy="0"/>
          <a:chOff x="0" y="0"/>
          <a:chExt cx="0" cy="0"/>
        </a:xfrm>
      </p:grpSpPr>
      <p:grpSp>
        <p:nvGrpSpPr>
          <p:cNvPr id="7268" name="Google Shape;7268;p135"/>
          <p:cNvGrpSpPr/>
          <p:nvPr/>
        </p:nvGrpSpPr>
        <p:grpSpPr>
          <a:xfrm>
            <a:off x="3689203" y="6"/>
            <a:ext cx="3697033" cy="5143642"/>
            <a:chOff x="1926275" y="238125"/>
            <a:chExt cx="3765950" cy="5239525"/>
          </a:xfrm>
        </p:grpSpPr>
        <p:sp>
          <p:nvSpPr>
            <p:cNvPr id="7269" name="Google Shape;7269;p1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0" name="Google Shape;7270;p1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1" name="Google Shape;7271;p1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2" name="Google Shape;7272;p1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3" name="Google Shape;7273;p1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4" name="Google Shape;7274;p1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5" name="Google Shape;7275;p1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6" name="Google Shape;7276;p1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7" name="Google Shape;7277;p1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8" name="Google Shape;7278;p1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9" name="Google Shape;7279;p1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0" name="Google Shape;7280;p1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1" name="Google Shape;7281;p1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2" name="Google Shape;7282;p1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3" name="Google Shape;7283;p1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4" name="Google Shape;7284;p1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5" name="Google Shape;7285;p1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6" name="Google Shape;7286;p1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7" name="Google Shape;7287;p1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8" name="Google Shape;7288;p1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9" name="Google Shape;7289;p1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0" name="Google Shape;7290;p1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1" name="Google Shape;7291;p1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2" name="Google Shape;7292;p1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3" name="Google Shape;7293;p1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4" name="Google Shape;7294;p1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5" name="Google Shape;7295;p1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6" name="Google Shape;7296;p1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7" name="Google Shape;7297;p1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8" name="Google Shape;7298;p1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9" name="Google Shape;7299;p1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0" name="Google Shape;7300;p1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1" name="Google Shape;7301;p1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2" name="Google Shape;7302;p1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3" name="Google Shape;7303;p1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4" name="Google Shape;7304;p1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5" name="Google Shape;7305;p1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6" name="Google Shape;7306;p1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7" name="Google Shape;7307;p1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8" name="Google Shape;7308;p1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9" name="Google Shape;7309;p1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0" name="Google Shape;7310;p1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1" name="Google Shape;7311;p1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2" name="Google Shape;7312;p1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3" name="Google Shape;7313;p1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4" name="Google Shape;7314;p1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5" name="Google Shape;7315;p1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6" name="Google Shape;7316;p1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7" name="Google Shape;7317;p1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8" name="Google Shape;7318;p1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9" name="Google Shape;7319;p1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0" name="Google Shape;7320;p1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1" name="Google Shape;7321;p1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2" name="Google Shape;7322;p1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3" name="Google Shape;7323;p1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4" name="Google Shape;7324;p1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5" name="Google Shape;7325;p1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6" name="Google Shape;7326;p1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7" name="Google Shape;7327;p1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8" name="Google Shape;7328;p1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329" name="Google Shape;7329;p13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0" name="Google Shape;7330;p13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7331" name="Google Shape;7331;p13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7332" name="Google Shape;7332;p135"/>
          <p:cNvGrpSpPr/>
          <p:nvPr/>
        </p:nvGrpSpPr>
        <p:grpSpPr>
          <a:xfrm>
            <a:off x="7612256" y="4190288"/>
            <a:ext cx="1219210" cy="347271"/>
            <a:chOff x="238125" y="1822850"/>
            <a:chExt cx="7080200" cy="2016675"/>
          </a:xfrm>
        </p:grpSpPr>
        <p:sp>
          <p:nvSpPr>
            <p:cNvPr id="7333" name="Google Shape;7333;p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4" name="Google Shape;7334;p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5" name="Google Shape;7335;p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6" name="Google Shape;7336;p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7" name="Google Shape;7337;p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8" name="Google Shape;7338;p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9" name="Google Shape;7339;p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340" name="Google Shape;7340;p13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7341" name="Google Shape;7341;p13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7342"/>
        <p:cNvGrpSpPr/>
        <p:nvPr/>
      </p:nvGrpSpPr>
      <p:grpSpPr>
        <a:xfrm>
          <a:off x="0" y="0"/>
          <a:ext cx="0" cy="0"/>
          <a:chOff x="0" y="0"/>
          <a:chExt cx="0" cy="0"/>
        </a:xfrm>
      </p:grpSpPr>
      <p:grpSp>
        <p:nvGrpSpPr>
          <p:cNvPr id="7343" name="Google Shape;7343;p136"/>
          <p:cNvGrpSpPr/>
          <p:nvPr/>
        </p:nvGrpSpPr>
        <p:grpSpPr>
          <a:xfrm>
            <a:off x="3698728" y="6"/>
            <a:ext cx="3697033" cy="5143642"/>
            <a:chOff x="1926275" y="238125"/>
            <a:chExt cx="3765950" cy="5239525"/>
          </a:xfrm>
        </p:grpSpPr>
        <p:sp>
          <p:nvSpPr>
            <p:cNvPr id="7344" name="Google Shape;7344;p13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5" name="Google Shape;7345;p13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6" name="Google Shape;7346;p13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7" name="Google Shape;7347;p13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8" name="Google Shape;7348;p13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9" name="Google Shape;7349;p13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0" name="Google Shape;7350;p13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1" name="Google Shape;7351;p13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2" name="Google Shape;7352;p13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3" name="Google Shape;7353;p13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4" name="Google Shape;7354;p13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5" name="Google Shape;7355;p13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6" name="Google Shape;7356;p13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7" name="Google Shape;7357;p13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8" name="Google Shape;7358;p13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9" name="Google Shape;7359;p13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0" name="Google Shape;7360;p13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1" name="Google Shape;7361;p13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2" name="Google Shape;7362;p13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3" name="Google Shape;7363;p13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4" name="Google Shape;7364;p13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5" name="Google Shape;7365;p13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6" name="Google Shape;7366;p13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7" name="Google Shape;7367;p13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8" name="Google Shape;7368;p13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9" name="Google Shape;7369;p13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0" name="Google Shape;7370;p13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1" name="Google Shape;7371;p13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2" name="Google Shape;7372;p13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3" name="Google Shape;7373;p13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4" name="Google Shape;7374;p13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5" name="Google Shape;7375;p13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6" name="Google Shape;7376;p13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7" name="Google Shape;7377;p13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8" name="Google Shape;7378;p13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9" name="Google Shape;7379;p13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0" name="Google Shape;7380;p13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1" name="Google Shape;7381;p13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2" name="Google Shape;7382;p13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3" name="Google Shape;7383;p13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4" name="Google Shape;7384;p13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5" name="Google Shape;7385;p13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6" name="Google Shape;7386;p13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7" name="Google Shape;7387;p13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8" name="Google Shape;7388;p13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9" name="Google Shape;7389;p13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0" name="Google Shape;7390;p13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1" name="Google Shape;7391;p13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2" name="Google Shape;7392;p13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3" name="Google Shape;7393;p13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4" name="Google Shape;7394;p13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5" name="Google Shape;7395;p13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6" name="Google Shape;7396;p13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7" name="Google Shape;7397;p13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8" name="Google Shape;7398;p13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9" name="Google Shape;7399;p13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0" name="Google Shape;7400;p13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1" name="Google Shape;7401;p13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2" name="Google Shape;7402;p13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3" name="Google Shape;7403;p13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404" name="Google Shape;7404;p13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5" name="Google Shape;7405;p13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06" name="Google Shape;7406;p136"/>
          <p:cNvGrpSpPr/>
          <p:nvPr/>
        </p:nvGrpSpPr>
        <p:grpSpPr>
          <a:xfrm>
            <a:off x="1285922" y="2144123"/>
            <a:ext cx="2868897" cy="817157"/>
            <a:chOff x="238125" y="1822850"/>
            <a:chExt cx="7080200" cy="2016675"/>
          </a:xfrm>
        </p:grpSpPr>
        <p:sp>
          <p:nvSpPr>
            <p:cNvPr id="7407" name="Google Shape;7407;p13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8" name="Google Shape;7408;p13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9" name="Google Shape;7409;p13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0" name="Google Shape;7410;p13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1" name="Google Shape;7411;p13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2" name="Google Shape;7412;p13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3" name="Google Shape;7413;p13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414" name="Google Shape;7414;p13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7415" name="Google Shape;7415;p13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7416"/>
        <p:cNvGrpSpPr/>
        <p:nvPr/>
      </p:nvGrpSpPr>
      <p:grpSpPr>
        <a:xfrm>
          <a:off x="0" y="0"/>
          <a:ext cx="0" cy="0"/>
          <a:chOff x="0" y="0"/>
          <a:chExt cx="0" cy="0"/>
        </a:xfrm>
      </p:grpSpPr>
      <p:grpSp>
        <p:nvGrpSpPr>
          <p:cNvPr id="7417" name="Google Shape;7417;p137"/>
          <p:cNvGrpSpPr/>
          <p:nvPr/>
        </p:nvGrpSpPr>
        <p:grpSpPr>
          <a:xfrm>
            <a:off x="3698728" y="6"/>
            <a:ext cx="3697033" cy="5143642"/>
            <a:chOff x="1926275" y="238125"/>
            <a:chExt cx="3765950" cy="5239525"/>
          </a:xfrm>
        </p:grpSpPr>
        <p:sp>
          <p:nvSpPr>
            <p:cNvPr id="7418" name="Google Shape;7418;p13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9" name="Google Shape;7419;p13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0" name="Google Shape;7420;p13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1" name="Google Shape;7421;p13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2" name="Google Shape;7422;p13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3" name="Google Shape;7423;p13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4" name="Google Shape;7424;p13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5" name="Google Shape;7425;p13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6" name="Google Shape;7426;p13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7" name="Google Shape;7427;p13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8" name="Google Shape;7428;p13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9" name="Google Shape;7429;p13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0" name="Google Shape;7430;p13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1" name="Google Shape;7431;p13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2" name="Google Shape;7432;p13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3" name="Google Shape;7433;p13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4" name="Google Shape;7434;p13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5" name="Google Shape;7435;p13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6" name="Google Shape;7436;p13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7" name="Google Shape;7437;p13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8" name="Google Shape;7438;p13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9" name="Google Shape;7439;p13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0" name="Google Shape;7440;p13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1" name="Google Shape;7441;p13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2" name="Google Shape;7442;p13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3" name="Google Shape;7443;p13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4" name="Google Shape;7444;p13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5" name="Google Shape;7445;p13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6" name="Google Shape;7446;p13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7" name="Google Shape;7447;p13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8" name="Google Shape;7448;p13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9" name="Google Shape;7449;p13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0" name="Google Shape;7450;p13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1" name="Google Shape;7451;p13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2" name="Google Shape;7452;p13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3" name="Google Shape;7453;p13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4" name="Google Shape;7454;p13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5" name="Google Shape;7455;p13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6" name="Google Shape;7456;p13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7" name="Google Shape;7457;p13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8" name="Google Shape;7458;p13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9" name="Google Shape;7459;p13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0" name="Google Shape;7460;p13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1" name="Google Shape;7461;p13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2" name="Google Shape;7462;p13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3" name="Google Shape;7463;p13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4" name="Google Shape;7464;p13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5" name="Google Shape;7465;p13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6" name="Google Shape;7466;p13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7" name="Google Shape;7467;p13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8" name="Google Shape;7468;p13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9" name="Google Shape;7469;p13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0" name="Google Shape;7470;p13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1" name="Google Shape;7471;p13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2" name="Google Shape;7472;p13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3" name="Google Shape;7473;p13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4" name="Google Shape;7474;p13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5" name="Google Shape;7475;p13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6" name="Google Shape;7476;p13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7" name="Google Shape;7477;p13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478" name="Google Shape;7478;p13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9" name="Google Shape;7479;p13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80" name="Google Shape;7480;p137"/>
          <p:cNvGrpSpPr/>
          <p:nvPr/>
        </p:nvGrpSpPr>
        <p:grpSpPr>
          <a:xfrm>
            <a:off x="1285922" y="2144123"/>
            <a:ext cx="2868897" cy="817157"/>
            <a:chOff x="238125" y="1822850"/>
            <a:chExt cx="7080200" cy="2016675"/>
          </a:xfrm>
        </p:grpSpPr>
        <p:sp>
          <p:nvSpPr>
            <p:cNvPr id="7481" name="Google Shape;7481;p1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2" name="Google Shape;7482;p1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3" name="Google Shape;7483;p1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4" name="Google Shape;7484;p1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5" name="Google Shape;7485;p1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6" name="Google Shape;7486;p1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7" name="Google Shape;7487;p1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488" name="Google Shape;7488;p13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7489" name="Google Shape;7489;p13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7490"/>
        <p:cNvGrpSpPr/>
        <p:nvPr/>
      </p:nvGrpSpPr>
      <p:grpSpPr>
        <a:xfrm>
          <a:off x="0" y="0"/>
          <a:ext cx="0" cy="0"/>
          <a:chOff x="0" y="0"/>
          <a:chExt cx="0" cy="0"/>
        </a:xfrm>
      </p:grpSpPr>
      <p:sp>
        <p:nvSpPr>
          <p:cNvPr id="7491" name="Google Shape;7491;p13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2" name="Google Shape;7492;p13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93" name="Google Shape;7493;p138"/>
          <p:cNvGrpSpPr/>
          <p:nvPr/>
        </p:nvGrpSpPr>
        <p:grpSpPr>
          <a:xfrm>
            <a:off x="1285922" y="2144123"/>
            <a:ext cx="2868897" cy="817157"/>
            <a:chOff x="238125" y="1822850"/>
            <a:chExt cx="7080200" cy="2016675"/>
          </a:xfrm>
        </p:grpSpPr>
        <p:sp>
          <p:nvSpPr>
            <p:cNvPr id="7494" name="Google Shape;7494;p1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5" name="Google Shape;7495;p1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6" name="Google Shape;7496;p1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7" name="Google Shape;7497;p1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8" name="Google Shape;7498;p1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9" name="Google Shape;7499;p1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00" name="Google Shape;7500;p1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501" name="Google Shape;7501;p13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7502" name="Google Shape;7502;p13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003" name="Google Shape;1003;p101"/>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1004" name="Google Shape;1004;p1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005" name="Google Shape;1005;p1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006" name="Google Shape;1006;p101"/>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009" name="Google Shape;1009;p101"/>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 name="Google Shape;1015;p101"/>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1016" name="Google Shape;1016;p101"/>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 name="Google Shape;101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 name="Google Shape;102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1" name="Google Shape;102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 name="Google Shape;102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 name="Google Shape;102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 name="Google Shape;102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 name="Google Shape;102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 name="Google Shape;102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 name="Google Shape;102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8" name="Google Shape;102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9" name="Google Shape;102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2" name="Google Shape;1032;p101"/>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 name="Google Shape;1033;p101"/>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4" name="Google Shape;1034;p101"/>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5" name="Google Shape;1035;p101"/>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 name="Google Shape;1036;p101"/>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 name="Google Shape;1037;p101"/>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 name="Google Shape;1038;p101"/>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 name="Google Shape;1039;p101"/>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 name="Google Shape;1040;p101"/>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 name="Google Shape;1041;p101"/>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 name="Google Shape;1042;p101"/>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 name="Google Shape;1043;p101"/>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 name="Google Shape;1044;p101"/>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 name="Google Shape;1045;p101"/>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 name="Google Shape;1046;p101"/>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 name="Google Shape;1049;p101"/>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 name="Google Shape;1050;p101"/>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 name="Google Shape;1051;p101"/>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 name="Google Shape;1052;p101"/>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 name="Google Shape;1053;p101"/>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 name="Google Shape;1054;p101"/>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 name="Google Shape;1055;p101"/>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6" name="Google Shape;1056;p101"/>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7" name="Google Shape;1057;p101"/>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8" name="Google Shape;1058;p101"/>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9" name="Google Shape;1059;p101"/>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0" name="Google Shape;1060;p101"/>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1" name="Google Shape;1061;p101"/>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2" name="Google Shape;1062;p101"/>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3" name="Google Shape;1063;p101"/>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4" name="Google Shape;1064;p101"/>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5" name="Google Shape;1065;p101"/>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6" name="Google Shape;1066;p101"/>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9" name="Google Shape;106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0" name="Google Shape;107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1" name="Google Shape;107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2" name="Google Shape;107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3" name="Google Shape;107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4" name="Google Shape;107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5" name="Google Shape;107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6" name="Google Shape;107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7" name="Google Shape;107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8" name="Google Shape;107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9" name="Google Shape;107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80" name="Google Shape;1080;p101"/>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4" name="Google Shape;1084;p1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5" name="Google Shape;1085;p1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6" name="Google Shape;1086;p1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7" name="Google Shape;1087;p1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8" name="Google Shape;1088;p1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9" name="Google Shape;1089;p1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0" name="Google Shape;1090;p1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1" name="Google Shape;1091;p1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2" name="Google Shape;1092;p1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3" name="Google Shape;1093;p1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4" name="Google Shape;1094;p1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5" name="Google Shape;1095;p1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6" name="Google Shape;1096;p1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7" name="Google Shape;1097;p1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8" name="Google Shape;1098;p1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9" name="Google Shape;1099;p1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0" name="Google Shape;1100;p1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1" name="Google Shape;1101;p1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2" name="Google Shape;1102;p1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3" name="Google Shape;1103;p1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4" name="Google Shape;1104;p1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5" name="Google Shape;1105;p1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6" name="Google Shape;1106;p1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7" name="Google Shape;1107;p1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8" name="Google Shape;1108;p1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9" name="Google Shape;1109;p1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0" name="Google Shape;1110;p1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1" name="Google Shape;1111;p1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2" name="Google Shape;1112;p1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3" name="Google Shape;1113;p1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4" name="Google Shape;1114;p1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5" name="Google Shape;1115;p1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6" name="Google Shape;1116;p1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7" name="Google Shape;1117;p1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8" name="Google Shape;1118;p1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9" name="Google Shape;1119;p1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0" name="Google Shape;1120;p1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1" name="Google Shape;1121;p1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2" name="Google Shape;1122;p1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3" name="Google Shape;1123;p1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4" name="Google Shape;1124;p1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5" name="Google Shape;1125;p1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6" name="Google Shape;1126;p1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7" name="Google Shape;1127;p1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8" name="Google Shape;1128;p1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9" name="Google Shape;1129;p1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0" name="Google Shape;1130;p1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1" name="Google Shape;1131;p1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2" name="Google Shape;1132;p1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3" name="Google Shape;1133;p1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4" name="Google Shape;1134;p1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5" name="Google Shape;1135;p1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6" name="Google Shape;1136;p1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7" name="Google Shape;1137;p1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8" name="Google Shape;1138;p1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9" name="Google Shape;1139;p1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0" name="Google Shape;1140;p1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1" name="Google Shape;1141;p1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2" name="Google Shape;1142;p1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3" name="Google Shape;1143;p1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4" name="Google Shape;1144;p1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5" name="Google Shape;1145;p1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6" name="Google Shape;1146;p1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7" name="Google Shape;1147;p1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8" name="Google Shape;1148;p1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9" name="Google Shape;1149;p1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0" name="Google Shape;1150;p1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1" name="Google Shape;1151;p1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2" name="Google Shape;1152;p1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3" name="Google Shape;1153;p1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4" name="Google Shape;1154;p1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5" name="Google Shape;1155;p1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6" name="Google Shape;1156;p1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7" name="Google Shape;1157;p1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8" name="Google Shape;1158;p1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9" name="Google Shape;1159;p1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0" name="Google Shape;1160;p1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1" name="Google Shape;1161;p1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2" name="Google Shape;1162;p1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3" name="Google Shape;1163;p1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4" name="Google Shape;1164;p1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5" name="Google Shape;1165;p1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6" name="Google Shape;1166;p1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7" name="Google Shape;1167;p1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8" name="Google Shape;1168;p1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9" name="Google Shape;1169;p1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0" name="Google Shape;1170;p1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1" name="Google Shape;1171;p1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2" name="Google Shape;1172;p1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3" name="Google Shape;1173;p1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4" name="Google Shape;1174;p1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5" name="Google Shape;1175;p1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6" name="Google Shape;1176;p1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7" name="Google Shape;1177;p1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8" name="Google Shape;1178;p1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9" name="Google Shape;1179;p1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0" name="Google Shape;1180;p1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1" name="Google Shape;1181;p1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2" name="Google Shape;1182;p1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3" name="Google Shape;1183;p1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4" name="Google Shape;1184;p1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5" name="Google Shape;1185;p1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6" name="Google Shape;1186;p1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7" name="Google Shape;1187;p1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8" name="Google Shape;1188;p1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9" name="Google Shape;1189;p1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0" name="Google Shape;1190;p1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1" name="Google Shape;1191;p1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2" name="Google Shape;1192;p1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3" name="Google Shape;1193;p1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4" name="Google Shape;1194;p1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5" name="Google Shape;1195;p1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6" name="Google Shape;1196;p1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7" name="Google Shape;1197;p1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8" name="Google Shape;1198;p1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9" name="Google Shape;1199;p1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0" name="Google Shape;1200;p1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1" name="Google Shape;1201;p1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2" name="Google Shape;1202;p1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3" name="Google Shape;1203;p1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4" name="Google Shape;1204;p1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5" name="Google Shape;1205;p1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6" name="Google Shape;1206;p1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7" name="Google Shape;1207;p1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8" name="Google Shape;1208;p1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9" name="Google Shape;1209;p1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0" name="Google Shape;1210;p1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1" name="Google Shape;1211;p1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2" name="Google Shape;1212;p1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3" name="Google Shape;1213;p1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4" name="Google Shape;1214;p1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5" name="Google Shape;1215;p1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6" name="Google Shape;1216;p1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7" name="Google Shape;1217;p1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8" name="Google Shape;1218;p1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9" name="Google Shape;1219;p1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0" name="Google Shape;1220;p1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1" name="Google Shape;1221;p1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2" name="Google Shape;1222;p1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3" name="Google Shape;1223;p1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4" name="Google Shape;1224;p1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5" name="Google Shape;1225;p1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6" name="Google Shape;1226;p1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7" name="Google Shape;1227;p1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8" name="Google Shape;1228;p1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9" name="Google Shape;1229;p1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0" name="Google Shape;1230;p1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1" name="Google Shape;1231;p1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2" name="Google Shape;1232;p1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3" name="Google Shape;1233;p1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4" name="Google Shape;1234;p1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5" name="Google Shape;1235;p1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6" name="Google Shape;1236;p1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7" name="Google Shape;1237;p1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8" name="Google Shape;1238;p1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9" name="Google Shape;1239;p1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0" name="Google Shape;1240;p1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1" name="Google Shape;1241;p1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2" name="Google Shape;1242;p1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3" name="Google Shape;1243;p1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4" name="Google Shape;1244;p1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5" name="Google Shape;1245;p1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6" name="Google Shape;1246;p1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7" name="Google Shape;1247;p1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8" name="Google Shape;1248;p1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9" name="Google Shape;1249;p1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0" name="Google Shape;1250;p1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1" name="Google Shape;1251;p1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2" name="Google Shape;1252;p1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3" name="Google Shape;1253;p1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4" name="Google Shape;1254;p1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5" name="Google Shape;1255;p1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6" name="Google Shape;1256;p1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7" name="Google Shape;1257;p1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8" name="Google Shape;1258;p1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9" name="Google Shape;1259;p1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0" name="Google Shape;1260;p1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1" name="Google Shape;1261;p1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2" name="Google Shape;1262;p1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3" name="Google Shape;1263;p1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4" name="Google Shape;1264;p1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5" name="Google Shape;1265;p1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6" name="Google Shape;1266;p1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7" name="Google Shape;1267;p1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8" name="Google Shape;1268;p1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9" name="Google Shape;1269;p1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0" name="Google Shape;1270;p1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1" name="Google Shape;1271;p1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2" name="Google Shape;1272;p1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3" name="Google Shape;1273;p1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4" name="Google Shape;1274;p1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5" name="Google Shape;1275;p1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6" name="Google Shape;1276;p1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7" name="Google Shape;1277;p1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8" name="Google Shape;1278;p1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9" name="Google Shape;1279;p1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0" name="Google Shape;1280;p1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1" name="Google Shape;1281;p1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2" name="Google Shape;1282;p1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3" name="Google Shape;1283;p1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4" name="Google Shape;1284;p1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5" name="Google Shape;1285;p1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6" name="Google Shape;1286;p1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7" name="Google Shape;1287;p1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8" name="Google Shape;1288;p1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9" name="Google Shape;1289;p1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0" name="Google Shape;1290;p1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1" name="Google Shape;1291;p1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2" name="Google Shape;1292;p1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3" name="Google Shape;1293;p1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4" name="Google Shape;1294;p1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5" name="Google Shape;1295;p1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6" name="Google Shape;1296;p1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7" name="Google Shape;1297;p1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8" name="Google Shape;1298;p1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9" name="Google Shape;1299;p1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0" name="Google Shape;1300;p1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1" name="Google Shape;1301;p1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2" name="Google Shape;1302;p1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3" name="Google Shape;1303;p1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4" name="Google Shape;1304;p1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5" name="Google Shape;1305;p1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6" name="Google Shape;1306;p1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7" name="Google Shape;1307;p1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8" name="Google Shape;1308;p1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9" name="Google Shape;1309;p1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0" name="Google Shape;1310;p1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1" name="Google Shape;1311;p1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2" name="Google Shape;1312;p1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3" name="Google Shape;1313;p1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4" name="Google Shape;1314;p1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5" name="Google Shape;1315;p1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6" name="Google Shape;1316;p1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7" name="Google Shape;1317;p1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8" name="Google Shape;1318;p1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9" name="Google Shape;1319;p1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0" name="Google Shape;1320;p1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1" name="Google Shape;1321;p1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2" name="Google Shape;1322;p1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3" name="Google Shape;1323;p1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4" name="Google Shape;1324;p1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5" name="Google Shape;1325;p1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6" name="Google Shape;1326;p1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7" name="Google Shape;1327;p1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8" name="Google Shape;1328;p1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9" name="Google Shape;1329;p1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0" name="Google Shape;1330;p1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1" name="Google Shape;1331;p1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2" name="Google Shape;1332;p1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3" name="Google Shape;1333;p1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4" name="Google Shape;1334;p1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5" name="Google Shape;1335;p1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6" name="Google Shape;1336;p1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7" name="Google Shape;1337;p1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8" name="Google Shape;1338;p1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9" name="Google Shape;1339;p1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0" name="Google Shape;1340;p1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1" name="Google Shape;1341;p1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2" name="Google Shape;1342;p1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3" name="Google Shape;1343;p1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4" name="Google Shape;1344;p1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5" name="Google Shape;1345;p1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6" name="Google Shape;1346;p1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7" name="Google Shape;1347;p1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8" name="Google Shape;1348;p1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9" name="Google Shape;1349;p1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0" name="Google Shape;1350;p1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1" name="Google Shape;1351;p1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2" name="Google Shape;1352;p1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3" name="Google Shape;1353;p1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4" name="Google Shape;1354;p1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5" name="Google Shape;1355;p1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6" name="Google Shape;1356;p1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7" name="Google Shape;1357;p1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8" name="Google Shape;1358;p1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9" name="Google Shape;1359;p1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0" name="Google Shape;1360;p1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1" name="Google Shape;1361;p1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2" name="Google Shape;1362;p1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3" name="Google Shape;1363;p1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4" name="Google Shape;1364;p1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5" name="Google Shape;1365;p1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6" name="Google Shape;1366;p1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7" name="Google Shape;1367;p1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8" name="Google Shape;1368;p1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9" name="Google Shape;1369;p1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0" name="Google Shape;1370;p1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1" name="Google Shape;1371;p1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2" name="Google Shape;1372;p1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3" name="Google Shape;1373;p1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4" name="Google Shape;1374;p1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5" name="Google Shape;1375;p1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6" name="Google Shape;1376;p1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7" name="Google Shape;1377;p1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8" name="Google Shape;1378;p1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9" name="Google Shape;1379;p1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0" name="Google Shape;1380;p1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1" name="Google Shape;1381;p1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2" name="Google Shape;1382;p1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3" name="Google Shape;1383;p1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4" name="Google Shape;1384;p1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5" name="Google Shape;1385;p1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6" name="Google Shape;1386;p1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7" name="Google Shape;1387;p1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8" name="Google Shape;1388;p1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9" name="Google Shape;1389;p1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0" name="Google Shape;1390;p1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1" name="Google Shape;1391;p1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2" name="Google Shape;1392;p1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3" name="Google Shape;1393;p1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4" name="Google Shape;1394;p1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5" name="Google Shape;1395;p1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6" name="Google Shape;1396;p1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7" name="Google Shape;1397;p1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8" name="Google Shape;1398;p1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9" name="Google Shape;1399;p1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0" name="Google Shape;1400;p1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1" name="Google Shape;1401;p1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2" name="Google Shape;1402;p1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3" name="Google Shape;1403;p1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4" name="Google Shape;1404;p1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5" name="Google Shape;1405;p1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6" name="Google Shape;1406;p1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7" name="Google Shape;1407;p1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8" name="Google Shape;1408;p1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9" name="Google Shape;1409;p1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0" name="Google Shape;1410;p1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1" name="Google Shape;1411;p1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2" name="Google Shape;1412;p1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3" name="Google Shape;1413;p1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4" name="Google Shape;1414;p1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5" name="Google Shape;1415;p1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6" name="Google Shape;1416;p1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7" name="Google Shape;1417;p1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8" name="Google Shape;1418;p1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9" name="Google Shape;1419;p1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0" name="Google Shape;1420;p1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1" name="Google Shape;1421;p1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2" name="Google Shape;1422;p1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3" name="Google Shape;1423;p1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4" name="Google Shape;1424;p1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5" name="Google Shape;1425;p1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6" name="Google Shape;1426;p1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7" name="Google Shape;1427;p1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8" name="Google Shape;1428;p1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9" name="Google Shape;1429;p1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0" name="Google Shape;1430;p1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1" name="Google Shape;1431;p1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2" name="Google Shape;1432;p1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3" name="Google Shape;1433;p1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4" name="Google Shape;1434;p1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5" name="Google Shape;1435;p1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6" name="Google Shape;1436;p1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7" name="Google Shape;1437;p1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8" name="Google Shape;1438;p1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9" name="Google Shape;1439;p1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0" name="Google Shape;1440;p1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1" name="Google Shape;1441;p1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2" name="Google Shape;1442;p1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3" name="Google Shape;1443;p1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4" name="Google Shape;1444;p1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5" name="Google Shape;1445;p1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6" name="Google Shape;1446;p1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7" name="Google Shape;1447;p1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8" name="Google Shape;1448;p1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9" name="Google Shape;1449;p1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0" name="Google Shape;1450;p1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1" name="Google Shape;1451;p1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2" name="Google Shape;1452;p1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3" name="Google Shape;1453;p1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4" name="Google Shape;1454;p1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5" name="Google Shape;1455;p1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6" name="Google Shape;1456;p1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7" name="Google Shape;1457;p1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8" name="Google Shape;1458;p1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9" name="Google Shape;1459;p1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0" name="Google Shape;1460;p1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1" name="Google Shape;1461;p1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2" name="Google Shape;1462;p1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3" name="Google Shape;1463;p1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4" name="Google Shape;1464;p1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5" name="Google Shape;1465;p1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6" name="Google Shape;1466;p1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7" name="Google Shape;1467;p1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8" name="Google Shape;1468;p1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9" name="Google Shape;1469;p1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0" name="Google Shape;1470;p1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1" name="Google Shape;1471;p1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2" name="Google Shape;1472;p1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3" name="Google Shape;1473;p1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4" name="Google Shape;1474;p1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5" name="Google Shape;1475;p1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6" name="Google Shape;1476;p1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7" name="Google Shape;1477;p1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8" name="Google Shape;1478;p1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9" name="Google Shape;1479;p1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0" name="Google Shape;1480;p1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1" name="Google Shape;1481;p1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2" name="Google Shape;1482;p1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3" name="Google Shape;1483;p1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4" name="Google Shape;1484;p1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5" name="Google Shape;1485;p1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6" name="Google Shape;1486;p1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7" name="Google Shape;1487;p1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8" name="Google Shape;1488;p1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9" name="Google Shape;1489;p1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0" name="Google Shape;1490;p1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1" name="Google Shape;1491;p1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2" name="Google Shape;1492;p1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3" name="Google Shape;1493;p1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4" name="Google Shape;1494;p1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5" name="Google Shape;1495;p1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6" name="Google Shape;1496;p1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7" name="Google Shape;1497;p1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8" name="Google Shape;1498;p1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9" name="Google Shape;1499;p1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0" name="Google Shape;1500;p1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1" name="Google Shape;1501;p1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2" name="Google Shape;1502;p1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3" name="Google Shape;1503;p1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4" name="Google Shape;1504;p1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5" name="Google Shape;1505;p1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6" name="Google Shape;1506;p1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7" name="Google Shape;1507;p1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8" name="Google Shape;1508;p1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9" name="Google Shape;1509;p1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0" name="Google Shape;1510;p1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1" name="Google Shape;1511;p1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2" name="Google Shape;1512;p1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3" name="Google Shape;1513;p1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4" name="Google Shape;1514;p1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5" name="Google Shape;1515;p1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6" name="Google Shape;1516;p1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7" name="Google Shape;1517;p1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8" name="Google Shape;1518;p1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9" name="Google Shape;1519;p1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0" name="Google Shape;1520;p1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1" name="Google Shape;1521;p1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2" name="Google Shape;1522;p1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3" name="Google Shape;1523;p1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4" name="Google Shape;1524;p1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5" name="Google Shape;1525;p1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6" name="Google Shape;1526;p1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7" name="Google Shape;1527;p1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8" name="Google Shape;1528;p1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9" name="Google Shape;1529;p1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0" name="Google Shape;1530;p1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1" name="Google Shape;1531;p1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2" name="Google Shape;1532;p1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3" name="Google Shape;1533;p1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4" name="Google Shape;1534;p1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5" name="Google Shape;1535;p1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6" name="Google Shape;1536;p1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7" name="Google Shape;1537;p1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8" name="Google Shape;1538;p1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9" name="Google Shape;1539;p1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0" name="Google Shape;1540;p1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1" name="Google Shape;1541;p1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2" name="Google Shape;1542;p1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3" name="Google Shape;1543;p1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4" name="Google Shape;1544;p1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5" name="Google Shape;1545;p1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6" name="Google Shape;1546;p1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7" name="Google Shape;1547;p1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8" name="Google Shape;1548;p1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9" name="Google Shape;1549;p1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0" name="Google Shape;1550;p1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1" name="Google Shape;1551;p1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2" name="Google Shape;1552;p1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3" name="Google Shape;1553;p1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4" name="Google Shape;1554;p1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5" name="Google Shape;1555;p1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6" name="Google Shape;1556;p1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7" name="Google Shape;1557;p1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8" name="Google Shape;1558;p1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9" name="Google Shape;1559;p1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0" name="Google Shape;1560;p1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1" name="Google Shape;1561;p1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2" name="Google Shape;1562;p1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3" name="Google Shape;1563;p1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4" name="Google Shape;1564;p1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5" name="Google Shape;1565;p1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6" name="Google Shape;1566;p1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7" name="Google Shape;1567;p1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8" name="Google Shape;1568;p1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9" name="Google Shape;1569;p1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0" name="Google Shape;1570;p1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1" name="Google Shape;1571;p1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2" name="Google Shape;1572;p1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3" name="Google Shape;1573;p1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4" name="Google Shape;1574;p1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5" name="Google Shape;1575;p1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6" name="Google Shape;1576;p1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7" name="Google Shape;1577;p1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8" name="Google Shape;1578;p1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9" name="Google Shape;1579;p1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0" name="Google Shape;1580;p1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1" name="Google Shape;1581;p1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2" name="Google Shape;1582;p1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3" name="Google Shape;1583;p1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4" name="Google Shape;1584;p1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5" name="Google Shape;1585;p1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6" name="Google Shape;1586;p1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7" name="Google Shape;1587;p1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8" name="Google Shape;1588;p1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9" name="Google Shape;1589;p1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0" name="Google Shape;1590;p1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1" name="Google Shape;1591;p1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2" name="Google Shape;1592;p1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3" name="Google Shape;1593;p1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4" name="Google Shape;1594;p1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5" name="Google Shape;1595;p1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6" name="Google Shape;1596;p1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7" name="Google Shape;1597;p1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8" name="Google Shape;1598;p1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9" name="Google Shape;1599;p1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0" name="Google Shape;1600;p1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1" name="Google Shape;1601;p1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2" name="Google Shape;1602;p1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3" name="Google Shape;1603;p1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4" name="Google Shape;1604;p1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5" name="Google Shape;1605;p1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6" name="Google Shape;1606;p1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7" name="Google Shape;1607;p1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8" name="Google Shape;1608;p1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9" name="Google Shape;1609;p1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0" name="Google Shape;1610;p1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1" name="Google Shape;1611;p1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2" name="Google Shape;1612;p1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3" name="Google Shape;1613;p1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4" name="Google Shape;1614;p1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5" name="Google Shape;1615;p1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6" name="Google Shape;1616;p1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7" name="Google Shape;1617;p1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8" name="Google Shape;1618;p1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9" name="Google Shape;1619;p1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0" name="Google Shape;1620;p1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1" name="Google Shape;1621;p1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2" name="Google Shape;1622;p1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3" name="Google Shape;1623;p1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4" name="Google Shape;1624;p1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5" name="Google Shape;1625;p1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6" name="Google Shape;1626;p1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7" name="Google Shape;1627;p1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8" name="Google Shape;1628;p1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9" name="Google Shape;1629;p1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0" name="Google Shape;1630;p1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1" name="Google Shape;1631;p1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2" name="Google Shape;1632;p1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3" name="Google Shape;1633;p1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4" name="Google Shape;1634;p1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5" name="Google Shape;1635;p1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6" name="Google Shape;1636;p1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7" name="Google Shape;1637;p1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8" name="Google Shape;1638;p1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9" name="Google Shape;1639;p1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0" name="Google Shape;1640;p1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1" name="Google Shape;1641;p1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2" name="Google Shape;1642;p1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3" name="Google Shape;1643;p1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4" name="Google Shape;1644;p1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5" name="Google Shape;1645;p1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6" name="Google Shape;1646;p1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7" name="Google Shape;1647;p1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8" name="Google Shape;1648;p1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9" name="Google Shape;1649;p1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50" name="Google Shape;1650;p1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652" name="Google Shape;1652;p1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Blank - White Blue Footer">
  <p:cSld name="Blank - White Blue Footer">
    <p:bg>
      <p:bgPr>
        <a:blipFill>
          <a:blip r:embed="rId2">
            <a:alphaModFix/>
          </a:blip>
          <a:stretch>
            <a:fillRect/>
          </a:stretch>
        </a:blipFill>
        <a:effectLst/>
      </p:bgPr>
    </p:bg>
    <p:spTree>
      <p:nvGrpSpPr>
        <p:cNvPr id="1" name="Shape 7503"/>
        <p:cNvGrpSpPr/>
        <p:nvPr/>
      </p:nvGrpSpPr>
      <p:grpSpPr>
        <a:xfrm>
          <a:off x="0" y="0"/>
          <a:ext cx="0" cy="0"/>
          <a:chOff x="0" y="0"/>
          <a:chExt cx="0" cy="0"/>
        </a:xfrm>
      </p:grpSpPr>
      <p:sp>
        <p:nvSpPr>
          <p:cNvPr id="7504" name="Google Shape;7504;g280d82a52a6_0_7672"/>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accent1"/>
              </a:buClr>
              <a:buSzPts val="3000"/>
              <a:buFont typeface="Inter Black"/>
              <a:buNone/>
              <a:defRPr sz="3000">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7505" name="Google Shape;7505;g280d82a52a6_0_7672"/>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b="0" i="0">
                <a:solidFill>
                  <a:schemeClr val="dk2"/>
                </a:solidFill>
                <a:latin typeface="Inter"/>
                <a:ea typeface="Inter"/>
                <a:cs typeface="Inter"/>
                <a:sym typeface="Inter"/>
              </a:defRPr>
            </a:lvl1pPr>
            <a:lvl2pPr marL="914400" lvl="1" indent="-317500" algn="l">
              <a:lnSpc>
                <a:spcPct val="90000"/>
              </a:lnSpc>
              <a:spcBef>
                <a:spcPts val="400"/>
              </a:spcBef>
              <a:spcAft>
                <a:spcPts val="0"/>
              </a:spcAft>
              <a:buClr>
                <a:schemeClr val="dk2"/>
              </a:buClr>
              <a:buSzPts val="1400"/>
              <a:buChar char="•"/>
              <a:defRPr sz="1400" b="0" i="0">
                <a:solidFill>
                  <a:schemeClr val="dk2"/>
                </a:solidFill>
                <a:latin typeface="Inter"/>
                <a:ea typeface="Inter"/>
                <a:cs typeface="Inter"/>
                <a:sym typeface="Inter"/>
              </a:defRPr>
            </a:lvl2pPr>
            <a:lvl3pPr marL="1371600" lvl="2" indent="-304800" algn="l">
              <a:lnSpc>
                <a:spcPct val="90000"/>
              </a:lnSpc>
              <a:spcBef>
                <a:spcPts val="400"/>
              </a:spcBef>
              <a:spcAft>
                <a:spcPts val="0"/>
              </a:spcAft>
              <a:buClr>
                <a:schemeClr val="dk2"/>
              </a:buClr>
              <a:buSzPts val="1200"/>
              <a:buChar char="•"/>
              <a:defRPr sz="1200" b="0" i="0">
                <a:solidFill>
                  <a:schemeClr val="dk2"/>
                </a:solidFill>
                <a:latin typeface="Inter"/>
                <a:ea typeface="Inter"/>
                <a:cs typeface="Inter"/>
                <a:sym typeface="Inter"/>
              </a:defRPr>
            </a:lvl3pPr>
            <a:lvl4pPr marL="1828800" lvl="3" indent="-298450" algn="l">
              <a:lnSpc>
                <a:spcPct val="90000"/>
              </a:lnSpc>
              <a:spcBef>
                <a:spcPts val="400"/>
              </a:spcBef>
              <a:spcAft>
                <a:spcPts val="0"/>
              </a:spcAft>
              <a:buClr>
                <a:schemeClr val="dk2"/>
              </a:buClr>
              <a:buSzPts val="1100"/>
              <a:buChar char="•"/>
              <a:defRPr sz="1100" b="0" i="0">
                <a:solidFill>
                  <a:schemeClr val="dk2"/>
                </a:solidFill>
                <a:latin typeface="Inter"/>
                <a:ea typeface="Inter"/>
                <a:cs typeface="Inter"/>
                <a:sym typeface="Inter"/>
              </a:defRPr>
            </a:lvl4pPr>
            <a:lvl5pPr marL="2286000" lvl="4" indent="-298450" algn="l">
              <a:lnSpc>
                <a:spcPct val="90000"/>
              </a:lnSpc>
              <a:spcBef>
                <a:spcPts val="400"/>
              </a:spcBef>
              <a:spcAft>
                <a:spcPts val="0"/>
              </a:spcAft>
              <a:buClr>
                <a:schemeClr val="dk2"/>
              </a:buClr>
              <a:buSzPts val="1100"/>
              <a:buChar char="•"/>
              <a:defRPr sz="1100" b="0" i="0">
                <a:solidFill>
                  <a:schemeClr val="dk2"/>
                </a:solidFill>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10"/>
        <p:cNvGrpSpPr/>
        <p:nvPr/>
      </p:nvGrpSpPr>
      <p:grpSpPr>
        <a:xfrm>
          <a:off x="0" y="0"/>
          <a:ext cx="0" cy="0"/>
          <a:chOff x="0" y="0"/>
          <a:chExt cx="0" cy="0"/>
        </a:xfrm>
      </p:grpSpPr>
      <p:sp>
        <p:nvSpPr>
          <p:cNvPr id="7511" name="Google Shape;7511;p19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12" name="Google Shape;7512;p1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513" name="Google Shape;7513;p193"/>
          <p:cNvGrpSpPr/>
          <p:nvPr/>
        </p:nvGrpSpPr>
        <p:grpSpPr>
          <a:xfrm>
            <a:off x="8041173" y="4778596"/>
            <a:ext cx="598277" cy="170409"/>
            <a:chOff x="238125" y="1822850"/>
            <a:chExt cx="7080200" cy="2016675"/>
          </a:xfrm>
        </p:grpSpPr>
        <p:sp>
          <p:nvSpPr>
            <p:cNvPr id="7514" name="Google Shape;7514;p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5" name="Google Shape;7515;p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6" name="Google Shape;7516;p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7" name="Google Shape;7517;p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8" name="Google Shape;7518;p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9" name="Google Shape;7519;p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20" name="Google Shape;7520;p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521" name="Google Shape;7521;p1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7524"/>
        <p:cNvGrpSpPr/>
        <p:nvPr/>
      </p:nvGrpSpPr>
      <p:grpSpPr>
        <a:xfrm>
          <a:off x="0" y="0"/>
          <a:ext cx="0" cy="0"/>
          <a:chOff x="0" y="0"/>
          <a:chExt cx="0" cy="0"/>
        </a:xfrm>
      </p:grpSpPr>
      <p:sp>
        <p:nvSpPr>
          <p:cNvPr id="7525" name="Google Shape;7525;p190"/>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26" name="Google Shape;7526;p190"/>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527" name="Google Shape;7527;p1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528" name="Google Shape;7528;p190"/>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29" name="Google Shape;7529;p190"/>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7530" name="Google Shape;7530;p1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7531"/>
        <p:cNvGrpSpPr/>
        <p:nvPr/>
      </p:nvGrpSpPr>
      <p:grpSpPr>
        <a:xfrm>
          <a:off x="0" y="0"/>
          <a:ext cx="0" cy="0"/>
          <a:chOff x="0" y="0"/>
          <a:chExt cx="0" cy="0"/>
        </a:xfrm>
      </p:grpSpPr>
      <p:sp>
        <p:nvSpPr>
          <p:cNvPr id="7532" name="Google Shape;7532;p195"/>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33" name="Google Shape;7533;p195"/>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34" name="Google Shape;7534;p195"/>
          <p:cNvGrpSpPr/>
          <p:nvPr/>
        </p:nvGrpSpPr>
        <p:grpSpPr>
          <a:xfrm>
            <a:off x="7833119" y="4564515"/>
            <a:ext cx="1026629" cy="292418"/>
            <a:chOff x="238125" y="1822850"/>
            <a:chExt cx="7080200" cy="2016675"/>
          </a:xfrm>
        </p:grpSpPr>
        <p:sp>
          <p:nvSpPr>
            <p:cNvPr id="7535" name="Google Shape;7535;p1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36" name="Google Shape;7536;p1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37" name="Google Shape;7537;p1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38" name="Google Shape;7538;p1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39" name="Google Shape;7539;p1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40" name="Google Shape;7540;p1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41" name="Google Shape;7541;p1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7542"/>
        <p:cNvGrpSpPr/>
        <p:nvPr/>
      </p:nvGrpSpPr>
      <p:grpSpPr>
        <a:xfrm>
          <a:off x="0" y="0"/>
          <a:ext cx="0" cy="0"/>
          <a:chOff x="0" y="0"/>
          <a:chExt cx="0" cy="0"/>
        </a:xfrm>
      </p:grpSpPr>
      <p:sp>
        <p:nvSpPr>
          <p:cNvPr id="7543" name="Google Shape;7543;p196"/>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44" name="Google Shape;7544;p196"/>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5" name="Google Shape;7545;p196"/>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7546" name="Google Shape;7546;p196"/>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7547"/>
        <p:cNvGrpSpPr/>
        <p:nvPr/>
      </p:nvGrpSpPr>
      <p:grpSpPr>
        <a:xfrm>
          <a:off x="0" y="0"/>
          <a:ext cx="0" cy="0"/>
          <a:chOff x="0" y="0"/>
          <a:chExt cx="0" cy="0"/>
        </a:xfrm>
      </p:grpSpPr>
      <p:sp>
        <p:nvSpPr>
          <p:cNvPr id="7548" name="Google Shape;7548;p197"/>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9" name="Google Shape;7549;p19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50" name="Google Shape;7550;p197"/>
          <p:cNvGrpSpPr/>
          <p:nvPr/>
        </p:nvGrpSpPr>
        <p:grpSpPr>
          <a:xfrm>
            <a:off x="455001" y="401909"/>
            <a:ext cx="908390" cy="258739"/>
            <a:chOff x="238125" y="1822850"/>
            <a:chExt cx="7080200" cy="2016675"/>
          </a:xfrm>
        </p:grpSpPr>
        <p:sp>
          <p:nvSpPr>
            <p:cNvPr id="7551" name="Google Shape;7551;p1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2" name="Google Shape;7552;p1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3" name="Google Shape;7553;p1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4" name="Google Shape;7554;p1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5" name="Google Shape;7555;p1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6" name="Google Shape;7556;p1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7" name="Google Shape;7557;p1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7558" name="Google Shape;7558;p19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7559"/>
        <p:cNvGrpSpPr/>
        <p:nvPr/>
      </p:nvGrpSpPr>
      <p:grpSpPr>
        <a:xfrm>
          <a:off x="0" y="0"/>
          <a:ext cx="0" cy="0"/>
          <a:chOff x="0" y="0"/>
          <a:chExt cx="0" cy="0"/>
        </a:xfrm>
      </p:grpSpPr>
      <p:sp>
        <p:nvSpPr>
          <p:cNvPr id="7560" name="Google Shape;7560;p19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61" name="Google Shape;7561;p19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62" name="Google Shape;7562;p198"/>
          <p:cNvGrpSpPr/>
          <p:nvPr/>
        </p:nvGrpSpPr>
        <p:grpSpPr>
          <a:xfrm>
            <a:off x="455001" y="401909"/>
            <a:ext cx="908390" cy="258739"/>
            <a:chOff x="238125" y="1822850"/>
            <a:chExt cx="7080200" cy="2016675"/>
          </a:xfrm>
        </p:grpSpPr>
        <p:sp>
          <p:nvSpPr>
            <p:cNvPr id="7563" name="Google Shape;7563;p1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4" name="Google Shape;7564;p1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5" name="Google Shape;7565;p1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6" name="Google Shape;7566;p1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7" name="Google Shape;7567;p1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8" name="Google Shape;7568;p1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9" name="Google Shape;7569;p1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7570" name="Google Shape;7570;p19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7571"/>
        <p:cNvGrpSpPr/>
        <p:nvPr/>
      </p:nvGrpSpPr>
      <p:grpSpPr>
        <a:xfrm>
          <a:off x="0" y="0"/>
          <a:ext cx="0" cy="0"/>
          <a:chOff x="0" y="0"/>
          <a:chExt cx="0" cy="0"/>
        </a:xfrm>
      </p:grpSpPr>
      <p:sp>
        <p:nvSpPr>
          <p:cNvPr id="7572" name="Google Shape;7572;p199"/>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7573" name="Google Shape;7573;p199"/>
          <p:cNvGrpSpPr/>
          <p:nvPr/>
        </p:nvGrpSpPr>
        <p:grpSpPr>
          <a:xfrm>
            <a:off x="2622652" y="3587454"/>
            <a:ext cx="2377550" cy="653782"/>
            <a:chOff x="2159414" y="3486447"/>
            <a:chExt cx="2606105" cy="720500"/>
          </a:xfrm>
        </p:grpSpPr>
        <p:grpSp>
          <p:nvGrpSpPr>
            <p:cNvPr id="7574" name="Google Shape;7574;p199"/>
            <p:cNvGrpSpPr/>
            <p:nvPr/>
          </p:nvGrpSpPr>
          <p:grpSpPr>
            <a:xfrm>
              <a:off x="2159414" y="3486447"/>
              <a:ext cx="2606105" cy="49200"/>
              <a:chOff x="2159414" y="3486447"/>
              <a:chExt cx="2606105" cy="49200"/>
            </a:xfrm>
          </p:grpSpPr>
          <p:sp>
            <p:nvSpPr>
              <p:cNvPr id="7575" name="Google Shape;7575;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76" name="Google Shape;7576;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77" name="Google Shape;7577;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78" name="Google Shape;7578;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79" name="Google Shape;7579;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0" name="Google Shape;7580;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1" name="Google Shape;7581;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2" name="Google Shape;7582;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3" name="Google Shape;7583;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4" name="Google Shape;7584;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5" name="Google Shape;7585;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6" name="Google Shape;7586;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7" name="Google Shape;7587;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8" name="Google Shape;7588;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9" name="Google Shape;7589;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0" name="Google Shape;7590;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591" name="Google Shape;7591;p199"/>
            <p:cNvGrpSpPr/>
            <p:nvPr/>
          </p:nvGrpSpPr>
          <p:grpSpPr>
            <a:xfrm>
              <a:off x="2159414" y="3652838"/>
              <a:ext cx="2606105" cy="49200"/>
              <a:chOff x="2159414" y="3486447"/>
              <a:chExt cx="2606105" cy="49200"/>
            </a:xfrm>
          </p:grpSpPr>
          <p:sp>
            <p:nvSpPr>
              <p:cNvPr id="7592" name="Google Shape;7592;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3" name="Google Shape;7593;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4" name="Google Shape;7594;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5" name="Google Shape;7595;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6" name="Google Shape;7596;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7" name="Google Shape;7597;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8" name="Google Shape;7598;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9" name="Google Shape;7599;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0" name="Google Shape;7600;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1" name="Google Shape;7601;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2" name="Google Shape;7602;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3" name="Google Shape;7603;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4" name="Google Shape;7604;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5" name="Google Shape;7605;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6" name="Google Shape;7606;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7" name="Google Shape;7607;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608" name="Google Shape;7608;p199"/>
            <p:cNvGrpSpPr/>
            <p:nvPr/>
          </p:nvGrpSpPr>
          <p:grpSpPr>
            <a:xfrm>
              <a:off x="2159414" y="3819188"/>
              <a:ext cx="2606105" cy="49200"/>
              <a:chOff x="2159414" y="3486447"/>
              <a:chExt cx="2606105" cy="49200"/>
            </a:xfrm>
          </p:grpSpPr>
          <p:sp>
            <p:nvSpPr>
              <p:cNvPr id="7609" name="Google Shape;7609;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0" name="Google Shape;7610;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1" name="Google Shape;7611;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2" name="Google Shape;7612;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3" name="Google Shape;7613;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4" name="Google Shape;7614;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5" name="Google Shape;7615;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6" name="Google Shape;7616;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7" name="Google Shape;7617;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8" name="Google Shape;7618;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9" name="Google Shape;7619;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0" name="Google Shape;7620;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1" name="Google Shape;7621;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2" name="Google Shape;7622;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3" name="Google Shape;7623;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4" name="Google Shape;7624;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625" name="Google Shape;7625;p199"/>
            <p:cNvGrpSpPr/>
            <p:nvPr/>
          </p:nvGrpSpPr>
          <p:grpSpPr>
            <a:xfrm>
              <a:off x="2159414" y="3983540"/>
              <a:ext cx="2606105" cy="49200"/>
              <a:chOff x="2159414" y="3486447"/>
              <a:chExt cx="2606105" cy="49200"/>
            </a:xfrm>
          </p:grpSpPr>
          <p:sp>
            <p:nvSpPr>
              <p:cNvPr id="7626" name="Google Shape;7626;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7" name="Google Shape;7627;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8" name="Google Shape;7628;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9" name="Google Shape;7629;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0" name="Google Shape;7630;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1" name="Google Shape;7631;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2" name="Google Shape;7632;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3" name="Google Shape;7633;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4" name="Google Shape;7634;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5" name="Google Shape;7635;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6" name="Google Shape;7636;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7" name="Google Shape;7637;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8" name="Google Shape;7638;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9" name="Google Shape;7639;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0" name="Google Shape;7640;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1" name="Google Shape;7641;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642" name="Google Shape;7642;p199"/>
            <p:cNvGrpSpPr/>
            <p:nvPr/>
          </p:nvGrpSpPr>
          <p:grpSpPr>
            <a:xfrm>
              <a:off x="2159414" y="4157747"/>
              <a:ext cx="2606105" cy="49200"/>
              <a:chOff x="2159414" y="3486447"/>
              <a:chExt cx="2606105" cy="49200"/>
            </a:xfrm>
          </p:grpSpPr>
          <p:sp>
            <p:nvSpPr>
              <p:cNvPr id="7643" name="Google Shape;7643;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4" name="Google Shape;7644;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5" name="Google Shape;7645;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6" name="Google Shape;7646;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7" name="Google Shape;7647;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8" name="Google Shape;7648;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9" name="Google Shape;7649;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0" name="Google Shape;7650;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1" name="Google Shape;7651;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2" name="Google Shape;7652;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3" name="Google Shape;7653;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4" name="Google Shape;7654;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5" name="Google Shape;7655;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6" name="Google Shape;7656;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7" name="Google Shape;7657;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8" name="Google Shape;7658;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7659" name="Google Shape;7659;p199"/>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660" name="Google Shape;7660;p19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661" name="Google Shape;7661;p199"/>
          <p:cNvGrpSpPr/>
          <p:nvPr/>
        </p:nvGrpSpPr>
        <p:grpSpPr>
          <a:xfrm>
            <a:off x="455001" y="401909"/>
            <a:ext cx="908390" cy="258739"/>
            <a:chOff x="238125" y="1822850"/>
            <a:chExt cx="7080200" cy="2016675"/>
          </a:xfrm>
        </p:grpSpPr>
        <p:sp>
          <p:nvSpPr>
            <p:cNvPr id="7662" name="Google Shape;7662;p1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3" name="Google Shape;7663;p1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4" name="Google Shape;7664;p1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5" name="Google Shape;7665;p1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6" name="Google Shape;7666;p1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7" name="Google Shape;7667;p1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8" name="Google Shape;7668;p1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7669" name="Google Shape;7669;p19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7670" name="Google Shape;7670;p199"/>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671"/>
        <p:cNvGrpSpPr/>
        <p:nvPr/>
      </p:nvGrpSpPr>
      <p:grpSpPr>
        <a:xfrm>
          <a:off x="0" y="0"/>
          <a:ext cx="0" cy="0"/>
          <a:chOff x="0" y="0"/>
          <a:chExt cx="0" cy="0"/>
        </a:xfrm>
      </p:grpSpPr>
      <p:sp>
        <p:nvSpPr>
          <p:cNvPr id="7672" name="Google Shape;7672;p20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7673" name="Google Shape;7673;p200"/>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7674" name="Google Shape;7674;p20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675" name="Google Shape;7675;p20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676" name="Google Shape;7676;p20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77" name="Google Shape;7677;p20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78" name="Google Shape;7678;p20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7679" name="Google Shape;7679;p200"/>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7680" name="Google Shape;7680;p200"/>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7681" name="Google Shape;7681;p200"/>
          <p:cNvGrpSpPr/>
          <p:nvPr/>
        </p:nvGrpSpPr>
        <p:grpSpPr>
          <a:xfrm>
            <a:off x="5825945" y="3085919"/>
            <a:ext cx="1376700" cy="330600"/>
            <a:chOff x="5457350" y="2701375"/>
            <a:chExt cx="1376700" cy="330600"/>
          </a:xfrm>
        </p:grpSpPr>
        <p:sp>
          <p:nvSpPr>
            <p:cNvPr id="7682" name="Google Shape;7682;p2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7683" name="Google Shape;7683;p200"/>
            <p:cNvGrpSpPr/>
            <p:nvPr/>
          </p:nvGrpSpPr>
          <p:grpSpPr>
            <a:xfrm>
              <a:off x="5541202" y="2774463"/>
              <a:ext cx="183000" cy="183000"/>
              <a:chOff x="5541202" y="2774463"/>
              <a:chExt cx="183000" cy="183000"/>
            </a:xfrm>
          </p:grpSpPr>
          <p:sp>
            <p:nvSpPr>
              <p:cNvPr id="7684" name="Google Shape;7684;p2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85" name="Google Shape;7685;p2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7686" name="Google Shape;7686;p20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7687" name="Google Shape;7687;p200"/>
          <p:cNvGrpSpPr/>
          <p:nvPr/>
        </p:nvGrpSpPr>
        <p:grpSpPr>
          <a:xfrm>
            <a:off x="2446251" y="4626183"/>
            <a:ext cx="845188" cy="162953"/>
            <a:chOff x="3701600" y="2570125"/>
            <a:chExt cx="1503625" cy="289900"/>
          </a:xfrm>
        </p:grpSpPr>
        <p:sp>
          <p:nvSpPr>
            <p:cNvPr id="7688" name="Google Shape;7688;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89" name="Google Shape;7689;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0" name="Google Shape;7690;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1" name="Google Shape;7691;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2" name="Google Shape;7692;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3" name="Google Shape;7693;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4" name="Google Shape;7694;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5" name="Google Shape;7695;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6" name="Google Shape;7696;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7" name="Google Shape;7697;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8" name="Google Shape;7698;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9" name="Google Shape;7699;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700" name="Google Shape;7700;p200"/>
          <p:cNvGrpSpPr/>
          <p:nvPr/>
        </p:nvGrpSpPr>
        <p:grpSpPr>
          <a:xfrm>
            <a:off x="5267232" y="4595310"/>
            <a:ext cx="908377" cy="201300"/>
            <a:chOff x="5577025" y="2564875"/>
            <a:chExt cx="1764525" cy="390950"/>
          </a:xfrm>
        </p:grpSpPr>
        <p:sp>
          <p:nvSpPr>
            <p:cNvPr id="7701" name="Google Shape;7701;p2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2" name="Google Shape;7702;p2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3" name="Google Shape;7703;p2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4" name="Google Shape;7704;p2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5" name="Google Shape;7705;p2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6" name="Google Shape;7706;p2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7" name="Google Shape;7707;p2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8" name="Google Shape;7708;p2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9" name="Google Shape;7709;p2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0" name="Google Shape;7710;p2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1" name="Google Shape;7711;p2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2" name="Google Shape;7712;p2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3" name="Google Shape;7713;p2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4" name="Google Shape;7714;p2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5" name="Google Shape;7715;p2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6" name="Google Shape;7716;p2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717" name="Google Shape;7717;p200"/>
          <p:cNvGrpSpPr/>
          <p:nvPr/>
        </p:nvGrpSpPr>
        <p:grpSpPr>
          <a:xfrm>
            <a:off x="3882459" y="4590170"/>
            <a:ext cx="682107" cy="266863"/>
            <a:chOff x="238125" y="2500825"/>
            <a:chExt cx="1678825" cy="656650"/>
          </a:xfrm>
        </p:grpSpPr>
        <p:sp>
          <p:nvSpPr>
            <p:cNvPr id="7718" name="Google Shape;7718;p2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9" name="Google Shape;7719;p2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0" name="Google Shape;7720;p2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1" name="Google Shape;7721;p2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2" name="Google Shape;7722;p2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3" name="Google Shape;7723;p2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4" name="Google Shape;7724;p2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5" name="Google Shape;7725;p2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6" name="Google Shape;7726;p2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7" name="Google Shape;7727;p2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8" name="Google Shape;7728;p2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9" name="Google Shape;7729;p2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0" name="Google Shape;7730;p2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1" name="Google Shape;7731;p2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2" name="Google Shape;7732;p2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3" name="Google Shape;7733;p2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4" name="Google Shape;7734;p2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5" name="Google Shape;7735;p2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6" name="Google Shape;7736;p2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737" name="Google Shape;7737;p200"/>
          <p:cNvGrpSpPr/>
          <p:nvPr/>
        </p:nvGrpSpPr>
        <p:grpSpPr>
          <a:xfrm>
            <a:off x="6779579" y="4626183"/>
            <a:ext cx="845188" cy="162953"/>
            <a:chOff x="3701600" y="2570125"/>
            <a:chExt cx="1503625" cy="289900"/>
          </a:xfrm>
        </p:grpSpPr>
        <p:sp>
          <p:nvSpPr>
            <p:cNvPr id="7738" name="Google Shape;7738;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9" name="Google Shape;7739;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0" name="Google Shape;7740;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1" name="Google Shape;7741;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2" name="Google Shape;7742;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3" name="Google Shape;7743;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4" name="Google Shape;7744;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5" name="Google Shape;7745;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6" name="Google Shape;7746;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7" name="Google Shape;7747;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8" name="Google Shape;7748;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9" name="Google Shape;7749;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750" name="Google Shape;7750;p20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1" name="Google Shape;7751;p20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7752" name="Google Shape;7752;p200"/>
          <p:cNvGrpSpPr/>
          <p:nvPr/>
        </p:nvGrpSpPr>
        <p:grpSpPr>
          <a:xfrm>
            <a:off x="6292189" y="1426141"/>
            <a:ext cx="1425849" cy="1425202"/>
            <a:chOff x="1189450" y="238125"/>
            <a:chExt cx="5177375" cy="5175025"/>
          </a:xfrm>
        </p:grpSpPr>
        <p:sp>
          <p:nvSpPr>
            <p:cNvPr id="7753" name="Google Shape;7753;p2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4" name="Google Shape;7754;p2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5" name="Google Shape;7755;p2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6" name="Google Shape;7756;p2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7" name="Google Shape;7757;p2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8" name="Google Shape;7758;p2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9" name="Google Shape;7759;p2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0" name="Google Shape;7760;p2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1" name="Google Shape;7761;p2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2" name="Google Shape;7762;p2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3" name="Google Shape;7763;p2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4" name="Google Shape;7764;p2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5" name="Google Shape;7765;p2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6" name="Google Shape;7766;p2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7" name="Google Shape;7767;p2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8" name="Google Shape;7768;p2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9" name="Google Shape;7769;p2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0" name="Google Shape;7770;p2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1" name="Google Shape;7771;p2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2" name="Google Shape;7772;p2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3" name="Google Shape;7773;p2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4" name="Google Shape;7774;p2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5" name="Google Shape;7775;p2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6" name="Google Shape;7776;p2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7" name="Google Shape;7777;p2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8" name="Google Shape;7778;p2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9" name="Google Shape;7779;p2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0" name="Google Shape;7780;p2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1" name="Google Shape;7781;p2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2" name="Google Shape;7782;p2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3" name="Google Shape;7783;p2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4" name="Google Shape;7784;p2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5" name="Google Shape;7785;p2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6" name="Google Shape;7786;p2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7" name="Google Shape;7787;p2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8" name="Google Shape;7788;p2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9" name="Google Shape;7789;p2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0" name="Google Shape;7790;p2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1" name="Google Shape;7791;p2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2" name="Google Shape;7792;p2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3" name="Google Shape;7793;p2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4" name="Google Shape;7794;p2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5" name="Google Shape;7795;p2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6" name="Google Shape;7796;p2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7" name="Google Shape;7797;p2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8" name="Google Shape;7798;p2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9" name="Google Shape;7799;p2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0" name="Google Shape;7800;p2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1" name="Google Shape;7801;p2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2" name="Google Shape;7802;p2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3" name="Google Shape;7803;p2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4" name="Google Shape;7804;p2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5" name="Google Shape;7805;p2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6" name="Google Shape;7806;p2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7" name="Google Shape;7807;p2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8" name="Google Shape;7808;p2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9" name="Google Shape;7809;p2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0" name="Google Shape;7810;p2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1" name="Google Shape;7811;p2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2" name="Google Shape;7812;p2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3" name="Google Shape;7813;p2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4" name="Google Shape;7814;p2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5" name="Google Shape;7815;p2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6" name="Google Shape;7816;p2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7" name="Google Shape;7817;p2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8" name="Google Shape;7818;p2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9" name="Google Shape;7819;p2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0" name="Google Shape;7820;p2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1" name="Google Shape;7821;p2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2" name="Google Shape;7822;p2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3" name="Google Shape;7823;p2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4" name="Google Shape;7824;p2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5" name="Google Shape;7825;p2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6" name="Google Shape;7826;p2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7" name="Google Shape;7827;p2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8" name="Google Shape;7828;p2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9" name="Google Shape;7829;p2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0" name="Google Shape;7830;p2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1" name="Google Shape;7831;p2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2" name="Google Shape;7832;p2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3" name="Google Shape;7833;p2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4" name="Google Shape;7834;p2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5" name="Google Shape;7835;p2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6" name="Google Shape;7836;p2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7" name="Google Shape;7837;p2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8" name="Google Shape;7838;p2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9" name="Google Shape;7839;p2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0" name="Google Shape;7840;p2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1" name="Google Shape;7841;p2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2" name="Google Shape;7842;p2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3" name="Google Shape;7843;p2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4" name="Google Shape;7844;p2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5" name="Google Shape;7845;p2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6" name="Google Shape;7846;p2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7" name="Google Shape;7847;p2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8" name="Google Shape;7848;p2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9" name="Google Shape;7849;p2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0" name="Google Shape;7850;p2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1" name="Google Shape;7851;p2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2" name="Google Shape;7852;p2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3" name="Google Shape;7853;p2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4" name="Google Shape;7854;p2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5" name="Google Shape;7855;p2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6" name="Google Shape;7856;p2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7" name="Google Shape;7857;p2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8" name="Google Shape;7858;p2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9" name="Google Shape;7859;p2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0" name="Google Shape;7860;p2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1" name="Google Shape;7861;p2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2" name="Google Shape;7862;p2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3" name="Google Shape;7863;p2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4" name="Google Shape;7864;p2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5" name="Google Shape;7865;p2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6" name="Google Shape;7866;p2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7" name="Google Shape;7867;p2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8" name="Google Shape;7868;p2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9" name="Google Shape;7869;p2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0" name="Google Shape;7870;p2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1" name="Google Shape;7871;p2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2" name="Google Shape;7872;p2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3" name="Google Shape;7873;p2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4" name="Google Shape;7874;p2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5" name="Google Shape;7875;p2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6" name="Google Shape;7876;p2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7" name="Google Shape;7877;p2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8" name="Google Shape;7878;p2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9" name="Google Shape;7879;p2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0" name="Google Shape;7880;p2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1" name="Google Shape;7881;p2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2" name="Google Shape;7882;p2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3" name="Google Shape;7883;p2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4" name="Google Shape;7884;p2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5" name="Google Shape;7885;p2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6" name="Google Shape;7886;p2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7" name="Google Shape;7887;p2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8" name="Google Shape;7888;p2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9" name="Google Shape;7889;p2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0" name="Google Shape;7890;p2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1" name="Google Shape;7891;p2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2" name="Google Shape;7892;p2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3" name="Google Shape;7893;p2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4" name="Google Shape;7894;p2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5" name="Google Shape;7895;p2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6" name="Google Shape;7896;p2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7" name="Google Shape;7897;p2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8" name="Google Shape;7898;p2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9" name="Google Shape;7899;p2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0" name="Google Shape;7900;p2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1" name="Google Shape;7901;p2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2" name="Google Shape;7902;p2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3" name="Google Shape;7903;p2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4" name="Google Shape;7904;p2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5" name="Google Shape;7905;p2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6" name="Google Shape;7906;p2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7" name="Google Shape;7907;p2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8" name="Google Shape;7908;p2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9" name="Google Shape;7909;p2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0" name="Google Shape;7910;p2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1" name="Google Shape;7911;p2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2" name="Google Shape;7912;p2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3" name="Google Shape;7913;p2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4" name="Google Shape;7914;p2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5" name="Google Shape;7915;p2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6" name="Google Shape;7916;p2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7" name="Google Shape;7917;p2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8" name="Google Shape;7918;p2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9" name="Google Shape;7919;p2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0" name="Google Shape;7920;p2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1" name="Google Shape;7921;p2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2" name="Google Shape;7922;p2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3" name="Google Shape;7923;p2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4" name="Google Shape;7924;p2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5" name="Google Shape;7925;p2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6" name="Google Shape;7926;p2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7" name="Google Shape;7927;p2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8" name="Google Shape;7928;p2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9" name="Google Shape;7929;p2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0" name="Google Shape;7930;p2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1" name="Google Shape;7931;p2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2" name="Google Shape;7932;p2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3" name="Google Shape;7933;p2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4" name="Google Shape;7934;p2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5" name="Google Shape;7935;p2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6" name="Google Shape;7936;p2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7" name="Google Shape;7937;p2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8" name="Google Shape;7938;p2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9" name="Google Shape;7939;p2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0" name="Google Shape;7940;p2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1" name="Google Shape;7941;p2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2" name="Google Shape;7942;p2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3" name="Google Shape;7943;p2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4" name="Google Shape;7944;p2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5" name="Google Shape;7945;p2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6" name="Google Shape;7946;p2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7" name="Google Shape;7947;p2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8" name="Google Shape;7948;p2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9" name="Google Shape;7949;p2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0" name="Google Shape;7950;p2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1" name="Google Shape;7951;p2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2" name="Google Shape;7952;p2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3" name="Google Shape;7953;p2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4" name="Google Shape;7954;p2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5" name="Google Shape;7955;p2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6" name="Google Shape;7956;p2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7" name="Google Shape;7957;p2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8" name="Google Shape;7958;p2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9" name="Google Shape;7959;p2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0" name="Google Shape;7960;p2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1" name="Google Shape;7961;p2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2" name="Google Shape;7962;p2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3" name="Google Shape;7963;p2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4" name="Google Shape;7964;p2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5" name="Google Shape;7965;p2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6" name="Google Shape;7966;p2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7" name="Google Shape;7967;p2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8" name="Google Shape;7968;p2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9" name="Google Shape;7969;p2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0" name="Google Shape;7970;p2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1" name="Google Shape;7971;p2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2" name="Google Shape;7972;p2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3" name="Google Shape;7973;p2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4" name="Google Shape;7974;p2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5" name="Google Shape;7975;p2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6" name="Google Shape;7976;p2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7" name="Google Shape;7977;p2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8" name="Google Shape;7978;p2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9" name="Google Shape;7979;p2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0" name="Google Shape;7980;p2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1" name="Google Shape;7981;p2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2" name="Google Shape;7982;p2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3" name="Google Shape;7983;p2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4" name="Google Shape;7984;p2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5" name="Google Shape;7985;p2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6" name="Google Shape;7986;p2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7" name="Google Shape;7987;p2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8" name="Google Shape;7988;p2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9" name="Google Shape;7989;p2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0" name="Google Shape;7990;p2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1" name="Google Shape;7991;p2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2" name="Google Shape;7992;p2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3" name="Google Shape;7993;p2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4" name="Google Shape;7994;p2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5" name="Google Shape;7995;p2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6" name="Google Shape;7996;p2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7" name="Google Shape;7997;p2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8" name="Google Shape;7998;p2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9" name="Google Shape;7999;p2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0" name="Google Shape;8000;p2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1" name="Google Shape;8001;p2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2" name="Google Shape;8002;p2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3" name="Google Shape;8003;p2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4" name="Google Shape;8004;p2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5" name="Google Shape;8005;p2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6" name="Google Shape;8006;p2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7" name="Google Shape;8007;p2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8" name="Google Shape;8008;p2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9" name="Google Shape;8009;p2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0" name="Google Shape;8010;p2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1" name="Google Shape;8011;p2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2" name="Google Shape;8012;p2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3" name="Google Shape;8013;p2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4" name="Google Shape;8014;p2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5" name="Google Shape;8015;p2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6" name="Google Shape;8016;p2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7" name="Google Shape;8017;p2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8" name="Google Shape;8018;p2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9" name="Google Shape;8019;p2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0" name="Google Shape;8020;p2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1" name="Google Shape;8021;p2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2" name="Google Shape;8022;p2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3" name="Google Shape;8023;p2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4" name="Google Shape;8024;p2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5" name="Google Shape;8025;p2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6" name="Google Shape;8026;p2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7" name="Google Shape;8027;p2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8" name="Google Shape;8028;p2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9" name="Google Shape;8029;p2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0" name="Google Shape;8030;p2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1" name="Google Shape;8031;p2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2" name="Google Shape;8032;p2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3" name="Google Shape;8033;p2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4" name="Google Shape;8034;p2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5" name="Google Shape;8035;p2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6" name="Google Shape;8036;p2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7" name="Google Shape;8037;p2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8" name="Google Shape;8038;p2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9" name="Google Shape;8039;p2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0" name="Google Shape;8040;p2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1" name="Google Shape;8041;p2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2" name="Google Shape;8042;p2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3" name="Google Shape;8043;p2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4" name="Google Shape;8044;p2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5" name="Google Shape;8045;p2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6" name="Google Shape;8046;p2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7" name="Google Shape;8047;p2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8" name="Google Shape;8048;p2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9" name="Google Shape;8049;p2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0" name="Google Shape;8050;p2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1" name="Google Shape;8051;p2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2" name="Google Shape;8052;p2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3" name="Google Shape;8053;p2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4" name="Google Shape;8054;p2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5" name="Google Shape;8055;p2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6" name="Google Shape;8056;p2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7" name="Google Shape;8057;p2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8" name="Google Shape;8058;p2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9" name="Google Shape;8059;p2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0" name="Google Shape;8060;p2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1" name="Google Shape;8061;p2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2" name="Google Shape;8062;p2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3" name="Google Shape;8063;p2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4" name="Google Shape;8064;p2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5" name="Google Shape;8065;p2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6" name="Google Shape;8066;p2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7" name="Google Shape;8067;p2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8" name="Google Shape;8068;p2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9" name="Google Shape;8069;p2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0" name="Google Shape;8070;p2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1" name="Google Shape;8071;p2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2" name="Google Shape;8072;p2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3" name="Google Shape;8073;p2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4" name="Google Shape;8074;p2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5" name="Google Shape;8075;p2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6" name="Google Shape;8076;p2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7" name="Google Shape;8077;p2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8" name="Google Shape;8078;p2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9" name="Google Shape;8079;p2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0" name="Google Shape;8080;p2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1" name="Google Shape;8081;p2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2" name="Google Shape;8082;p2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3" name="Google Shape;8083;p2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4" name="Google Shape;8084;p2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5" name="Google Shape;8085;p2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6" name="Google Shape;8086;p2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7" name="Google Shape;8087;p2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8" name="Google Shape;8088;p2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9" name="Google Shape;8089;p2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0" name="Google Shape;8090;p2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1" name="Google Shape;8091;p2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2" name="Google Shape;8092;p2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3" name="Google Shape;8093;p2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4" name="Google Shape;8094;p2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5" name="Google Shape;8095;p2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6" name="Google Shape;8096;p2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7" name="Google Shape;8097;p2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8" name="Google Shape;8098;p2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9" name="Google Shape;8099;p2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0" name="Google Shape;8100;p2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1" name="Google Shape;8101;p2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2" name="Google Shape;8102;p2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3" name="Google Shape;8103;p2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4" name="Google Shape;8104;p2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5" name="Google Shape;8105;p2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6" name="Google Shape;8106;p2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7" name="Google Shape;8107;p2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8" name="Google Shape;8108;p2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9" name="Google Shape;8109;p2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0" name="Google Shape;8110;p2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1" name="Google Shape;8111;p2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2" name="Google Shape;8112;p2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3" name="Google Shape;8113;p2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4" name="Google Shape;8114;p2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5" name="Google Shape;8115;p2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6" name="Google Shape;8116;p2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7" name="Google Shape;8117;p2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8" name="Google Shape;8118;p2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9" name="Google Shape;8119;p2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0" name="Google Shape;8120;p2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1" name="Google Shape;8121;p2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2" name="Google Shape;8122;p2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3" name="Google Shape;8123;p2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4" name="Google Shape;8124;p2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5" name="Google Shape;8125;p2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6" name="Google Shape;8126;p2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7" name="Google Shape;8127;p2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8" name="Google Shape;8128;p2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9" name="Google Shape;8129;p2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0" name="Google Shape;8130;p2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1" name="Google Shape;8131;p2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2" name="Google Shape;8132;p2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3" name="Google Shape;8133;p2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4" name="Google Shape;8134;p2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5" name="Google Shape;8135;p2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6" name="Google Shape;8136;p2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7" name="Google Shape;8137;p2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8" name="Google Shape;8138;p2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9" name="Google Shape;8139;p2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0" name="Google Shape;8140;p2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1" name="Google Shape;8141;p2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2" name="Google Shape;8142;p2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3" name="Google Shape;8143;p2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4" name="Google Shape;8144;p2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5" name="Google Shape;8145;p2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6" name="Google Shape;8146;p2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7" name="Google Shape;8147;p2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8" name="Google Shape;8148;p2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9" name="Google Shape;8149;p2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0" name="Google Shape;8150;p2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1" name="Google Shape;8151;p2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2" name="Google Shape;8152;p2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3" name="Google Shape;8153;p2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4" name="Google Shape;8154;p2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5" name="Google Shape;8155;p2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6" name="Google Shape;8156;p2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7" name="Google Shape;8157;p2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8" name="Google Shape;8158;p2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9" name="Google Shape;8159;p2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0" name="Google Shape;8160;p2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1" name="Google Shape;8161;p2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2" name="Google Shape;8162;p2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3" name="Google Shape;8163;p2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4" name="Google Shape;8164;p2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5" name="Google Shape;8165;p2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6" name="Google Shape;8166;p2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7" name="Google Shape;8167;p2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8" name="Google Shape;8168;p2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9" name="Google Shape;8169;p2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0" name="Google Shape;8170;p2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1" name="Google Shape;8171;p2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2" name="Google Shape;8172;p2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3" name="Google Shape;8173;p2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4" name="Google Shape;8174;p2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5" name="Google Shape;8175;p2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6" name="Google Shape;8176;p2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7" name="Google Shape;8177;p2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8" name="Google Shape;8178;p2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9" name="Google Shape;8179;p2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0" name="Google Shape;8180;p2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1" name="Google Shape;8181;p2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2" name="Google Shape;8182;p2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3" name="Google Shape;8183;p2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4" name="Google Shape;8184;p2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5" name="Google Shape;8185;p2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6" name="Google Shape;8186;p2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7" name="Google Shape;8187;p2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8" name="Google Shape;8188;p2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9" name="Google Shape;8189;p2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0" name="Google Shape;8190;p2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1" name="Google Shape;8191;p2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2" name="Google Shape;8192;p2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3" name="Google Shape;8193;p2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4" name="Google Shape;8194;p2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5" name="Google Shape;8195;p2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6" name="Google Shape;8196;p2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7" name="Google Shape;8197;p2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8" name="Google Shape;8198;p2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9" name="Google Shape;8199;p2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0" name="Google Shape;8200;p2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1" name="Google Shape;8201;p2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2" name="Google Shape;8202;p2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3" name="Google Shape;8203;p2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4" name="Google Shape;8204;p2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5" name="Google Shape;8205;p2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6" name="Google Shape;8206;p2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7" name="Google Shape;8207;p2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8" name="Google Shape;8208;p2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9" name="Google Shape;8209;p2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0" name="Google Shape;8210;p2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1" name="Google Shape;8211;p2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2" name="Google Shape;8212;p2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3" name="Google Shape;8213;p2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4" name="Google Shape;8214;p2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5" name="Google Shape;8215;p2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6" name="Google Shape;8216;p2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7" name="Google Shape;8217;p2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8" name="Google Shape;8218;p2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9" name="Google Shape;8219;p2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0" name="Google Shape;8220;p2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1" name="Google Shape;8221;p2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2" name="Google Shape;8222;p2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3" name="Google Shape;8223;p2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4" name="Google Shape;8224;p2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5" name="Google Shape;8225;p2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6" name="Google Shape;8226;p2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7" name="Google Shape;8227;p2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8" name="Google Shape;8228;p2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9" name="Google Shape;8229;p2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0" name="Google Shape;8230;p2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1" name="Google Shape;8231;p2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2" name="Google Shape;8232;p2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3" name="Google Shape;8233;p2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4" name="Google Shape;8234;p2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5" name="Google Shape;8235;p2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6" name="Google Shape;8236;p2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7" name="Google Shape;8237;p2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8" name="Google Shape;8238;p2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9" name="Google Shape;8239;p2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0" name="Google Shape;8240;p2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1" name="Google Shape;8241;p2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2" name="Google Shape;8242;p2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3" name="Google Shape;8243;p2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4" name="Google Shape;8244;p2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5" name="Google Shape;8245;p2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6" name="Google Shape;8246;p2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7" name="Google Shape;8247;p2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8" name="Google Shape;8248;p2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9" name="Google Shape;8249;p2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0" name="Google Shape;8250;p2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1" name="Google Shape;8251;p2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2" name="Google Shape;8252;p2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3" name="Google Shape;8253;p2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4" name="Google Shape;8254;p2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5" name="Google Shape;8255;p2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6" name="Google Shape;8256;p2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7" name="Google Shape;8257;p2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8" name="Google Shape;8258;p2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9" name="Google Shape;8259;p2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0" name="Google Shape;8260;p2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1" name="Google Shape;8261;p2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2" name="Google Shape;8262;p2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3" name="Google Shape;8263;p2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4" name="Google Shape;8264;p2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5" name="Google Shape;8265;p2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6" name="Google Shape;8266;p2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7" name="Google Shape;8267;p2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8" name="Google Shape;8268;p2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9" name="Google Shape;8269;p2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0" name="Google Shape;8270;p2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1" name="Google Shape;8271;p2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2" name="Google Shape;8272;p2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3" name="Google Shape;8273;p2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4" name="Google Shape;8274;p2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5" name="Google Shape;8275;p2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6" name="Google Shape;8276;p2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7" name="Google Shape;8277;p2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8" name="Google Shape;8278;p2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9" name="Google Shape;8279;p2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0" name="Google Shape;8280;p2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1" name="Google Shape;8281;p2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2" name="Google Shape;8282;p2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3" name="Google Shape;8283;p2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4" name="Google Shape;8284;p2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5" name="Google Shape;8285;p2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6" name="Google Shape;8286;p2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7" name="Google Shape;8287;p2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8" name="Google Shape;8288;p2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9" name="Google Shape;8289;p2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0" name="Google Shape;8290;p2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1" name="Google Shape;8291;p2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2" name="Google Shape;8292;p2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3" name="Google Shape;8293;p2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4" name="Google Shape;8294;p2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5" name="Google Shape;8295;p2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6" name="Google Shape;8296;p2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7" name="Google Shape;8297;p2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8" name="Google Shape;8298;p2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9" name="Google Shape;8299;p2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0" name="Google Shape;8300;p2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1" name="Google Shape;8301;p2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2" name="Google Shape;8302;p2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3" name="Google Shape;8303;p2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4" name="Google Shape;8304;p2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5" name="Google Shape;8305;p2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6" name="Google Shape;8306;p2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7" name="Google Shape;8307;p2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8" name="Google Shape;8308;p2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9" name="Google Shape;8309;p2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0" name="Google Shape;8310;p2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1" name="Google Shape;8311;p2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2" name="Google Shape;8312;p2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3" name="Google Shape;8313;p2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4" name="Google Shape;8314;p2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5" name="Google Shape;8315;p2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6" name="Google Shape;8316;p2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7" name="Google Shape;8317;p2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8" name="Google Shape;8318;p2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9" name="Google Shape;8319;p2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20" name="Google Shape;8320;p2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8321" name="Google Shape;8321;p20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8322" name="Google Shape;8322;p20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8323"/>
        <p:cNvGrpSpPr/>
        <p:nvPr/>
      </p:nvGrpSpPr>
      <p:grpSpPr>
        <a:xfrm>
          <a:off x="0" y="0"/>
          <a:ext cx="0" cy="0"/>
          <a:chOff x="0" y="0"/>
          <a:chExt cx="0" cy="0"/>
        </a:xfrm>
      </p:grpSpPr>
      <p:sp>
        <p:nvSpPr>
          <p:cNvPr id="8324" name="Google Shape;8324;p201"/>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8325" name="Google Shape;8325;p201"/>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8326" name="Google Shape;8326;p2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8327" name="Google Shape;8327;p2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8328" name="Google Shape;8328;p201"/>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29" name="Google Shape;8329;p201"/>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8330" name="Google Shape;8330;p201"/>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8331" name="Google Shape;8331;p201"/>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8332" name="Google Shape;8332;p201"/>
          <p:cNvGrpSpPr/>
          <p:nvPr/>
        </p:nvGrpSpPr>
        <p:grpSpPr>
          <a:xfrm>
            <a:off x="5714586" y="1714973"/>
            <a:ext cx="1714747" cy="1713968"/>
            <a:chOff x="1189450" y="238125"/>
            <a:chExt cx="5177375" cy="5175025"/>
          </a:xfrm>
        </p:grpSpPr>
        <p:sp>
          <p:nvSpPr>
            <p:cNvPr id="8333" name="Google Shape;8333;p2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4" name="Google Shape;8334;p2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5" name="Google Shape;8335;p2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6" name="Google Shape;8336;p2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7" name="Google Shape;8337;p2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8" name="Google Shape;8338;p2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9" name="Google Shape;8339;p2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0" name="Google Shape;8340;p2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1" name="Google Shape;8341;p2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2" name="Google Shape;8342;p2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3" name="Google Shape;8343;p2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4" name="Google Shape;8344;p2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5" name="Google Shape;8345;p2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6" name="Google Shape;8346;p2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7" name="Google Shape;8347;p2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8" name="Google Shape;8348;p2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9" name="Google Shape;8349;p2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0" name="Google Shape;8350;p2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1" name="Google Shape;8351;p2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2" name="Google Shape;8352;p2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3" name="Google Shape;8353;p2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4" name="Google Shape;8354;p2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5" name="Google Shape;8355;p2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6" name="Google Shape;8356;p2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7" name="Google Shape;8357;p2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8" name="Google Shape;8358;p2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9" name="Google Shape;8359;p2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0" name="Google Shape;8360;p2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1" name="Google Shape;8361;p2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2" name="Google Shape;8362;p2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3" name="Google Shape;8363;p2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4" name="Google Shape;8364;p2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5" name="Google Shape;8365;p2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6" name="Google Shape;8366;p2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7" name="Google Shape;8367;p2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8" name="Google Shape;8368;p2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9" name="Google Shape;8369;p2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0" name="Google Shape;8370;p2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1" name="Google Shape;8371;p2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2" name="Google Shape;8372;p2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3" name="Google Shape;8373;p2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4" name="Google Shape;8374;p2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5" name="Google Shape;8375;p2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6" name="Google Shape;8376;p2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7" name="Google Shape;8377;p2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8" name="Google Shape;8378;p2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9" name="Google Shape;8379;p2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0" name="Google Shape;8380;p2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1" name="Google Shape;8381;p2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2" name="Google Shape;8382;p2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3" name="Google Shape;8383;p2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4" name="Google Shape;8384;p2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5" name="Google Shape;8385;p2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6" name="Google Shape;8386;p2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7" name="Google Shape;8387;p2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8" name="Google Shape;8388;p2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9" name="Google Shape;8389;p2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0" name="Google Shape;8390;p2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1" name="Google Shape;8391;p2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2" name="Google Shape;8392;p2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3" name="Google Shape;8393;p2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4" name="Google Shape;8394;p2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5" name="Google Shape;8395;p2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6" name="Google Shape;8396;p2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7" name="Google Shape;8397;p2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8" name="Google Shape;8398;p2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9" name="Google Shape;8399;p2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0" name="Google Shape;8400;p2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1" name="Google Shape;8401;p2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2" name="Google Shape;8402;p2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3" name="Google Shape;8403;p2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4" name="Google Shape;8404;p2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5" name="Google Shape;8405;p2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6" name="Google Shape;8406;p2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7" name="Google Shape;8407;p2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8" name="Google Shape;8408;p2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9" name="Google Shape;8409;p2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0" name="Google Shape;8410;p2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1" name="Google Shape;8411;p2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2" name="Google Shape;8412;p2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3" name="Google Shape;8413;p2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4" name="Google Shape;8414;p2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5" name="Google Shape;8415;p2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6" name="Google Shape;8416;p2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7" name="Google Shape;8417;p2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8" name="Google Shape;8418;p2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9" name="Google Shape;8419;p2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0" name="Google Shape;8420;p2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1" name="Google Shape;8421;p2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2" name="Google Shape;8422;p2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3" name="Google Shape;8423;p2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4" name="Google Shape;8424;p2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5" name="Google Shape;8425;p2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6" name="Google Shape;8426;p2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7" name="Google Shape;8427;p2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8" name="Google Shape;8428;p2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9" name="Google Shape;8429;p2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0" name="Google Shape;8430;p2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1" name="Google Shape;8431;p2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2" name="Google Shape;8432;p2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3" name="Google Shape;8433;p2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4" name="Google Shape;8434;p2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5" name="Google Shape;8435;p2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6" name="Google Shape;8436;p2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7" name="Google Shape;8437;p2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8" name="Google Shape;8438;p2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9" name="Google Shape;8439;p2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0" name="Google Shape;8440;p2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1" name="Google Shape;8441;p2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2" name="Google Shape;8442;p2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3" name="Google Shape;8443;p2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4" name="Google Shape;8444;p2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5" name="Google Shape;8445;p2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6" name="Google Shape;8446;p2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7" name="Google Shape;8447;p2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8" name="Google Shape;8448;p2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9" name="Google Shape;8449;p2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0" name="Google Shape;8450;p2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1" name="Google Shape;8451;p2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2" name="Google Shape;8452;p2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3" name="Google Shape;8453;p2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4" name="Google Shape;8454;p2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5" name="Google Shape;8455;p2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6" name="Google Shape;8456;p2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7" name="Google Shape;8457;p2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8" name="Google Shape;8458;p2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9" name="Google Shape;8459;p2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0" name="Google Shape;8460;p2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1" name="Google Shape;8461;p2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2" name="Google Shape;8462;p2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3" name="Google Shape;8463;p2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4" name="Google Shape;8464;p2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5" name="Google Shape;8465;p2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6" name="Google Shape;8466;p2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7" name="Google Shape;8467;p2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8" name="Google Shape;8468;p2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9" name="Google Shape;8469;p2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0" name="Google Shape;8470;p2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1" name="Google Shape;8471;p2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2" name="Google Shape;8472;p2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3" name="Google Shape;8473;p2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4" name="Google Shape;8474;p2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5" name="Google Shape;8475;p2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6" name="Google Shape;8476;p2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7" name="Google Shape;8477;p2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8" name="Google Shape;8478;p2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9" name="Google Shape;8479;p2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0" name="Google Shape;8480;p2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1" name="Google Shape;8481;p2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2" name="Google Shape;8482;p2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3" name="Google Shape;8483;p2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4" name="Google Shape;8484;p2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5" name="Google Shape;8485;p2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6" name="Google Shape;8486;p2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7" name="Google Shape;8487;p2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8" name="Google Shape;8488;p2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9" name="Google Shape;8489;p2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0" name="Google Shape;8490;p2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1" name="Google Shape;8491;p2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2" name="Google Shape;8492;p2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3" name="Google Shape;8493;p2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4" name="Google Shape;8494;p2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5" name="Google Shape;8495;p2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6" name="Google Shape;8496;p2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7" name="Google Shape;8497;p2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8" name="Google Shape;8498;p2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9" name="Google Shape;8499;p2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0" name="Google Shape;8500;p2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1" name="Google Shape;8501;p2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2" name="Google Shape;8502;p2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3" name="Google Shape;8503;p2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4" name="Google Shape;8504;p2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5" name="Google Shape;8505;p2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6" name="Google Shape;8506;p2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7" name="Google Shape;8507;p2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8" name="Google Shape;8508;p2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9" name="Google Shape;8509;p2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0" name="Google Shape;8510;p2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1" name="Google Shape;8511;p2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2" name="Google Shape;8512;p2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3" name="Google Shape;8513;p2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4" name="Google Shape;8514;p2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5" name="Google Shape;8515;p2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6" name="Google Shape;8516;p2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7" name="Google Shape;8517;p2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8" name="Google Shape;8518;p2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9" name="Google Shape;8519;p2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0" name="Google Shape;8520;p2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1" name="Google Shape;8521;p2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2" name="Google Shape;8522;p2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3" name="Google Shape;8523;p2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4" name="Google Shape;8524;p2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5" name="Google Shape;8525;p2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6" name="Google Shape;8526;p2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7" name="Google Shape;8527;p2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8" name="Google Shape;8528;p2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9" name="Google Shape;8529;p2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0" name="Google Shape;8530;p2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1" name="Google Shape;8531;p2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2" name="Google Shape;8532;p2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3" name="Google Shape;8533;p2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4" name="Google Shape;8534;p2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5" name="Google Shape;8535;p2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6" name="Google Shape;8536;p2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7" name="Google Shape;8537;p2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8" name="Google Shape;8538;p2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9" name="Google Shape;8539;p2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0" name="Google Shape;8540;p2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1" name="Google Shape;8541;p2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2" name="Google Shape;8542;p2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3" name="Google Shape;8543;p2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4" name="Google Shape;8544;p2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5" name="Google Shape;8545;p2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6" name="Google Shape;8546;p2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7" name="Google Shape;8547;p2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8" name="Google Shape;8548;p2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9" name="Google Shape;8549;p2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0" name="Google Shape;8550;p2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1" name="Google Shape;8551;p2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2" name="Google Shape;8552;p2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3" name="Google Shape;8553;p2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4" name="Google Shape;8554;p2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5" name="Google Shape;8555;p2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6" name="Google Shape;8556;p2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7" name="Google Shape;8557;p2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8" name="Google Shape;8558;p2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9" name="Google Shape;8559;p2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0" name="Google Shape;8560;p2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1" name="Google Shape;8561;p2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2" name="Google Shape;8562;p2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3" name="Google Shape;8563;p2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4" name="Google Shape;8564;p2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5" name="Google Shape;8565;p2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6" name="Google Shape;8566;p2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7" name="Google Shape;8567;p2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8" name="Google Shape;8568;p2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9" name="Google Shape;8569;p2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0" name="Google Shape;8570;p2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1" name="Google Shape;8571;p2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2" name="Google Shape;8572;p2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3" name="Google Shape;8573;p2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4" name="Google Shape;8574;p2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5" name="Google Shape;8575;p2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6" name="Google Shape;8576;p2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7" name="Google Shape;8577;p2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8" name="Google Shape;8578;p2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9" name="Google Shape;8579;p2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0" name="Google Shape;8580;p2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1" name="Google Shape;8581;p2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2" name="Google Shape;8582;p2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3" name="Google Shape;8583;p2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4" name="Google Shape;8584;p2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5" name="Google Shape;8585;p2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6" name="Google Shape;8586;p2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7" name="Google Shape;8587;p2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8" name="Google Shape;8588;p2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9" name="Google Shape;8589;p2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0" name="Google Shape;8590;p2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1" name="Google Shape;8591;p2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2" name="Google Shape;8592;p2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3" name="Google Shape;8593;p2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4" name="Google Shape;8594;p2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5" name="Google Shape;8595;p2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6" name="Google Shape;8596;p2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7" name="Google Shape;8597;p2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8" name="Google Shape;8598;p2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9" name="Google Shape;8599;p2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0" name="Google Shape;8600;p2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1" name="Google Shape;8601;p2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2" name="Google Shape;8602;p2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3" name="Google Shape;8603;p2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4" name="Google Shape;8604;p2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5" name="Google Shape;8605;p2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6" name="Google Shape;8606;p2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7" name="Google Shape;8607;p2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8" name="Google Shape;8608;p2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9" name="Google Shape;8609;p2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0" name="Google Shape;8610;p2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1" name="Google Shape;8611;p2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2" name="Google Shape;8612;p2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3" name="Google Shape;8613;p2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4" name="Google Shape;8614;p2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5" name="Google Shape;8615;p2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6" name="Google Shape;8616;p2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7" name="Google Shape;8617;p2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8" name="Google Shape;8618;p2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9" name="Google Shape;8619;p2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0" name="Google Shape;8620;p2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1" name="Google Shape;8621;p2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2" name="Google Shape;8622;p2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3" name="Google Shape;8623;p2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4" name="Google Shape;8624;p2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5" name="Google Shape;8625;p2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6" name="Google Shape;8626;p2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7" name="Google Shape;8627;p2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8" name="Google Shape;8628;p2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9" name="Google Shape;8629;p2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0" name="Google Shape;8630;p2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1" name="Google Shape;8631;p2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2" name="Google Shape;8632;p2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3" name="Google Shape;8633;p2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4" name="Google Shape;8634;p2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5" name="Google Shape;8635;p2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6" name="Google Shape;8636;p2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7" name="Google Shape;8637;p2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8" name="Google Shape;8638;p2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9" name="Google Shape;8639;p2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0" name="Google Shape;8640;p2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1" name="Google Shape;8641;p2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2" name="Google Shape;8642;p2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3" name="Google Shape;8643;p2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4" name="Google Shape;8644;p2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5" name="Google Shape;8645;p2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6" name="Google Shape;8646;p2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7" name="Google Shape;8647;p2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8" name="Google Shape;8648;p2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9" name="Google Shape;8649;p2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0" name="Google Shape;8650;p2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1" name="Google Shape;8651;p2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2" name="Google Shape;8652;p2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3" name="Google Shape;8653;p2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4" name="Google Shape;8654;p2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5" name="Google Shape;8655;p2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6" name="Google Shape;8656;p2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7" name="Google Shape;8657;p2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8" name="Google Shape;8658;p2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9" name="Google Shape;8659;p2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0" name="Google Shape;8660;p2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1" name="Google Shape;8661;p2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2" name="Google Shape;8662;p2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3" name="Google Shape;8663;p2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4" name="Google Shape;8664;p2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5" name="Google Shape;8665;p2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6" name="Google Shape;8666;p2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7" name="Google Shape;8667;p2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8" name="Google Shape;8668;p2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9" name="Google Shape;8669;p2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0" name="Google Shape;8670;p2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1" name="Google Shape;8671;p2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2" name="Google Shape;8672;p2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3" name="Google Shape;8673;p2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4" name="Google Shape;8674;p2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5" name="Google Shape;8675;p2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6" name="Google Shape;8676;p2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7" name="Google Shape;8677;p2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8" name="Google Shape;8678;p2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9" name="Google Shape;8679;p2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0" name="Google Shape;8680;p2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1" name="Google Shape;8681;p2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2" name="Google Shape;8682;p2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3" name="Google Shape;8683;p2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4" name="Google Shape;8684;p2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5" name="Google Shape;8685;p2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6" name="Google Shape;8686;p2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7" name="Google Shape;8687;p2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8" name="Google Shape;8688;p2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9" name="Google Shape;8689;p2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0" name="Google Shape;8690;p2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1" name="Google Shape;8691;p2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2" name="Google Shape;8692;p2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3" name="Google Shape;8693;p2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4" name="Google Shape;8694;p2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5" name="Google Shape;8695;p2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6" name="Google Shape;8696;p2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7" name="Google Shape;8697;p2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8" name="Google Shape;8698;p2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9" name="Google Shape;8699;p2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0" name="Google Shape;8700;p2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1" name="Google Shape;8701;p2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2" name="Google Shape;8702;p2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3" name="Google Shape;8703;p2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4" name="Google Shape;8704;p2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5" name="Google Shape;8705;p2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6" name="Google Shape;8706;p2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7" name="Google Shape;8707;p2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8" name="Google Shape;8708;p2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9" name="Google Shape;8709;p2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0" name="Google Shape;8710;p2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1" name="Google Shape;8711;p2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2" name="Google Shape;8712;p2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3" name="Google Shape;8713;p2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4" name="Google Shape;8714;p2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5" name="Google Shape;8715;p2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6" name="Google Shape;8716;p2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7" name="Google Shape;8717;p2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8" name="Google Shape;8718;p2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9" name="Google Shape;8719;p2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0" name="Google Shape;8720;p2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1" name="Google Shape;8721;p2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2" name="Google Shape;8722;p2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3" name="Google Shape;8723;p2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4" name="Google Shape;8724;p2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5" name="Google Shape;8725;p2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6" name="Google Shape;8726;p2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7" name="Google Shape;8727;p2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8" name="Google Shape;8728;p2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9" name="Google Shape;8729;p2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0" name="Google Shape;8730;p2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1" name="Google Shape;8731;p2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2" name="Google Shape;8732;p2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3" name="Google Shape;8733;p2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4" name="Google Shape;8734;p2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5" name="Google Shape;8735;p2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6" name="Google Shape;8736;p2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7" name="Google Shape;8737;p2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8" name="Google Shape;8738;p2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9" name="Google Shape;8739;p2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0" name="Google Shape;8740;p2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1" name="Google Shape;8741;p2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2" name="Google Shape;8742;p2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3" name="Google Shape;8743;p2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4" name="Google Shape;8744;p2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5" name="Google Shape;8745;p2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6" name="Google Shape;8746;p2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7" name="Google Shape;8747;p2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8" name="Google Shape;8748;p2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9" name="Google Shape;8749;p2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0" name="Google Shape;8750;p2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1" name="Google Shape;8751;p2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2" name="Google Shape;8752;p2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3" name="Google Shape;8753;p2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4" name="Google Shape;8754;p2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5" name="Google Shape;8755;p2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6" name="Google Shape;8756;p2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7" name="Google Shape;8757;p2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8" name="Google Shape;8758;p2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9" name="Google Shape;8759;p2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0" name="Google Shape;8760;p2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1" name="Google Shape;8761;p2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2" name="Google Shape;8762;p2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3" name="Google Shape;8763;p2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4" name="Google Shape;8764;p2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5" name="Google Shape;8765;p2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6" name="Google Shape;8766;p2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7" name="Google Shape;8767;p2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8" name="Google Shape;8768;p2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9" name="Google Shape;8769;p2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0" name="Google Shape;8770;p2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1" name="Google Shape;8771;p2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2" name="Google Shape;8772;p2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3" name="Google Shape;8773;p2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4" name="Google Shape;8774;p2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5" name="Google Shape;8775;p2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6" name="Google Shape;8776;p2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7" name="Google Shape;8777;p2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8" name="Google Shape;8778;p2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9" name="Google Shape;8779;p2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0" name="Google Shape;8780;p2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1" name="Google Shape;8781;p2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2" name="Google Shape;8782;p2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3" name="Google Shape;8783;p2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4" name="Google Shape;8784;p2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5" name="Google Shape;8785;p2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6" name="Google Shape;8786;p2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7" name="Google Shape;8787;p2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8" name="Google Shape;8788;p2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9" name="Google Shape;8789;p2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0" name="Google Shape;8790;p2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1" name="Google Shape;8791;p2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2" name="Google Shape;8792;p2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3" name="Google Shape;8793;p2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4" name="Google Shape;8794;p2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5" name="Google Shape;8795;p2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6" name="Google Shape;8796;p2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7" name="Google Shape;8797;p2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8" name="Google Shape;8798;p2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9" name="Google Shape;8799;p2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0" name="Google Shape;8800;p2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1" name="Google Shape;8801;p2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2" name="Google Shape;8802;p2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3" name="Google Shape;8803;p2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4" name="Google Shape;8804;p2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5" name="Google Shape;8805;p2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6" name="Google Shape;8806;p2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7" name="Google Shape;8807;p2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8" name="Google Shape;8808;p2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9" name="Google Shape;8809;p2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0" name="Google Shape;8810;p2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1" name="Google Shape;8811;p2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2" name="Google Shape;8812;p2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3" name="Google Shape;8813;p2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4" name="Google Shape;8814;p2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5" name="Google Shape;8815;p2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6" name="Google Shape;8816;p2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7" name="Google Shape;8817;p2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8" name="Google Shape;8818;p2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9" name="Google Shape;8819;p2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0" name="Google Shape;8820;p2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1" name="Google Shape;8821;p2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2" name="Google Shape;8822;p2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3" name="Google Shape;8823;p2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4" name="Google Shape;8824;p2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5" name="Google Shape;8825;p2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6" name="Google Shape;8826;p2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7" name="Google Shape;8827;p2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8" name="Google Shape;8828;p2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9" name="Google Shape;8829;p2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0" name="Google Shape;8830;p2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1" name="Google Shape;8831;p2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2" name="Google Shape;8832;p2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3" name="Google Shape;8833;p2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4" name="Google Shape;8834;p2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5" name="Google Shape;8835;p2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6" name="Google Shape;8836;p2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7" name="Google Shape;8837;p2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8" name="Google Shape;8838;p2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9" name="Google Shape;8839;p2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0" name="Google Shape;8840;p2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1" name="Google Shape;8841;p2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2" name="Google Shape;8842;p2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3" name="Google Shape;8843;p2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4" name="Google Shape;8844;p2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5" name="Google Shape;8845;p2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6" name="Google Shape;8846;p2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7" name="Google Shape;8847;p2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8" name="Google Shape;8848;p2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9" name="Google Shape;8849;p2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0" name="Google Shape;8850;p2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1" name="Google Shape;8851;p2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2" name="Google Shape;8852;p2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3" name="Google Shape;8853;p2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4" name="Google Shape;8854;p2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5" name="Google Shape;8855;p2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6" name="Google Shape;8856;p2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7" name="Google Shape;8857;p2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8" name="Google Shape;8858;p2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9" name="Google Shape;8859;p2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0" name="Google Shape;8860;p2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1" name="Google Shape;8861;p2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2" name="Google Shape;8862;p2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3" name="Google Shape;8863;p2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4" name="Google Shape;8864;p2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5" name="Google Shape;8865;p2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6" name="Google Shape;8866;p2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7" name="Google Shape;8867;p2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8" name="Google Shape;8868;p2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9" name="Google Shape;8869;p2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0" name="Google Shape;8870;p2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1" name="Google Shape;8871;p2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2" name="Google Shape;8872;p2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3" name="Google Shape;8873;p2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4" name="Google Shape;8874;p2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5" name="Google Shape;8875;p2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6" name="Google Shape;8876;p2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7" name="Google Shape;8877;p2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8" name="Google Shape;8878;p2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9" name="Google Shape;8879;p2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0" name="Google Shape;8880;p2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1" name="Google Shape;8881;p2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2" name="Google Shape;8882;p2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3" name="Google Shape;8883;p2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4" name="Google Shape;8884;p2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5" name="Google Shape;8885;p2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6" name="Google Shape;8886;p2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7" name="Google Shape;8887;p2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8" name="Google Shape;8888;p2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9" name="Google Shape;8889;p2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0" name="Google Shape;8890;p2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1" name="Google Shape;8891;p2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2" name="Google Shape;8892;p2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3" name="Google Shape;8893;p2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4" name="Google Shape;8894;p2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5" name="Google Shape;8895;p2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6" name="Google Shape;8896;p2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7" name="Google Shape;8897;p2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8" name="Google Shape;8898;p2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9" name="Google Shape;8899;p2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00" name="Google Shape;8900;p2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pic>
        <p:nvPicPr>
          <p:cNvPr id="8901" name="Google Shape;8901;p2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slideLayout" Target="../slideLayouts/slideLayout37.xml"/><Relationship Id="rId3" Type="http://schemas.openxmlformats.org/officeDocument/2006/relationships/slideLayout" Target="../slideLayouts/slideLayout22.xml"/><Relationship Id="rId21" Type="http://schemas.openxmlformats.org/officeDocument/2006/relationships/theme" Target="../theme/theme2.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slideLayout" Target="../slideLayouts/slideLayout39.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10" Type="http://schemas.openxmlformats.org/officeDocument/2006/relationships/slideLayout" Target="../slideLayouts/slideLayout29.xml"/><Relationship Id="rId19" Type="http://schemas.openxmlformats.org/officeDocument/2006/relationships/slideLayout" Target="../slideLayouts/slideLayout38.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18" Type="http://schemas.openxmlformats.org/officeDocument/2006/relationships/slideLayout" Target="../slideLayouts/slideLayout57.xml"/><Relationship Id="rId3" Type="http://schemas.openxmlformats.org/officeDocument/2006/relationships/slideLayout" Target="../slideLayouts/slideLayout42.xml"/><Relationship Id="rId21" Type="http://schemas.openxmlformats.org/officeDocument/2006/relationships/slideLayout" Target="../slideLayouts/slideLayout60.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17" Type="http://schemas.openxmlformats.org/officeDocument/2006/relationships/slideLayout" Target="../slideLayouts/slideLayout56.xml"/><Relationship Id="rId2" Type="http://schemas.openxmlformats.org/officeDocument/2006/relationships/slideLayout" Target="../slideLayouts/slideLayout41.xml"/><Relationship Id="rId16" Type="http://schemas.openxmlformats.org/officeDocument/2006/relationships/slideLayout" Target="../slideLayouts/slideLayout55.xml"/><Relationship Id="rId20" Type="http://schemas.openxmlformats.org/officeDocument/2006/relationships/slideLayout" Target="../slideLayouts/slideLayout59.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slideLayout" Target="../slideLayouts/slideLayout54.xml"/><Relationship Id="rId10" Type="http://schemas.openxmlformats.org/officeDocument/2006/relationships/slideLayout" Target="../slideLayouts/slideLayout49.xml"/><Relationship Id="rId19" Type="http://schemas.openxmlformats.org/officeDocument/2006/relationships/slideLayout" Target="../slideLayouts/slideLayout58.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slideLayout" Target="../slideLayouts/slideLayout73.xml"/><Relationship Id="rId18" Type="http://schemas.openxmlformats.org/officeDocument/2006/relationships/slideLayout" Target="../slideLayouts/slideLayout78.xml"/><Relationship Id="rId26" Type="http://schemas.openxmlformats.org/officeDocument/2006/relationships/slideLayout" Target="../slideLayouts/slideLayout86.xml"/><Relationship Id="rId3" Type="http://schemas.openxmlformats.org/officeDocument/2006/relationships/slideLayout" Target="../slideLayouts/slideLayout63.xml"/><Relationship Id="rId21" Type="http://schemas.openxmlformats.org/officeDocument/2006/relationships/slideLayout" Target="../slideLayouts/slideLayout81.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17" Type="http://schemas.openxmlformats.org/officeDocument/2006/relationships/slideLayout" Target="../slideLayouts/slideLayout77.xml"/><Relationship Id="rId25" Type="http://schemas.openxmlformats.org/officeDocument/2006/relationships/slideLayout" Target="../slideLayouts/slideLayout85.xml"/><Relationship Id="rId2" Type="http://schemas.openxmlformats.org/officeDocument/2006/relationships/slideLayout" Target="../slideLayouts/slideLayout62.xml"/><Relationship Id="rId16" Type="http://schemas.openxmlformats.org/officeDocument/2006/relationships/slideLayout" Target="../slideLayouts/slideLayout76.xml"/><Relationship Id="rId20" Type="http://schemas.openxmlformats.org/officeDocument/2006/relationships/slideLayout" Target="../slideLayouts/slideLayout80.xml"/><Relationship Id="rId29" Type="http://schemas.openxmlformats.org/officeDocument/2006/relationships/slideLayout" Target="../slideLayouts/slideLayout89.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24" Type="http://schemas.openxmlformats.org/officeDocument/2006/relationships/slideLayout" Target="../slideLayouts/slideLayout84.xml"/><Relationship Id="rId5" Type="http://schemas.openxmlformats.org/officeDocument/2006/relationships/slideLayout" Target="../slideLayouts/slideLayout65.xml"/><Relationship Id="rId15" Type="http://schemas.openxmlformats.org/officeDocument/2006/relationships/slideLayout" Target="../slideLayouts/slideLayout75.xml"/><Relationship Id="rId23" Type="http://schemas.openxmlformats.org/officeDocument/2006/relationships/slideLayout" Target="../slideLayouts/slideLayout83.xml"/><Relationship Id="rId28" Type="http://schemas.openxmlformats.org/officeDocument/2006/relationships/slideLayout" Target="../slideLayouts/slideLayout88.xml"/><Relationship Id="rId10" Type="http://schemas.openxmlformats.org/officeDocument/2006/relationships/slideLayout" Target="../slideLayouts/slideLayout70.xml"/><Relationship Id="rId19" Type="http://schemas.openxmlformats.org/officeDocument/2006/relationships/slideLayout" Target="../slideLayouts/slideLayout79.xml"/><Relationship Id="rId31" Type="http://schemas.openxmlformats.org/officeDocument/2006/relationships/theme" Target="../theme/theme4.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slideLayout" Target="../slideLayouts/slideLayout74.xml"/><Relationship Id="rId22" Type="http://schemas.openxmlformats.org/officeDocument/2006/relationships/slideLayout" Target="../slideLayouts/slideLayout82.xml"/><Relationship Id="rId27" Type="http://schemas.openxmlformats.org/officeDocument/2006/relationships/slideLayout" Target="../slideLayouts/slideLayout87.xml"/><Relationship Id="rId30" Type="http://schemas.openxmlformats.org/officeDocument/2006/relationships/slideLayout" Target="../slideLayouts/slideLayout9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slideLayout" Target="../slideLayouts/slideLayout103.xml"/><Relationship Id="rId18" Type="http://schemas.openxmlformats.org/officeDocument/2006/relationships/slideLayout" Target="../slideLayouts/slideLayout108.xml"/><Relationship Id="rId26" Type="http://schemas.openxmlformats.org/officeDocument/2006/relationships/slideLayout" Target="../slideLayouts/slideLayout116.xml"/><Relationship Id="rId3" Type="http://schemas.openxmlformats.org/officeDocument/2006/relationships/slideLayout" Target="../slideLayouts/slideLayout93.xml"/><Relationship Id="rId21" Type="http://schemas.openxmlformats.org/officeDocument/2006/relationships/slideLayout" Target="../slideLayouts/slideLayout111.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17" Type="http://schemas.openxmlformats.org/officeDocument/2006/relationships/slideLayout" Target="../slideLayouts/slideLayout107.xml"/><Relationship Id="rId25" Type="http://schemas.openxmlformats.org/officeDocument/2006/relationships/slideLayout" Target="../slideLayouts/slideLayout115.xml"/><Relationship Id="rId2" Type="http://schemas.openxmlformats.org/officeDocument/2006/relationships/slideLayout" Target="../slideLayouts/slideLayout92.xml"/><Relationship Id="rId16" Type="http://schemas.openxmlformats.org/officeDocument/2006/relationships/slideLayout" Target="../slideLayouts/slideLayout106.xml"/><Relationship Id="rId20" Type="http://schemas.openxmlformats.org/officeDocument/2006/relationships/slideLayout" Target="../slideLayouts/slideLayout110.xml"/><Relationship Id="rId29" Type="http://schemas.openxmlformats.org/officeDocument/2006/relationships/slideLayout" Target="../slideLayouts/slideLayout119.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24" Type="http://schemas.openxmlformats.org/officeDocument/2006/relationships/slideLayout" Target="../slideLayouts/slideLayout114.xml"/><Relationship Id="rId5" Type="http://schemas.openxmlformats.org/officeDocument/2006/relationships/slideLayout" Target="../slideLayouts/slideLayout95.xml"/><Relationship Id="rId15" Type="http://schemas.openxmlformats.org/officeDocument/2006/relationships/slideLayout" Target="../slideLayouts/slideLayout105.xml"/><Relationship Id="rId23" Type="http://schemas.openxmlformats.org/officeDocument/2006/relationships/slideLayout" Target="../slideLayouts/slideLayout113.xml"/><Relationship Id="rId28" Type="http://schemas.openxmlformats.org/officeDocument/2006/relationships/slideLayout" Target="../slideLayouts/slideLayout118.xml"/><Relationship Id="rId10" Type="http://schemas.openxmlformats.org/officeDocument/2006/relationships/slideLayout" Target="../slideLayouts/slideLayout100.xml"/><Relationship Id="rId19" Type="http://schemas.openxmlformats.org/officeDocument/2006/relationships/slideLayout" Target="../slideLayouts/slideLayout109.xml"/><Relationship Id="rId31" Type="http://schemas.openxmlformats.org/officeDocument/2006/relationships/theme" Target="../theme/theme5.xml"/><Relationship Id="rId4" Type="http://schemas.openxmlformats.org/officeDocument/2006/relationships/slideLayout" Target="../slideLayouts/slideLayout94.xml"/><Relationship Id="rId9" Type="http://schemas.openxmlformats.org/officeDocument/2006/relationships/slideLayout" Target="../slideLayouts/slideLayout99.xml"/><Relationship Id="rId14" Type="http://schemas.openxmlformats.org/officeDocument/2006/relationships/slideLayout" Target="../slideLayouts/slideLayout104.xml"/><Relationship Id="rId22" Type="http://schemas.openxmlformats.org/officeDocument/2006/relationships/slideLayout" Target="../slideLayouts/slideLayout112.xml"/><Relationship Id="rId27" Type="http://schemas.openxmlformats.org/officeDocument/2006/relationships/slideLayout" Target="../slideLayouts/slideLayout117.xml"/><Relationship Id="rId30" Type="http://schemas.openxmlformats.org/officeDocument/2006/relationships/slideLayout" Target="../slideLayouts/slideLayout12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8.xml"/><Relationship Id="rId3" Type="http://schemas.openxmlformats.org/officeDocument/2006/relationships/slideLayout" Target="../slideLayouts/slideLayout123.xml"/><Relationship Id="rId7" Type="http://schemas.openxmlformats.org/officeDocument/2006/relationships/slideLayout" Target="../slideLayouts/slideLayout127.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theme" Target="../theme/theme6.xml"/><Relationship Id="rId5" Type="http://schemas.openxmlformats.org/officeDocument/2006/relationships/slideLayout" Target="../slideLayouts/slideLayout125.xml"/><Relationship Id="rId10" Type="http://schemas.openxmlformats.org/officeDocument/2006/relationships/slideLayout" Target="../slideLayouts/slideLayout130.xml"/><Relationship Id="rId4" Type="http://schemas.openxmlformats.org/officeDocument/2006/relationships/slideLayout" Target="../slideLayouts/slideLayout124.xml"/><Relationship Id="rId9" Type="http://schemas.openxmlformats.org/officeDocument/2006/relationships/slideLayout" Target="../slideLayouts/slideLayout129.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13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9.xml"/><Relationship Id="rId13" Type="http://schemas.openxmlformats.org/officeDocument/2006/relationships/slideLayout" Target="../slideLayouts/slideLayout144.xml"/><Relationship Id="rId18" Type="http://schemas.openxmlformats.org/officeDocument/2006/relationships/slideLayout" Target="../slideLayouts/slideLayout149.xml"/><Relationship Id="rId26" Type="http://schemas.openxmlformats.org/officeDocument/2006/relationships/slideLayout" Target="../slideLayouts/slideLayout157.xml"/><Relationship Id="rId3" Type="http://schemas.openxmlformats.org/officeDocument/2006/relationships/slideLayout" Target="../slideLayouts/slideLayout134.xml"/><Relationship Id="rId21" Type="http://schemas.openxmlformats.org/officeDocument/2006/relationships/slideLayout" Target="../slideLayouts/slideLayout152.xml"/><Relationship Id="rId7" Type="http://schemas.openxmlformats.org/officeDocument/2006/relationships/slideLayout" Target="../slideLayouts/slideLayout138.xml"/><Relationship Id="rId12" Type="http://schemas.openxmlformats.org/officeDocument/2006/relationships/slideLayout" Target="../slideLayouts/slideLayout143.xml"/><Relationship Id="rId17" Type="http://schemas.openxmlformats.org/officeDocument/2006/relationships/slideLayout" Target="../slideLayouts/slideLayout148.xml"/><Relationship Id="rId25" Type="http://schemas.openxmlformats.org/officeDocument/2006/relationships/slideLayout" Target="../slideLayouts/slideLayout156.xml"/><Relationship Id="rId2" Type="http://schemas.openxmlformats.org/officeDocument/2006/relationships/slideLayout" Target="../slideLayouts/slideLayout133.xml"/><Relationship Id="rId16" Type="http://schemas.openxmlformats.org/officeDocument/2006/relationships/slideLayout" Target="../slideLayouts/slideLayout147.xml"/><Relationship Id="rId20" Type="http://schemas.openxmlformats.org/officeDocument/2006/relationships/slideLayout" Target="../slideLayouts/slideLayout151.xml"/><Relationship Id="rId29" Type="http://schemas.openxmlformats.org/officeDocument/2006/relationships/slideLayout" Target="../slideLayouts/slideLayout160.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24" Type="http://schemas.openxmlformats.org/officeDocument/2006/relationships/slideLayout" Target="../slideLayouts/slideLayout155.xml"/><Relationship Id="rId32" Type="http://schemas.openxmlformats.org/officeDocument/2006/relationships/theme" Target="../theme/theme8.xml"/><Relationship Id="rId5" Type="http://schemas.openxmlformats.org/officeDocument/2006/relationships/slideLayout" Target="../slideLayouts/slideLayout136.xml"/><Relationship Id="rId15" Type="http://schemas.openxmlformats.org/officeDocument/2006/relationships/slideLayout" Target="../slideLayouts/slideLayout146.xml"/><Relationship Id="rId23" Type="http://schemas.openxmlformats.org/officeDocument/2006/relationships/slideLayout" Target="../slideLayouts/slideLayout154.xml"/><Relationship Id="rId28" Type="http://schemas.openxmlformats.org/officeDocument/2006/relationships/slideLayout" Target="../slideLayouts/slideLayout159.xml"/><Relationship Id="rId10" Type="http://schemas.openxmlformats.org/officeDocument/2006/relationships/slideLayout" Target="../slideLayouts/slideLayout141.xml"/><Relationship Id="rId19" Type="http://schemas.openxmlformats.org/officeDocument/2006/relationships/slideLayout" Target="../slideLayouts/slideLayout150.xml"/><Relationship Id="rId31" Type="http://schemas.openxmlformats.org/officeDocument/2006/relationships/slideLayout" Target="../slideLayouts/slideLayout162.xml"/><Relationship Id="rId4" Type="http://schemas.openxmlformats.org/officeDocument/2006/relationships/slideLayout" Target="../slideLayouts/slideLayout135.xml"/><Relationship Id="rId9" Type="http://schemas.openxmlformats.org/officeDocument/2006/relationships/slideLayout" Target="../slideLayouts/slideLayout140.xml"/><Relationship Id="rId14" Type="http://schemas.openxmlformats.org/officeDocument/2006/relationships/slideLayout" Target="../slideLayouts/slideLayout145.xml"/><Relationship Id="rId22" Type="http://schemas.openxmlformats.org/officeDocument/2006/relationships/slideLayout" Target="../slideLayouts/slideLayout153.xml"/><Relationship Id="rId27" Type="http://schemas.openxmlformats.org/officeDocument/2006/relationships/slideLayout" Target="../slideLayouts/slideLayout158.xml"/><Relationship Id="rId30" Type="http://schemas.openxmlformats.org/officeDocument/2006/relationships/slideLayout" Target="../slideLayouts/slideLayout16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7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7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 name="Google Shape;8;p7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872"/>
        <p:cNvGrpSpPr/>
        <p:nvPr/>
      </p:nvGrpSpPr>
      <p:grpSpPr>
        <a:xfrm>
          <a:off x="0" y="0"/>
          <a:ext cx="0" cy="0"/>
          <a:chOff x="0" y="0"/>
          <a:chExt cx="0" cy="0"/>
        </a:xfrm>
      </p:grpSpPr>
      <p:sp>
        <p:nvSpPr>
          <p:cNvPr id="1873" name="Google Shape;1873;g280d82a52a6_0_19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874" name="Google Shape;1874;g280d82a52a6_0_1906"/>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875" name="Google Shape;1875;g280d82a52a6_0_19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3740"/>
        <p:cNvGrpSpPr/>
        <p:nvPr/>
      </p:nvGrpSpPr>
      <p:grpSpPr>
        <a:xfrm>
          <a:off x="0" y="0"/>
          <a:ext cx="0" cy="0"/>
          <a:chOff x="0" y="0"/>
          <a:chExt cx="0" cy="0"/>
        </a:xfrm>
      </p:grpSpPr>
      <p:sp>
        <p:nvSpPr>
          <p:cNvPr id="3741" name="Google Shape;3741;g280d82a52a6_0_566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3742" name="Google Shape;3742;g280d82a52a6_0_5664"/>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3743" name="Google Shape;3743;g280d82a52a6_0_566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611"/>
        <p:cNvGrpSpPr/>
        <p:nvPr/>
      </p:nvGrpSpPr>
      <p:grpSpPr>
        <a:xfrm>
          <a:off x="0" y="0"/>
          <a:ext cx="0" cy="0"/>
          <a:chOff x="0" y="0"/>
          <a:chExt cx="0" cy="0"/>
        </a:xfrm>
      </p:grpSpPr>
      <p:sp>
        <p:nvSpPr>
          <p:cNvPr id="5612" name="Google Shape;5612;p7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5613" name="Google Shape;5613;p78"/>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5614" name="Google Shape;5614;p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 id="2147483738" r:id="rId26"/>
    <p:sldLayoutId id="2147483739" r:id="rId27"/>
    <p:sldLayoutId id="2147483740" r:id="rId28"/>
    <p:sldLayoutId id="2147483741" r:id="rId29"/>
    <p:sldLayoutId id="2147483742"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506"/>
        <p:cNvGrpSpPr/>
        <p:nvPr/>
      </p:nvGrpSpPr>
      <p:grpSpPr>
        <a:xfrm>
          <a:off x="0" y="0"/>
          <a:ext cx="0" cy="0"/>
          <a:chOff x="0" y="0"/>
          <a:chExt cx="0" cy="0"/>
        </a:xfrm>
      </p:grpSpPr>
      <p:sp>
        <p:nvSpPr>
          <p:cNvPr id="7507" name="Google Shape;7507;p18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508" name="Google Shape;7508;p189"/>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7509" name="Google Shape;7509;p1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44"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 id="2147483756" r:id="rId12"/>
    <p:sldLayoutId id="2147483757" r:id="rId13"/>
    <p:sldLayoutId id="2147483758" r:id="rId14"/>
    <p:sldLayoutId id="2147483759" r:id="rId15"/>
    <p:sldLayoutId id="2147483760" r:id="rId16"/>
    <p:sldLayoutId id="2147483761" r:id="rId17"/>
    <p:sldLayoutId id="2147483762" r:id="rId18"/>
    <p:sldLayoutId id="2147483763" r:id="rId19"/>
    <p:sldLayoutId id="2147483764" r:id="rId20"/>
    <p:sldLayoutId id="2147483765" r:id="rId21"/>
    <p:sldLayoutId id="2147483766" r:id="rId22"/>
    <p:sldLayoutId id="2147483767" r:id="rId23"/>
    <p:sldLayoutId id="2147483768" r:id="rId24"/>
    <p:sldLayoutId id="2147483769" r:id="rId25"/>
    <p:sldLayoutId id="2147483770" r:id="rId26"/>
    <p:sldLayoutId id="2147483771" r:id="rId27"/>
    <p:sldLayoutId id="2147483772" r:id="rId28"/>
    <p:sldLayoutId id="2147483773" r:id="rId29"/>
    <p:sldLayoutId id="2147483774"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576"/>
        <p:cNvGrpSpPr/>
        <p:nvPr/>
      </p:nvGrpSpPr>
      <p:grpSpPr>
        <a:xfrm>
          <a:off x="0" y="0"/>
          <a:ext cx="0" cy="0"/>
          <a:chOff x="0" y="0"/>
          <a:chExt cx="0" cy="0"/>
        </a:xfrm>
      </p:grpSpPr>
      <p:sp>
        <p:nvSpPr>
          <p:cNvPr id="10577" name="Google Shape;10577;p83"/>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dirty="0"/>
          </a:p>
        </p:txBody>
      </p:sp>
      <p:sp>
        <p:nvSpPr>
          <p:cNvPr id="10578" name="Google Shape;10578;p83"/>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0579" name="Google Shape;10579;p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lang="en-US" dirty="0"/>
          </a:p>
        </p:txBody>
      </p:sp>
      <p:sp>
        <p:nvSpPr>
          <p:cNvPr id="10580" name="Google Shape;10580;p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lang="en-US" dirty="0"/>
          </a:p>
        </p:txBody>
      </p:sp>
      <p:sp>
        <p:nvSpPr>
          <p:cNvPr id="10581" name="Google Shape;10581;p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 bg1="lt1" tx1="dk1" bg2="dk2" tx2="lt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Inter" panose="02000503000000020004" pitchFamily="2" charset="0"/>
          <a:ea typeface="Inter"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Inter" panose="02000503000000020004" pitchFamily="2" charset="0"/>
          <a:ea typeface="Inter"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72"/>
        <p:cNvGrpSpPr/>
        <p:nvPr/>
      </p:nvGrpSpPr>
      <p:grpSpPr>
        <a:xfrm>
          <a:off x="0" y="0"/>
          <a:ext cx="0" cy="0"/>
          <a:chOff x="0" y="0"/>
          <a:chExt cx="0" cy="0"/>
        </a:xfrm>
      </p:grpSpPr>
      <p:sp>
        <p:nvSpPr>
          <p:cNvPr id="973" name="Google Shape;973;p2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974" name="Google Shape;974;p25"/>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975" name="Google Shape;975;p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350120743"/>
      </p:ext>
    </p:extLst>
  </p:cSld>
  <p:clrMap bg1="lt1" tx1="dk1" bg2="dk2" tx2="lt2" accent1="accent1" accent2="accent2" accent3="accent3" accent4="accent4" accent5="accent5" accent6="accent6" hlink="hlink" folHlink="folHlink"/>
  <p:sldLayoutIdLst>
    <p:sldLayoutId id="214748378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506"/>
        <p:cNvGrpSpPr/>
        <p:nvPr/>
      </p:nvGrpSpPr>
      <p:grpSpPr>
        <a:xfrm>
          <a:off x="0" y="0"/>
          <a:ext cx="0" cy="0"/>
          <a:chOff x="0" y="0"/>
          <a:chExt cx="0" cy="0"/>
        </a:xfrm>
      </p:grpSpPr>
      <p:sp>
        <p:nvSpPr>
          <p:cNvPr id="7507" name="Google Shape;7507;p9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508" name="Google Shape;7508;p96"/>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7509" name="Google Shape;7509;p9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079040544"/>
      </p:ext>
    </p:extLst>
  </p:cSld>
  <p:clrMap bg1="lt1" tx1="dk1" bg2="dk2" tx2="lt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 id="2147483795" r:id="rId7"/>
    <p:sldLayoutId id="2147483796" r:id="rId8"/>
    <p:sldLayoutId id="2147483797" r:id="rId9"/>
    <p:sldLayoutId id="2147483798" r:id="rId10"/>
    <p:sldLayoutId id="2147483799" r:id="rId11"/>
    <p:sldLayoutId id="2147483800" r:id="rId12"/>
    <p:sldLayoutId id="2147483801" r:id="rId13"/>
    <p:sldLayoutId id="2147483802" r:id="rId14"/>
    <p:sldLayoutId id="2147483803" r:id="rId15"/>
    <p:sldLayoutId id="2147483804" r:id="rId16"/>
    <p:sldLayoutId id="2147483805" r:id="rId17"/>
    <p:sldLayoutId id="2147483806" r:id="rId18"/>
    <p:sldLayoutId id="2147483807" r:id="rId19"/>
    <p:sldLayoutId id="2147483808" r:id="rId20"/>
    <p:sldLayoutId id="2147483809" r:id="rId21"/>
    <p:sldLayoutId id="2147483810" r:id="rId22"/>
    <p:sldLayoutId id="2147483811" r:id="rId23"/>
    <p:sldLayoutId id="2147483812" r:id="rId24"/>
    <p:sldLayoutId id="2147483813" r:id="rId25"/>
    <p:sldLayoutId id="2147483814" r:id="rId26"/>
    <p:sldLayoutId id="2147483815" r:id="rId27"/>
    <p:sldLayoutId id="2147483816" r:id="rId28"/>
    <p:sldLayoutId id="2147483817" r:id="rId29"/>
    <p:sldLayoutId id="2147483818" r:id="rId30"/>
    <p:sldLayoutId id="2147483819"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131.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13.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3.xml"/><Relationship Id="rId1" Type="http://schemas.openxmlformats.org/officeDocument/2006/relationships/slideLayout" Target="../slideLayouts/slideLayout40.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1.xml"/></Relationships>
</file>

<file path=ppt/slides/_rels/slide16.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6.xml"/><Relationship Id="rId1" Type="http://schemas.openxmlformats.org/officeDocument/2006/relationships/slideLayout" Target="../slideLayouts/slideLayout40.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91.xml"/><Relationship Id="rId4" Type="http://schemas.openxmlformats.org/officeDocument/2006/relationships/image" Target="../media/image28.jpg"/></Relationships>
</file>

<file path=ppt/slides/_rels/slide1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18.xml"/><Relationship Id="rId1" Type="http://schemas.openxmlformats.org/officeDocument/2006/relationships/slideLayout" Target="../slideLayouts/slideLayout121.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13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17.png"/><Relationship Id="rId4" Type="http://schemas.openxmlformats.org/officeDocument/2006/relationships/image" Target="../media/image1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6.xml"/><Relationship Id="rId1" Type="http://schemas.openxmlformats.org/officeDocument/2006/relationships/slideLayout" Target="../slideLayouts/slideLayout4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6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648"/>
        <p:cNvGrpSpPr/>
        <p:nvPr/>
      </p:nvGrpSpPr>
      <p:grpSpPr>
        <a:xfrm>
          <a:off x="0" y="0"/>
          <a:ext cx="0" cy="0"/>
          <a:chOff x="0" y="0"/>
          <a:chExt cx="0" cy="0"/>
        </a:xfrm>
      </p:grpSpPr>
      <p:sp>
        <p:nvSpPr>
          <p:cNvPr id="10649" name="Google Shape;10649;p1"/>
          <p:cNvSpPr txBox="1">
            <a:spLocks noGrp="1"/>
          </p:cNvSpPr>
          <p:nvPr>
            <p:ph type="ctrTitle"/>
          </p:nvPr>
        </p:nvSpPr>
        <p:spPr>
          <a:xfrm>
            <a:off x="311700" y="1860176"/>
            <a:ext cx="4725600" cy="1410600"/>
          </a:xfrm>
          <a:prstGeom prst="rect">
            <a:avLst/>
          </a:prstGeom>
          <a:noFill/>
          <a:ln>
            <a:noFill/>
          </a:ln>
        </p:spPr>
        <p:txBody>
          <a:bodyPr spcFirstLastPara="1" wrap="square" lIns="91425" tIns="91425" rIns="91425" bIns="91425" anchor="b" anchorCtr="0">
            <a:normAutofit/>
          </a:bodyPr>
          <a:lstStyle/>
          <a:p>
            <a:pPr marL="0" lvl="0" indent="0" algn="l" rtl="0">
              <a:lnSpc>
                <a:spcPct val="95000"/>
              </a:lnSpc>
              <a:spcBef>
                <a:spcPts val="0"/>
              </a:spcBef>
              <a:spcAft>
                <a:spcPts val="0"/>
              </a:spcAft>
              <a:buSzPts val="4200"/>
              <a:buNone/>
            </a:pPr>
            <a:r>
              <a:rPr lang="en-US" dirty="0">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0"/>
                  </a:ext>
                </a:extLst>
              </a:rPr>
              <a:t>Client Name</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779"/>
        <p:cNvGrpSpPr/>
        <p:nvPr/>
      </p:nvGrpSpPr>
      <p:grpSpPr>
        <a:xfrm>
          <a:off x="0" y="0"/>
          <a:ext cx="0" cy="0"/>
          <a:chOff x="0" y="0"/>
          <a:chExt cx="0" cy="0"/>
        </a:xfrm>
      </p:grpSpPr>
      <p:sp>
        <p:nvSpPr>
          <p:cNvPr id="10780" name="Google Shape;10780;g280d82a52a6_0_7568"/>
          <p:cNvSpPr/>
          <p:nvPr/>
        </p:nvSpPr>
        <p:spPr>
          <a:xfrm>
            <a:off x="409074" y="216568"/>
            <a:ext cx="8735100" cy="998700"/>
          </a:xfrm>
          <a:prstGeom prst="rect">
            <a:avLst/>
          </a:prstGeom>
          <a:solidFill>
            <a:srgbClr val="C8102E"/>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dirty="0">
              <a:solidFill>
                <a:schemeClr val="lt1"/>
              </a:solidFill>
              <a:latin typeface="Inter" panose="02000503000000020004" pitchFamily="2" charset="0"/>
              <a:ea typeface="Inter" panose="02000503000000020004" pitchFamily="2" charset="0"/>
              <a:sym typeface="Arial"/>
            </a:endParaRPr>
          </a:p>
        </p:txBody>
      </p:sp>
      <p:sp>
        <p:nvSpPr>
          <p:cNvPr id="10781" name="Google Shape;10781;g280d82a52a6_0_7568"/>
          <p:cNvSpPr txBox="1"/>
          <p:nvPr/>
        </p:nvSpPr>
        <p:spPr>
          <a:xfrm>
            <a:off x="2683040" y="398159"/>
            <a:ext cx="1359600" cy="7002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4100"/>
              <a:buFont typeface="Arial"/>
              <a:buNone/>
            </a:pPr>
            <a:r>
              <a:rPr lang="en" sz="4100" b="0" i="0" u="none" strike="noStrike" cap="none">
                <a:solidFill>
                  <a:schemeClr val="lt1"/>
                </a:solidFill>
                <a:latin typeface="Inter Black"/>
                <a:ea typeface="Inter Black"/>
                <a:cs typeface="Inter Black"/>
                <a:sym typeface="Inter Black"/>
              </a:rPr>
              <a:t>FSA</a:t>
            </a:r>
            <a:endParaRPr sz="4100" b="0" i="0" u="none" strike="noStrike" cap="none">
              <a:solidFill>
                <a:schemeClr val="lt1"/>
              </a:solidFill>
              <a:latin typeface="Inter Black"/>
              <a:ea typeface="Inter Black"/>
              <a:cs typeface="Inter Black"/>
              <a:sym typeface="Inter Black"/>
            </a:endParaRPr>
          </a:p>
        </p:txBody>
      </p:sp>
      <p:sp>
        <p:nvSpPr>
          <p:cNvPr id="10782" name="Google Shape;10782;g280d82a52a6_0_7568"/>
          <p:cNvSpPr/>
          <p:nvPr/>
        </p:nvSpPr>
        <p:spPr>
          <a:xfrm>
            <a:off x="409074" y="1367590"/>
            <a:ext cx="8735100" cy="637800"/>
          </a:xfrm>
          <a:prstGeom prst="rect">
            <a:avLst/>
          </a:prstGeom>
          <a:solidFill>
            <a:srgbClr val="D8D8D8">
              <a:alpha val="48627"/>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dirty="0">
              <a:solidFill>
                <a:schemeClr val="lt1"/>
              </a:solidFill>
              <a:latin typeface="Inter" panose="02000503000000020004" pitchFamily="2" charset="0"/>
              <a:ea typeface="Inter" panose="02000503000000020004" pitchFamily="2" charset="0"/>
              <a:sym typeface="Arial"/>
            </a:endParaRPr>
          </a:p>
        </p:txBody>
      </p:sp>
      <p:sp>
        <p:nvSpPr>
          <p:cNvPr id="10783" name="Google Shape;10783;g280d82a52a6_0_7568"/>
          <p:cNvSpPr txBox="1"/>
          <p:nvPr/>
        </p:nvSpPr>
        <p:spPr>
          <a:xfrm>
            <a:off x="6033837" y="398159"/>
            <a:ext cx="1359600" cy="7002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4100"/>
              <a:buFont typeface="Arial"/>
              <a:buNone/>
            </a:pPr>
            <a:r>
              <a:rPr lang="en" sz="4100" b="0" i="0" u="none" strike="noStrike" cap="none">
                <a:solidFill>
                  <a:schemeClr val="lt1"/>
                </a:solidFill>
                <a:latin typeface="Inter Black"/>
                <a:ea typeface="Inter Black"/>
                <a:cs typeface="Inter Black"/>
                <a:sym typeface="Inter Black"/>
              </a:rPr>
              <a:t>HSA</a:t>
            </a:r>
            <a:endParaRPr sz="4100" b="0" i="0" u="none" strike="noStrike" cap="none">
              <a:solidFill>
                <a:schemeClr val="lt1"/>
              </a:solidFill>
              <a:latin typeface="Inter Black"/>
              <a:ea typeface="Inter Black"/>
              <a:cs typeface="Inter Black"/>
              <a:sym typeface="Inter Black"/>
            </a:endParaRPr>
          </a:p>
        </p:txBody>
      </p:sp>
      <p:sp>
        <p:nvSpPr>
          <p:cNvPr id="10784" name="Google Shape;10784;g280d82a52a6_0_7568"/>
          <p:cNvSpPr/>
          <p:nvPr/>
        </p:nvSpPr>
        <p:spPr>
          <a:xfrm>
            <a:off x="409074" y="2683845"/>
            <a:ext cx="8735100" cy="637800"/>
          </a:xfrm>
          <a:prstGeom prst="rect">
            <a:avLst/>
          </a:prstGeom>
          <a:solidFill>
            <a:srgbClr val="D8D8D8">
              <a:alpha val="48627"/>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dirty="0">
              <a:solidFill>
                <a:schemeClr val="lt1"/>
              </a:solidFill>
              <a:latin typeface="Inter" panose="02000503000000020004" pitchFamily="2" charset="0"/>
              <a:ea typeface="Inter" panose="02000503000000020004" pitchFamily="2" charset="0"/>
              <a:sym typeface="Arial"/>
            </a:endParaRPr>
          </a:p>
        </p:txBody>
      </p:sp>
      <p:sp>
        <p:nvSpPr>
          <p:cNvPr id="10785" name="Google Shape;10785;g280d82a52a6_0_7568"/>
          <p:cNvSpPr/>
          <p:nvPr/>
        </p:nvSpPr>
        <p:spPr>
          <a:xfrm>
            <a:off x="409074" y="4000100"/>
            <a:ext cx="8735100" cy="637800"/>
          </a:xfrm>
          <a:prstGeom prst="rect">
            <a:avLst/>
          </a:prstGeom>
          <a:solidFill>
            <a:srgbClr val="D8D8D8">
              <a:alpha val="48627"/>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dirty="0">
              <a:solidFill>
                <a:schemeClr val="lt1"/>
              </a:solidFill>
              <a:latin typeface="Inter" panose="02000503000000020004" pitchFamily="2" charset="0"/>
              <a:ea typeface="Inter" panose="02000503000000020004" pitchFamily="2" charset="0"/>
              <a:sym typeface="Arial"/>
            </a:endParaRPr>
          </a:p>
        </p:txBody>
      </p:sp>
      <p:cxnSp>
        <p:nvCxnSpPr>
          <p:cNvPr id="10786" name="Google Shape;10786;g280d82a52a6_0_7568"/>
          <p:cNvCxnSpPr/>
          <p:nvPr/>
        </p:nvCxnSpPr>
        <p:spPr>
          <a:xfrm>
            <a:off x="2526632" y="357985"/>
            <a:ext cx="16200" cy="4277400"/>
          </a:xfrm>
          <a:prstGeom prst="straightConnector1">
            <a:avLst/>
          </a:prstGeom>
          <a:noFill/>
          <a:ln w="9525" cap="flat" cmpd="sng">
            <a:solidFill>
              <a:srgbClr val="C8102E"/>
            </a:solidFill>
            <a:prstDash val="solid"/>
            <a:round/>
            <a:headEnd type="none" w="sm" len="sm"/>
            <a:tailEnd type="none" w="sm" len="sm"/>
          </a:ln>
        </p:spPr>
      </p:cxnSp>
      <p:cxnSp>
        <p:nvCxnSpPr>
          <p:cNvPr id="10787" name="Google Shape;10787;g280d82a52a6_0_7568"/>
          <p:cNvCxnSpPr/>
          <p:nvPr/>
        </p:nvCxnSpPr>
        <p:spPr>
          <a:xfrm>
            <a:off x="5949614" y="368969"/>
            <a:ext cx="19500" cy="4274700"/>
          </a:xfrm>
          <a:prstGeom prst="straightConnector1">
            <a:avLst/>
          </a:prstGeom>
          <a:noFill/>
          <a:ln w="9525" cap="flat" cmpd="sng">
            <a:solidFill>
              <a:srgbClr val="C8102E"/>
            </a:solidFill>
            <a:prstDash val="solid"/>
            <a:round/>
            <a:headEnd type="none" w="sm" len="sm"/>
            <a:tailEnd type="none" w="sm" len="sm"/>
          </a:ln>
        </p:spPr>
      </p:cxnSp>
      <p:sp>
        <p:nvSpPr>
          <p:cNvPr id="10788" name="Google Shape;10788;g280d82a52a6_0_7568"/>
          <p:cNvSpPr txBox="1"/>
          <p:nvPr/>
        </p:nvSpPr>
        <p:spPr>
          <a:xfrm>
            <a:off x="565484" y="1537050"/>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Control</a:t>
            </a:r>
            <a:endParaRPr sz="1400" b="1" i="0" u="none" strike="noStrike" cap="none">
              <a:solidFill>
                <a:srgbClr val="253746"/>
              </a:solidFill>
              <a:latin typeface="Inter"/>
              <a:ea typeface="Inter"/>
              <a:cs typeface="Inter"/>
              <a:sym typeface="Inter"/>
            </a:endParaRPr>
          </a:p>
        </p:txBody>
      </p:sp>
      <p:sp>
        <p:nvSpPr>
          <p:cNvPr id="10789" name="Google Shape;10789;g280d82a52a6_0_7568"/>
          <p:cNvSpPr txBox="1"/>
          <p:nvPr/>
        </p:nvSpPr>
        <p:spPr>
          <a:xfrm>
            <a:off x="565484" y="2161203"/>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Funding</a:t>
            </a:r>
            <a:endParaRPr sz="1400" b="1" i="0" u="none" strike="noStrike" cap="none">
              <a:solidFill>
                <a:srgbClr val="253746"/>
              </a:solidFill>
              <a:latin typeface="Inter"/>
              <a:ea typeface="Inter"/>
              <a:cs typeface="Inter"/>
              <a:sym typeface="Inter"/>
            </a:endParaRPr>
          </a:p>
        </p:txBody>
      </p:sp>
      <p:sp>
        <p:nvSpPr>
          <p:cNvPr id="10790" name="Google Shape;10790;g280d82a52a6_0_7568"/>
          <p:cNvSpPr txBox="1"/>
          <p:nvPr/>
        </p:nvSpPr>
        <p:spPr>
          <a:xfrm>
            <a:off x="565484" y="2729393"/>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Health plan eligibility</a:t>
            </a:r>
            <a:endParaRPr sz="1400" b="1" i="0" u="none" strike="noStrike" cap="none">
              <a:solidFill>
                <a:srgbClr val="253746"/>
              </a:solidFill>
              <a:latin typeface="Inter"/>
              <a:ea typeface="Inter"/>
              <a:cs typeface="Inter"/>
              <a:sym typeface="Inter"/>
            </a:endParaRPr>
          </a:p>
        </p:txBody>
      </p:sp>
      <p:sp>
        <p:nvSpPr>
          <p:cNvPr id="10791" name="Google Shape;10791;g280d82a52a6_0_7568"/>
          <p:cNvSpPr txBox="1"/>
          <p:nvPr/>
        </p:nvSpPr>
        <p:spPr>
          <a:xfrm>
            <a:off x="565484" y="3395318"/>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Can participants invest funds?</a:t>
            </a:r>
            <a:endParaRPr sz="1400" b="1" i="0" u="none" strike="noStrike" cap="none">
              <a:solidFill>
                <a:srgbClr val="253746"/>
              </a:solidFill>
              <a:latin typeface="Inter"/>
              <a:ea typeface="Inter"/>
              <a:cs typeface="Inter"/>
              <a:sym typeface="Inter"/>
            </a:endParaRPr>
          </a:p>
        </p:txBody>
      </p:sp>
      <p:sp>
        <p:nvSpPr>
          <p:cNvPr id="10792" name="Google Shape;10792;g280d82a52a6_0_7568"/>
          <p:cNvSpPr txBox="1"/>
          <p:nvPr/>
        </p:nvSpPr>
        <p:spPr>
          <a:xfrm>
            <a:off x="565484" y="4061247"/>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Can participants roll over funds?</a:t>
            </a:r>
            <a:endParaRPr sz="1400" b="1" i="0" u="none" strike="noStrike" cap="none">
              <a:solidFill>
                <a:srgbClr val="253746"/>
              </a:solidFill>
              <a:latin typeface="Inter"/>
              <a:ea typeface="Inter"/>
              <a:cs typeface="Inter"/>
              <a:sym typeface="Inter"/>
            </a:endParaRPr>
          </a:p>
        </p:txBody>
      </p:sp>
      <p:sp>
        <p:nvSpPr>
          <p:cNvPr id="10793" name="Google Shape;10793;g280d82a52a6_0_7568"/>
          <p:cNvSpPr txBox="1"/>
          <p:nvPr/>
        </p:nvSpPr>
        <p:spPr>
          <a:xfrm>
            <a:off x="2911643" y="1530085"/>
            <a:ext cx="23343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Owned by the employer</a:t>
            </a:r>
            <a:endParaRPr sz="1400" b="0" i="0" u="none" strike="noStrike" cap="none">
              <a:solidFill>
                <a:srgbClr val="253746"/>
              </a:solidFill>
              <a:latin typeface="Inter"/>
              <a:ea typeface="Inter"/>
              <a:cs typeface="Inter"/>
              <a:sym typeface="Inter"/>
            </a:endParaRPr>
          </a:p>
        </p:txBody>
      </p:sp>
      <p:sp>
        <p:nvSpPr>
          <p:cNvPr id="10794" name="Google Shape;10794;g280d82a52a6_0_7568"/>
          <p:cNvSpPr txBox="1"/>
          <p:nvPr/>
        </p:nvSpPr>
        <p:spPr>
          <a:xfrm>
            <a:off x="6334624" y="1522239"/>
            <a:ext cx="23343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Owned by the employee</a:t>
            </a:r>
            <a:endParaRPr sz="1400" b="0" i="0" u="none" strike="noStrike" cap="none">
              <a:solidFill>
                <a:srgbClr val="253746"/>
              </a:solidFill>
              <a:latin typeface="Inter"/>
              <a:ea typeface="Inter"/>
              <a:cs typeface="Inter"/>
              <a:sym typeface="Inter"/>
            </a:endParaRPr>
          </a:p>
        </p:txBody>
      </p:sp>
      <p:sp>
        <p:nvSpPr>
          <p:cNvPr id="10795" name="Google Shape;10795;g280d82a52a6_0_7568"/>
          <p:cNvSpPr txBox="1"/>
          <p:nvPr/>
        </p:nvSpPr>
        <p:spPr>
          <a:xfrm>
            <a:off x="2911642" y="2078272"/>
            <a:ext cx="24423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Employer and/or employee funded</a:t>
            </a:r>
            <a:endParaRPr sz="1400" b="0" i="0" u="none" strike="noStrike" cap="none">
              <a:solidFill>
                <a:srgbClr val="253746"/>
              </a:solidFill>
              <a:latin typeface="Inter"/>
              <a:ea typeface="Inter"/>
              <a:cs typeface="Inter"/>
              <a:sym typeface="Inter"/>
            </a:endParaRPr>
          </a:p>
        </p:txBody>
      </p:sp>
      <p:sp>
        <p:nvSpPr>
          <p:cNvPr id="10796" name="Google Shape;10796;g280d82a52a6_0_7568"/>
          <p:cNvSpPr txBox="1"/>
          <p:nvPr/>
        </p:nvSpPr>
        <p:spPr>
          <a:xfrm>
            <a:off x="6334624" y="2071163"/>
            <a:ext cx="24786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Employer and/or employee funded</a:t>
            </a:r>
            <a:endParaRPr sz="1400" b="0" i="0" u="none" strike="noStrike" cap="none">
              <a:solidFill>
                <a:srgbClr val="253746"/>
              </a:solidFill>
              <a:latin typeface="Inter"/>
              <a:ea typeface="Inter"/>
              <a:cs typeface="Inter"/>
              <a:sym typeface="Inter"/>
            </a:endParaRPr>
          </a:p>
        </p:txBody>
      </p:sp>
      <p:sp>
        <p:nvSpPr>
          <p:cNvPr id="10797" name="Google Shape;10797;g280d82a52a6_0_7568"/>
          <p:cNvSpPr txBox="1"/>
          <p:nvPr/>
        </p:nvSpPr>
        <p:spPr>
          <a:xfrm>
            <a:off x="2911643" y="2735408"/>
            <a:ext cx="27672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Must be offered a group health plan by employer</a:t>
            </a:r>
            <a:endParaRPr sz="1400" b="0" i="0" u="none" strike="noStrike" cap="none">
              <a:solidFill>
                <a:srgbClr val="253746"/>
              </a:solidFill>
              <a:latin typeface="Inter"/>
              <a:ea typeface="Inter"/>
              <a:cs typeface="Inter"/>
              <a:sym typeface="Inter"/>
            </a:endParaRPr>
          </a:p>
        </p:txBody>
      </p:sp>
      <p:sp>
        <p:nvSpPr>
          <p:cNvPr id="10798" name="Google Shape;10798;g280d82a52a6_0_7568"/>
          <p:cNvSpPr txBox="1"/>
          <p:nvPr/>
        </p:nvSpPr>
        <p:spPr>
          <a:xfrm>
            <a:off x="6334624" y="2744965"/>
            <a:ext cx="24123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Must be enrolled in a high deductible health plan</a:t>
            </a:r>
            <a:endParaRPr sz="1400" b="0" i="0" u="none" strike="noStrike" cap="none">
              <a:solidFill>
                <a:srgbClr val="253746"/>
              </a:solidFill>
              <a:latin typeface="Inter"/>
              <a:ea typeface="Inter"/>
              <a:cs typeface="Inter"/>
              <a:sym typeface="Inter"/>
            </a:endParaRPr>
          </a:p>
        </p:txBody>
      </p:sp>
      <p:sp>
        <p:nvSpPr>
          <p:cNvPr id="10799" name="Google Shape;10799;g280d82a52a6_0_7568"/>
          <p:cNvSpPr txBox="1"/>
          <p:nvPr/>
        </p:nvSpPr>
        <p:spPr>
          <a:xfrm>
            <a:off x="2911643" y="3565422"/>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No</a:t>
            </a:r>
            <a:endParaRPr sz="1400" b="0" i="0" u="none" strike="noStrike" cap="none">
              <a:solidFill>
                <a:srgbClr val="253746"/>
              </a:solidFill>
              <a:latin typeface="Inter"/>
              <a:ea typeface="Inter"/>
              <a:cs typeface="Inter"/>
              <a:sym typeface="Inter"/>
            </a:endParaRPr>
          </a:p>
        </p:txBody>
      </p:sp>
      <p:sp>
        <p:nvSpPr>
          <p:cNvPr id="10800" name="Google Shape;10800;g280d82a52a6_0_7568"/>
          <p:cNvSpPr txBox="1"/>
          <p:nvPr/>
        </p:nvSpPr>
        <p:spPr>
          <a:xfrm>
            <a:off x="6334624" y="3557576"/>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Yes</a:t>
            </a:r>
            <a:endParaRPr sz="1400" b="0" i="0" u="none" strike="noStrike" cap="none">
              <a:solidFill>
                <a:srgbClr val="253746"/>
              </a:solidFill>
              <a:latin typeface="Inter"/>
              <a:ea typeface="Inter"/>
              <a:cs typeface="Inter"/>
              <a:sym typeface="Inter"/>
            </a:endParaRPr>
          </a:p>
        </p:txBody>
      </p:sp>
      <p:sp>
        <p:nvSpPr>
          <p:cNvPr id="10801" name="Google Shape;10801;g280d82a52a6_0_7568"/>
          <p:cNvSpPr txBox="1"/>
          <p:nvPr/>
        </p:nvSpPr>
        <p:spPr>
          <a:xfrm>
            <a:off x="2911643" y="4239524"/>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No</a:t>
            </a:r>
            <a:endParaRPr sz="1400" b="0" i="0" u="none" strike="noStrike" cap="none">
              <a:solidFill>
                <a:srgbClr val="253746"/>
              </a:solidFill>
              <a:latin typeface="Inter"/>
              <a:ea typeface="Inter"/>
              <a:cs typeface="Inter"/>
              <a:sym typeface="Inter"/>
            </a:endParaRPr>
          </a:p>
        </p:txBody>
      </p:sp>
      <p:sp>
        <p:nvSpPr>
          <p:cNvPr id="10802" name="Google Shape;10802;g280d82a52a6_0_7568"/>
          <p:cNvSpPr txBox="1"/>
          <p:nvPr/>
        </p:nvSpPr>
        <p:spPr>
          <a:xfrm>
            <a:off x="6334624" y="4231678"/>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Yes</a:t>
            </a:r>
            <a:endParaRPr sz="1400" b="0" i="0" u="none" strike="noStrike" cap="none">
              <a:solidFill>
                <a:srgbClr val="253746"/>
              </a:solidFill>
              <a:latin typeface="Inter"/>
              <a:ea typeface="Inter"/>
              <a:cs typeface="Inter"/>
              <a:sym typeface="Inte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806"/>
        <p:cNvGrpSpPr/>
        <p:nvPr/>
      </p:nvGrpSpPr>
      <p:grpSpPr>
        <a:xfrm>
          <a:off x="0" y="0"/>
          <a:ext cx="0" cy="0"/>
          <a:chOff x="0" y="0"/>
          <a:chExt cx="0" cy="0"/>
        </a:xfrm>
      </p:grpSpPr>
      <p:sp>
        <p:nvSpPr>
          <p:cNvPr id="10807" name="Google Shape;10807;g280d82a52a6_0_7821"/>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Investment options</a:t>
            </a:r>
            <a:endParaRPr/>
          </a:p>
        </p:txBody>
      </p:sp>
      <p:sp>
        <p:nvSpPr>
          <p:cNvPr id="10808" name="Google Shape;10808;g280d82a52a6_0_7821"/>
          <p:cNvSpPr/>
          <p:nvPr/>
        </p:nvSpPr>
        <p:spPr>
          <a:xfrm>
            <a:off x="623662" y="1499026"/>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09" name="Google Shape;10809;g280d82a52a6_0_7821"/>
          <p:cNvSpPr txBox="1"/>
          <p:nvPr/>
        </p:nvSpPr>
        <p:spPr>
          <a:xfrm>
            <a:off x="2347953" y="1399348"/>
            <a:ext cx="6558000" cy="3190460"/>
          </a:xfrm>
          <a:prstGeom prst="rect">
            <a:avLst/>
          </a:prstGeom>
          <a:noFill/>
          <a:ln>
            <a:noFill/>
          </a:ln>
        </p:spPr>
        <p:txBody>
          <a:bodyPr spcFirstLastPara="1" wrap="square" lIns="91425" tIns="45700" rIns="91425" bIns="45700" anchor="t" anchorCtr="0">
            <a:normAutofit fontScale="85000" lnSpcReduction="20000"/>
          </a:bodyPr>
          <a:lstStyle/>
          <a:p>
            <a:pPr marL="342900" marR="0" lvl="0" indent="-317501" algn="l" rtl="0">
              <a:lnSpc>
                <a:spcPct val="130000"/>
              </a:lnSpc>
              <a:spcBef>
                <a:spcPts val="1000"/>
              </a:spcBef>
              <a:spcAft>
                <a:spcPts val="0"/>
              </a:spcAft>
              <a:buClr>
                <a:srgbClr val="4D4D4F"/>
              </a:buClr>
              <a:buSzPts val="1600"/>
              <a:buFont typeface="Inter"/>
              <a:buChar char="•"/>
            </a:pPr>
            <a:r>
              <a:rPr lang="en" sz="1500" b="0" i="0" u="none" strike="noStrike" cap="none" dirty="0">
                <a:solidFill>
                  <a:srgbClr val="4D4D4F"/>
                </a:solidFill>
                <a:latin typeface="Inter"/>
                <a:ea typeface="Inter"/>
                <a:cs typeface="Inter"/>
                <a:sym typeface="Inter"/>
              </a:rPr>
              <a:t>Interest earned on all funds</a:t>
            </a:r>
            <a:endParaRPr sz="1500" b="0" i="0" u="none" strike="noStrike" cap="none" dirty="0">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4D4D4F"/>
              </a:buClr>
              <a:buSzPts val="1600"/>
              <a:buFont typeface="Inter"/>
              <a:buChar char="•"/>
            </a:pPr>
            <a:r>
              <a:rPr lang="en" sz="1500" b="0" i="0" u="none" strike="noStrike" cap="none" dirty="0">
                <a:solidFill>
                  <a:srgbClr val="4D4D4F"/>
                </a:solidFill>
                <a:latin typeface="Inter"/>
                <a:ea typeface="Inter"/>
                <a:cs typeface="Inter"/>
                <a:sym typeface="Inter"/>
              </a:rPr>
              <a:t>Low threshold to access investment options</a:t>
            </a:r>
            <a:endParaRPr sz="1500" b="0" i="0" u="none" strike="noStrike" cap="none" dirty="0">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4D4D4F"/>
              </a:buClr>
              <a:buSzPts val="1600"/>
              <a:buFont typeface="Inter"/>
              <a:buChar char="•"/>
            </a:pPr>
            <a:r>
              <a:rPr lang="en-US" sz="1500" b="0" i="0" u="none" strike="noStrike" cap="none" dirty="0">
                <a:solidFill>
                  <a:srgbClr val="4D4D4F"/>
                </a:solidFill>
                <a:latin typeface="Inter"/>
                <a:ea typeface="Inter"/>
                <a:cs typeface="Inter"/>
                <a:sym typeface="Inter"/>
              </a:rPr>
              <a:t>Investment options</a:t>
            </a:r>
            <a:endParaRPr sz="1500" b="0" i="0" u="none" strike="noStrike" cap="none" dirty="0">
              <a:solidFill>
                <a:srgbClr val="4D4D4F"/>
              </a:solidFill>
              <a:latin typeface="Inter"/>
              <a:ea typeface="Inter"/>
              <a:cs typeface="Inter"/>
              <a:sym typeface="Inter"/>
            </a:endParaRPr>
          </a:p>
          <a:p>
            <a:pPr marL="914400" marR="0" lvl="1" indent="-317500" algn="l" rtl="0">
              <a:lnSpc>
                <a:spcPct val="130000"/>
              </a:lnSpc>
              <a:spcBef>
                <a:spcPts val="1000"/>
              </a:spcBef>
              <a:spcAft>
                <a:spcPts val="0"/>
              </a:spcAft>
              <a:buClr>
                <a:srgbClr val="4D4D4F"/>
              </a:buClr>
              <a:buSzPts val="1400"/>
              <a:buFont typeface="Inter"/>
              <a:buChar char="•"/>
            </a:pPr>
            <a:r>
              <a:rPr lang="en" sz="1500" b="0" i="0" u="none" strike="noStrike" cap="none" dirty="0">
                <a:solidFill>
                  <a:srgbClr val="4D4D4F"/>
                </a:solidFill>
                <a:latin typeface="Inter"/>
                <a:ea typeface="Inter"/>
                <a:cs typeface="Inter"/>
                <a:sym typeface="Inter"/>
              </a:rPr>
              <a:t>Approx. 30 different mutual funds</a:t>
            </a:r>
            <a:endParaRPr sz="1500" b="0" i="0" u="none" strike="noStrike" cap="none" dirty="0">
              <a:solidFill>
                <a:srgbClr val="4D4D4F"/>
              </a:solidFill>
              <a:latin typeface="Inter"/>
              <a:ea typeface="Inter"/>
              <a:cs typeface="Inter"/>
              <a:sym typeface="Inter"/>
            </a:endParaRPr>
          </a:p>
          <a:p>
            <a:pPr marL="914400" marR="0" lvl="1" indent="-317500" algn="l" rtl="0">
              <a:lnSpc>
                <a:spcPct val="130000"/>
              </a:lnSpc>
              <a:spcBef>
                <a:spcPts val="1000"/>
              </a:spcBef>
              <a:spcAft>
                <a:spcPts val="0"/>
              </a:spcAft>
              <a:buClr>
                <a:srgbClr val="4D4D4F"/>
              </a:buClr>
              <a:buSzPts val="1400"/>
              <a:buFont typeface="Inter"/>
              <a:buChar char="•"/>
            </a:pPr>
            <a:r>
              <a:rPr lang="en" sz="1500" b="0" i="0" u="none" strike="noStrike" cap="none" dirty="0">
                <a:solidFill>
                  <a:srgbClr val="4D4D4F"/>
                </a:solidFill>
                <a:latin typeface="Inter"/>
                <a:ea typeface="Inter"/>
                <a:cs typeface="Inter"/>
                <a:sym typeface="Inter"/>
              </a:rPr>
              <a:t>Health Savings Brokerage Account for expanded investment opportunities</a:t>
            </a:r>
          </a:p>
          <a:p>
            <a:pPr marL="914400" marR="0" lvl="1" indent="-317500" algn="l" rtl="0">
              <a:lnSpc>
                <a:spcPct val="130000"/>
              </a:lnSpc>
              <a:spcBef>
                <a:spcPts val="1000"/>
              </a:spcBef>
              <a:spcAft>
                <a:spcPts val="0"/>
              </a:spcAft>
              <a:buClr>
                <a:srgbClr val="4D4D4F"/>
              </a:buClr>
              <a:buSzPts val="1400"/>
              <a:buFont typeface="Inter"/>
              <a:buChar char="•"/>
            </a:pPr>
            <a:r>
              <a:rPr lang="en" sz="1500" b="0" i="0" u="none" strike="noStrike" cap="none" dirty="0">
                <a:solidFill>
                  <a:srgbClr val="4D4D4F"/>
                </a:solidFill>
                <a:latin typeface="Inter"/>
                <a:ea typeface="Inter"/>
                <a:cs typeface="Inter"/>
                <a:sym typeface="Inter"/>
              </a:rPr>
              <a:t>Easily view and manage investments through online account and mobile app</a:t>
            </a:r>
          </a:p>
          <a:p>
            <a:pPr marL="914400" marR="0" lvl="1" indent="-317500" algn="l" rtl="0">
              <a:lnSpc>
                <a:spcPct val="130000"/>
              </a:lnSpc>
              <a:spcBef>
                <a:spcPts val="1000"/>
              </a:spcBef>
              <a:spcAft>
                <a:spcPts val="0"/>
              </a:spcAft>
              <a:buClr>
                <a:srgbClr val="4D4D4F"/>
              </a:buClr>
              <a:buSzPts val="1400"/>
              <a:buFont typeface="Inter"/>
              <a:buChar char="•"/>
            </a:pPr>
            <a:r>
              <a:rPr lang="en" sz="1500" dirty="0">
                <a:solidFill>
                  <a:srgbClr val="4D4D4F"/>
                </a:solidFill>
                <a:latin typeface="Inter"/>
                <a:ea typeface="Inter"/>
                <a:cs typeface="Inter"/>
                <a:sym typeface="Inter"/>
              </a:rPr>
              <a:t>Automated money movement between cash and investments (excluding brokerage account)</a:t>
            </a:r>
            <a:endParaRPr sz="1500" b="0" i="0" u="none" strike="noStrike" cap="none" dirty="0">
              <a:solidFill>
                <a:srgbClr val="4D4D4F"/>
              </a:solidFill>
              <a:latin typeface="Inter"/>
              <a:ea typeface="Inter"/>
              <a:cs typeface="Inter"/>
              <a:sym typeface="Inter"/>
            </a:endParaRPr>
          </a:p>
        </p:txBody>
      </p:sp>
      <p:grpSp>
        <p:nvGrpSpPr>
          <p:cNvPr id="10810" name="Google Shape;10810;g280d82a52a6_0_7821"/>
          <p:cNvGrpSpPr/>
          <p:nvPr/>
        </p:nvGrpSpPr>
        <p:grpSpPr>
          <a:xfrm>
            <a:off x="810229" y="1806562"/>
            <a:ext cx="1063539" cy="821619"/>
            <a:chOff x="2944175" y="676325"/>
            <a:chExt cx="106825" cy="82525"/>
          </a:xfrm>
        </p:grpSpPr>
        <p:sp>
          <p:nvSpPr>
            <p:cNvPr id="10811" name="Google Shape;10811;g280d82a52a6_0_7821"/>
            <p:cNvSpPr/>
            <p:nvPr/>
          </p:nvSpPr>
          <p:spPr>
            <a:xfrm>
              <a:off x="2944175" y="716100"/>
              <a:ext cx="106825" cy="42750"/>
            </a:xfrm>
            <a:custGeom>
              <a:avLst/>
              <a:gdLst/>
              <a:ahLst/>
              <a:cxnLst/>
              <a:rect l="l" t="t" r="r" b="b"/>
              <a:pathLst>
                <a:path w="4273" h="1710" extrusionOk="0">
                  <a:moveTo>
                    <a:pt x="2095" y="704"/>
                  </a:moveTo>
                  <a:lnTo>
                    <a:pt x="2057" y="730"/>
                  </a:lnTo>
                  <a:lnTo>
                    <a:pt x="2061" y="721"/>
                  </a:lnTo>
                  <a:lnTo>
                    <a:pt x="2095" y="704"/>
                  </a:lnTo>
                  <a:close/>
                  <a:moveTo>
                    <a:pt x="2162" y="704"/>
                  </a:moveTo>
                  <a:lnTo>
                    <a:pt x="2212" y="721"/>
                  </a:lnTo>
                  <a:lnTo>
                    <a:pt x="2229" y="755"/>
                  </a:lnTo>
                  <a:lnTo>
                    <a:pt x="2212" y="738"/>
                  </a:lnTo>
                  <a:lnTo>
                    <a:pt x="2162" y="704"/>
                  </a:lnTo>
                  <a:close/>
                  <a:moveTo>
                    <a:pt x="3854" y="219"/>
                  </a:moveTo>
                  <a:lnTo>
                    <a:pt x="3971" y="235"/>
                  </a:lnTo>
                  <a:lnTo>
                    <a:pt x="3988" y="269"/>
                  </a:lnTo>
                  <a:lnTo>
                    <a:pt x="4021" y="319"/>
                  </a:lnTo>
                  <a:lnTo>
                    <a:pt x="4055" y="386"/>
                  </a:lnTo>
                  <a:lnTo>
                    <a:pt x="4071" y="470"/>
                  </a:lnTo>
                  <a:lnTo>
                    <a:pt x="4055" y="604"/>
                  </a:lnTo>
                  <a:lnTo>
                    <a:pt x="4004" y="738"/>
                  </a:lnTo>
                  <a:lnTo>
                    <a:pt x="3971" y="822"/>
                  </a:lnTo>
                  <a:lnTo>
                    <a:pt x="3887" y="939"/>
                  </a:lnTo>
                  <a:lnTo>
                    <a:pt x="3753" y="1056"/>
                  </a:lnTo>
                  <a:lnTo>
                    <a:pt x="3569" y="1190"/>
                  </a:lnTo>
                  <a:lnTo>
                    <a:pt x="3468" y="1257"/>
                  </a:lnTo>
                  <a:lnTo>
                    <a:pt x="3334" y="1307"/>
                  </a:lnTo>
                  <a:lnTo>
                    <a:pt x="3184" y="1358"/>
                  </a:lnTo>
                  <a:lnTo>
                    <a:pt x="3016" y="1408"/>
                  </a:lnTo>
                  <a:lnTo>
                    <a:pt x="2832" y="1441"/>
                  </a:lnTo>
                  <a:lnTo>
                    <a:pt x="2614" y="1475"/>
                  </a:lnTo>
                  <a:lnTo>
                    <a:pt x="2396" y="1492"/>
                  </a:lnTo>
                  <a:lnTo>
                    <a:pt x="2128" y="1508"/>
                  </a:lnTo>
                  <a:lnTo>
                    <a:pt x="1793" y="1492"/>
                  </a:lnTo>
                  <a:lnTo>
                    <a:pt x="1475" y="1458"/>
                  </a:lnTo>
                  <a:lnTo>
                    <a:pt x="1190" y="1391"/>
                  </a:lnTo>
                  <a:lnTo>
                    <a:pt x="939" y="1307"/>
                  </a:lnTo>
                  <a:lnTo>
                    <a:pt x="721" y="1207"/>
                  </a:lnTo>
                  <a:lnTo>
                    <a:pt x="537" y="1073"/>
                  </a:lnTo>
                  <a:lnTo>
                    <a:pt x="453" y="1006"/>
                  </a:lnTo>
                  <a:lnTo>
                    <a:pt x="386" y="939"/>
                  </a:lnTo>
                  <a:lnTo>
                    <a:pt x="319" y="855"/>
                  </a:lnTo>
                  <a:lnTo>
                    <a:pt x="269" y="771"/>
                  </a:lnTo>
                  <a:lnTo>
                    <a:pt x="219" y="621"/>
                  </a:lnTo>
                  <a:lnTo>
                    <a:pt x="202" y="470"/>
                  </a:lnTo>
                  <a:lnTo>
                    <a:pt x="219" y="369"/>
                  </a:lnTo>
                  <a:lnTo>
                    <a:pt x="235" y="302"/>
                  </a:lnTo>
                  <a:lnTo>
                    <a:pt x="269" y="269"/>
                  </a:lnTo>
                  <a:lnTo>
                    <a:pt x="302" y="235"/>
                  </a:lnTo>
                  <a:lnTo>
                    <a:pt x="403" y="219"/>
                  </a:lnTo>
                  <a:lnTo>
                    <a:pt x="436" y="319"/>
                  </a:lnTo>
                  <a:lnTo>
                    <a:pt x="503" y="503"/>
                  </a:lnTo>
                  <a:lnTo>
                    <a:pt x="604" y="671"/>
                  </a:lnTo>
                  <a:lnTo>
                    <a:pt x="637" y="704"/>
                  </a:lnTo>
                  <a:lnTo>
                    <a:pt x="838" y="771"/>
                  </a:lnTo>
                  <a:lnTo>
                    <a:pt x="1090" y="822"/>
                  </a:lnTo>
                  <a:lnTo>
                    <a:pt x="1358" y="855"/>
                  </a:lnTo>
                  <a:lnTo>
                    <a:pt x="1659" y="872"/>
                  </a:lnTo>
                  <a:lnTo>
                    <a:pt x="2078" y="889"/>
                  </a:lnTo>
                  <a:lnTo>
                    <a:pt x="2179" y="889"/>
                  </a:lnTo>
                  <a:lnTo>
                    <a:pt x="2614" y="872"/>
                  </a:lnTo>
                  <a:lnTo>
                    <a:pt x="2916" y="855"/>
                  </a:lnTo>
                  <a:lnTo>
                    <a:pt x="3184" y="822"/>
                  </a:lnTo>
                  <a:lnTo>
                    <a:pt x="3418" y="771"/>
                  </a:lnTo>
                  <a:lnTo>
                    <a:pt x="3619" y="704"/>
                  </a:lnTo>
                  <a:lnTo>
                    <a:pt x="3669" y="671"/>
                  </a:lnTo>
                  <a:lnTo>
                    <a:pt x="3770" y="503"/>
                  </a:lnTo>
                  <a:lnTo>
                    <a:pt x="3837" y="319"/>
                  </a:lnTo>
                  <a:lnTo>
                    <a:pt x="3854" y="219"/>
                  </a:lnTo>
                  <a:close/>
                  <a:moveTo>
                    <a:pt x="470" y="1"/>
                  </a:moveTo>
                  <a:lnTo>
                    <a:pt x="252" y="34"/>
                  </a:lnTo>
                  <a:lnTo>
                    <a:pt x="219" y="51"/>
                  </a:lnTo>
                  <a:lnTo>
                    <a:pt x="168" y="85"/>
                  </a:lnTo>
                  <a:lnTo>
                    <a:pt x="101" y="152"/>
                  </a:lnTo>
                  <a:lnTo>
                    <a:pt x="68" y="219"/>
                  </a:lnTo>
                  <a:lnTo>
                    <a:pt x="34" y="286"/>
                  </a:lnTo>
                  <a:lnTo>
                    <a:pt x="1" y="369"/>
                  </a:lnTo>
                  <a:lnTo>
                    <a:pt x="1" y="470"/>
                  </a:lnTo>
                  <a:lnTo>
                    <a:pt x="1" y="570"/>
                  </a:lnTo>
                  <a:lnTo>
                    <a:pt x="18" y="671"/>
                  </a:lnTo>
                  <a:lnTo>
                    <a:pt x="51" y="771"/>
                  </a:lnTo>
                  <a:lnTo>
                    <a:pt x="101" y="872"/>
                  </a:lnTo>
                  <a:lnTo>
                    <a:pt x="152" y="956"/>
                  </a:lnTo>
                  <a:lnTo>
                    <a:pt x="219" y="1056"/>
                  </a:lnTo>
                  <a:lnTo>
                    <a:pt x="302" y="1140"/>
                  </a:lnTo>
                  <a:lnTo>
                    <a:pt x="386" y="1224"/>
                  </a:lnTo>
                  <a:lnTo>
                    <a:pt x="487" y="1291"/>
                  </a:lnTo>
                  <a:lnTo>
                    <a:pt x="587" y="1358"/>
                  </a:lnTo>
                  <a:lnTo>
                    <a:pt x="838" y="1492"/>
                  </a:lnTo>
                  <a:lnTo>
                    <a:pt x="1107" y="1575"/>
                  </a:lnTo>
                  <a:lnTo>
                    <a:pt x="1425" y="1642"/>
                  </a:lnTo>
                  <a:lnTo>
                    <a:pt x="1760" y="1693"/>
                  </a:lnTo>
                  <a:lnTo>
                    <a:pt x="2128" y="1709"/>
                  </a:lnTo>
                  <a:lnTo>
                    <a:pt x="2514" y="1693"/>
                  </a:lnTo>
                  <a:lnTo>
                    <a:pt x="2865" y="1642"/>
                  </a:lnTo>
                  <a:lnTo>
                    <a:pt x="3184" y="1575"/>
                  </a:lnTo>
                  <a:lnTo>
                    <a:pt x="3468" y="1475"/>
                  </a:lnTo>
                  <a:lnTo>
                    <a:pt x="3586" y="1408"/>
                  </a:lnTo>
                  <a:lnTo>
                    <a:pt x="3703" y="1341"/>
                  </a:lnTo>
                  <a:lnTo>
                    <a:pt x="3820" y="1274"/>
                  </a:lnTo>
                  <a:lnTo>
                    <a:pt x="3921" y="1190"/>
                  </a:lnTo>
                  <a:lnTo>
                    <a:pt x="4004" y="1106"/>
                  </a:lnTo>
                  <a:lnTo>
                    <a:pt x="4071" y="1023"/>
                  </a:lnTo>
                  <a:lnTo>
                    <a:pt x="4138" y="922"/>
                  </a:lnTo>
                  <a:lnTo>
                    <a:pt x="4189" y="822"/>
                  </a:lnTo>
                  <a:lnTo>
                    <a:pt x="4256" y="654"/>
                  </a:lnTo>
                  <a:lnTo>
                    <a:pt x="4272" y="470"/>
                  </a:lnTo>
                  <a:lnTo>
                    <a:pt x="4256" y="369"/>
                  </a:lnTo>
                  <a:lnTo>
                    <a:pt x="4239" y="286"/>
                  </a:lnTo>
                  <a:lnTo>
                    <a:pt x="4205" y="219"/>
                  </a:lnTo>
                  <a:lnTo>
                    <a:pt x="4172" y="152"/>
                  </a:lnTo>
                  <a:lnTo>
                    <a:pt x="4088" y="85"/>
                  </a:lnTo>
                  <a:lnTo>
                    <a:pt x="4055" y="51"/>
                  </a:lnTo>
                  <a:lnTo>
                    <a:pt x="4021" y="34"/>
                  </a:lnTo>
                  <a:lnTo>
                    <a:pt x="3803" y="1"/>
                  </a:lnTo>
                  <a:lnTo>
                    <a:pt x="3770" y="18"/>
                  </a:lnTo>
                  <a:lnTo>
                    <a:pt x="3720" y="18"/>
                  </a:lnTo>
                  <a:lnTo>
                    <a:pt x="3703" y="51"/>
                  </a:lnTo>
                  <a:lnTo>
                    <a:pt x="3686" y="85"/>
                  </a:lnTo>
                  <a:lnTo>
                    <a:pt x="3636" y="269"/>
                  </a:lnTo>
                  <a:lnTo>
                    <a:pt x="3586" y="403"/>
                  </a:lnTo>
                  <a:lnTo>
                    <a:pt x="3519" y="537"/>
                  </a:lnTo>
                  <a:lnTo>
                    <a:pt x="3385" y="570"/>
                  </a:lnTo>
                  <a:lnTo>
                    <a:pt x="3184" y="621"/>
                  </a:lnTo>
                  <a:lnTo>
                    <a:pt x="2916" y="654"/>
                  </a:lnTo>
                  <a:lnTo>
                    <a:pt x="2597" y="671"/>
                  </a:lnTo>
                  <a:lnTo>
                    <a:pt x="2179" y="688"/>
                  </a:lnTo>
                  <a:lnTo>
                    <a:pt x="2078" y="688"/>
                  </a:lnTo>
                  <a:lnTo>
                    <a:pt x="1676" y="671"/>
                  </a:lnTo>
                  <a:lnTo>
                    <a:pt x="1341" y="654"/>
                  </a:lnTo>
                  <a:lnTo>
                    <a:pt x="1090" y="621"/>
                  </a:lnTo>
                  <a:lnTo>
                    <a:pt x="889" y="570"/>
                  </a:lnTo>
                  <a:lnTo>
                    <a:pt x="738" y="537"/>
                  </a:lnTo>
                  <a:lnTo>
                    <a:pt x="671" y="403"/>
                  </a:lnTo>
                  <a:lnTo>
                    <a:pt x="621" y="269"/>
                  </a:lnTo>
                  <a:lnTo>
                    <a:pt x="587" y="85"/>
                  </a:lnTo>
                  <a:lnTo>
                    <a:pt x="570" y="51"/>
                  </a:lnTo>
                  <a:lnTo>
                    <a:pt x="537" y="18"/>
                  </a:lnTo>
                  <a:lnTo>
                    <a:pt x="503" y="18"/>
                  </a:lnTo>
                  <a:lnTo>
                    <a:pt x="47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2" name="Google Shape;10812;g280d82a52a6_0_7821"/>
            <p:cNvSpPr/>
            <p:nvPr/>
          </p:nvSpPr>
          <p:spPr>
            <a:xfrm>
              <a:off x="2976850" y="676325"/>
              <a:ext cx="41475" cy="62000"/>
            </a:xfrm>
            <a:custGeom>
              <a:avLst/>
              <a:gdLst/>
              <a:ahLst/>
              <a:cxnLst/>
              <a:rect l="l" t="t" r="r" b="b"/>
              <a:pathLst>
                <a:path w="1659" h="2480" extrusionOk="0">
                  <a:moveTo>
                    <a:pt x="821" y="202"/>
                  </a:moveTo>
                  <a:lnTo>
                    <a:pt x="872" y="218"/>
                  </a:lnTo>
                  <a:lnTo>
                    <a:pt x="922" y="235"/>
                  </a:lnTo>
                  <a:lnTo>
                    <a:pt x="989" y="269"/>
                  </a:lnTo>
                  <a:lnTo>
                    <a:pt x="1056" y="336"/>
                  </a:lnTo>
                  <a:lnTo>
                    <a:pt x="1123" y="403"/>
                  </a:lnTo>
                  <a:lnTo>
                    <a:pt x="1190" y="503"/>
                  </a:lnTo>
                  <a:lnTo>
                    <a:pt x="1257" y="604"/>
                  </a:lnTo>
                  <a:lnTo>
                    <a:pt x="1307" y="738"/>
                  </a:lnTo>
                  <a:lnTo>
                    <a:pt x="1374" y="922"/>
                  </a:lnTo>
                  <a:lnTo>
                    <a:pt x="1424" y="1123"/>
                  </a:lnTo>
                  <a:lnTo>
                    <a:pt x="1441" y="1341"/>
                  </a:lnTo>
                  <a:lnTo>
                    <a:pt x="1458" y="1575"/>
                  </a:lnTo>
                  <a:lnTo>
                    <a:pt x="1458" y="1676"/>
                  </a:lnTo>
                  <a:lnTo>
                    <a:pt x="1441" y="1776"/>
                  </a:lnTo>
                  <a:lnTo>
                    <a:pt x="1408" y="1877"/>
                  </a:lnTo>
                  <a:lnTo>
                    <a:pt x="1374" y="1960"/>
                  </a:lnTo>
                  <a:lnTo>
                    <a:pt x="1341" y="2027"/>
                  </a:lnTo>
                  <a:lnTo>
                    <a:pt x="1274" y="2094"/>
                  </a:lnTo>
                  <a:lnTo>
                    <a:pt x="1223" y="2145"/>
                  </a:lnTo>
                  <a:lnTo>
                    <a:pt x="1140" y="2195"/>
                  </a:lnTo>
                  <a:lnTo>
                    <a:pt x="1056" y="2245"/>
                  </a:lnTo>
                  <a:lnTo>
                    <a:pt x="972" y="2262"/>
                  </a:lnTo>
                  <a:lnTo>
                    <a:pt x="872" y="2279"/>
                  </a:lnTo>
                  <a:lnTo>
                    <a:pt x="821" y="2295"/>
                  </a:lnTo>
                  <a:lnTo>
                    <a:pt x="788" y="2279"/>
                  </a:lnTo>
                  <a:lnTo>
                    <a:pt x="687" y="2262"/>
                  </a:lnTo>
                  <a:lnTo>
                    <a:pt x="604" y="2245"/>
                  </a:lnTo>
                  <a:lnTo>
                    <a:pt x="503" y="2195"/>
                  </a:lnTo>
                  <a:lnTo>
                    <a:pt x="436" y="2145"/>
                  </a:lnTo>
                  <a:lnTo>
                    <a:pt x="369" y="2094"/>
                  </a:lnTo>
                  <a:lnTo>
                    <a:pt x="319" y="2027"/>
                  </a:lnTo>
                  <a:lnTo>
                    <a:pt x="269" y="1960"/>
                  </a:lnTo>
                  <a:lnTo>
                    <a:pt x="235" y="1877"/>
                  </a:lnTo>
                  <a:lnTo>
                    <a:pt x="218" y="1776"/>
                  </a:lnTo>
                  <a:lnTo>
                    <a:pt x="202" y="1676"/>
                  </a:lnTo>
                  <a:lnTo>
                    <a:pt x="202" y="1575"/>
                  </a:lnTo>
                  <a:lnTo>
                    <a:pt x="202" y="1341"/>
                  </a:lnTo>
                  <a:lnTo>
                    <a:pt x="235" y="1123"/>
                  </a:lnTo>
                  <a:lnTo>
                    <a:pt x="285" y="922"/>
                  </a:lnTo>
                  <a:lnTo>
                    <a:pt x="336" y="738"/>
                  </a:lnTo>
                  <a:lnTo>
                    <a:pt x="403" y="604"/>
                  </a:lnTo>
                  <a:lnTo>
                    <a:pt x="470" y="503"/>
                  </a:lnTo>
                  <a:lnTo>
                    <a:pt x="537" y="403"/>
                  </a:lnTo>
                  <a:lnTo>
                    <a:pt x="604" y="336"/>
                  </a:lnTo>
                  <a:lnTo>
                    <a:pt x="671" y="269"/>
                  </a:lnTo>
                  <a:lnTo>
                    <a:pt x="721" y="235"/>
                  </a:lnTo>
                  <a:lnTo>
                    <a:pt x="788" y="218"/>
                  </a:lnTo>
                  <a:lnTo>
                    <a:pt x="821" y="202"/>
                  </a:lnTo>
                  <a:close/>
                  <a:moveTo>
                    <a:pt x="821" y="1"/>
                  </a:moveTo>
                  <a:lnTo>
                    <a:pt x="754" y="17"/>
                  </a:lnTo>
                  <a:lnTo>
                    <a:pt x="671" y="51"/>
                  </a:lnTo>
                  <a:lnTo>
                    <a:pt x="570" y="101"/>
                  </a:lnTo>
                  <a:lnTo>
                    <a:pt x="486" y="168"/>
                  </a:lnTo>
                  <a:lnTo>
                    <a:pt x="403" y="252"/>
                  </a:lnTo>
                  <a:lnTo>
                    <a:pt x="302" y="369"/>
                  </a:lnTo>
                  <a:lnTo>
                    <a:pt x="235" y="503"/>
                  </a:lnTo>
                  <a:lnTo>
                    <a:pt x="151" y="654"/>
                  </a:lnTo>
                  <a:lnTo>
                    <a:pt x="84" y="855"/>
                  </a:lnTo>
                  <a:lnTo>
                    <a:pt x="34" y="1073"/>
                  </a:lnTo>
                  <a:lnTo>
                    <a:pt x="1" y="1307"/>
                  </a:lnTo>
                  <a:lnTo>
                    <a:pt x="1" y="1575"/>
                  </a:lnTo>
                  <a:lnTo>
                    <a:pt x="1" y="1743"/>
                  </a:lnTo>
                  <a:lnTo>
                    <a:pt x="34" y="1877"/>
                  </a:lnTo>
                  <a:lnTo>
                    <a:pt x="84" y="2011"/>
                  </a:lnTo>
                  <a:lnTo>
                    <a:pt x="135" y="2111"/>
                  </a:lnTo>
                  <a:lnTo>
                    <a:pt x="202" y="2195"/>
                  </a:lnTo>
                  <a:lnTo>
                    <a:pt x="269" y="2262"/>
                  </a:lnTo>
                  <a:lnTo>
                    <a:pt x="336" y="2329"/>
                  </a:lnTo>
                  <a:lnTo>
                    <a:pt x="419" y="2379"/>
                  </a:lnTo>
                  <a:lnTo>
                    <a:pt x="520" y="2429"/>
                  </a:lnTo>
                  <a:lnTo>
                    <a:pt x="637" y="2463"/>
                  </a:lnTo>
                  <a:lnTo>
                    <a:pt x="771" y="2480"/>
                  </a:lnTo>
                  <a:lnTo>
                    <a:pt x="821" y="2463"/>
                  </a:lnTo>
                  <a:lnTo>
                    <a:pt x="872" y="2480"/>
                  </a:lnTo>
                  <a:lnTo>
                    <a:pt x="888" y="2480"/>
                  </a:lnTo>
                  <a:lnTo>
                    <a:pt x="1022" y="2463"/>
                  </a:lnTo>
                  <a:lnTo>
                    <a:pt x="1123" y="2429"/>
                  </a:lnTo>
                  <a:lnTo>
                    <a:pt x="1240" y="2379"/>
                  </a:lnTo>
                  <a:lnTo>
                    <a:pt x="1307" y="2329"/>
                  </a:lnTo>
                  <a:lnTo>
                    <a:pt x="1391" y="2262"/>
                  </a:lnTo>
                  <a:lnTo>
                    <a:pt x="1458" y="2195"/>
                  </a:lnTo>
                  <a:lnTo>
                    <a:pt x="1525" y="2111"/>
                  </a:lnTo>
                  <a:lnTo>
                    <a:pt x="1575" y="2011"/>
                  </a:lnTo>
                  <a:lnTo>
                    <a:pt x="1625" y="1877"/>
                  </a:lnTo>
                  <a:lnTo>
                    <a:pt x="1642" y="1743"/>
                  </a:lnTo>
                  <a:lnTo>
                    <a:pt x="1659" y="1575"/>
                  </a:lnTo>
                  <a:lnTo>
                    <a:pt x="1642" y="1307"/>
                  </a:lnTo>
                  <a:lnTo>
                    <a:pt x="1625" y="1073"/>
                  </a:lnTo>
                  <a:lnTo>
                    <a:pt x="1575" y="855"/>
                  </a:lnTo>
                  <a:lnTo>
                    <a:pt x="1491" y="654"/>
                  </a:lnTo>
                  <a:lnTo>
                    <a:pt x="1424" y="503"/>
                  </a:lnTo>
                  <a:lnTo>
                    <a:pt x="1341" y="369"/>
                  </a:lnTo>
                  <a:lnTo>
                    <a:pt x="1257" y="252"/>
                  </a:lnTo>
                  <a:lnTo>
                    <a:pt x="1173" y="168"/>
                  </a:lnTo>
                  <a:lnTo>
                    <a:pt x="1073" y="101"/>
                  </a:lnTo>
                  <a:lnTo>
                    <a:pt x="989" y="51"/>
                  </a:lnTo>
                  <a:lnTo>
                    <a:pt x="905" y="17"/>
                  </a:lnTo>
                  <a:lnTo>
                    <a:pt x="82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3" name="Google Shape;10813;g280d82a52a6_0_7821"/>
            <p:cNvSpPr/>
            <p:nvPr/>
          </p:nvSpPr>
          <p:spPr>
            <a:xfrm>
              <a:off x="2994025" y="733275"/>
              <a:ext cx="7150" cy="5050"/>
            </a:xfrm>
            <a:custGeom>
              <a:avLst/>
              <a:gdLst/>
              <a:ahLst/>
              <a:cxnLst/>
              <a:rect l="l" t="t" r="r" b="b"/>
              <a:pathLst>
                <a:path w="286" h="202" extrusionOk="0">
                  <a:moveTo>
                    <a:pt x="101" y="17"/>
                  </a:moveTo>
                  <a:lnTo>
                    <a:pt x="63" y="43"/>
                  </a:lnTo>
                  <a:lnTo>
                    <a:pt x="67" y="34"/>
                  </a:lnTo>
                  <a:lnTo>
                    <a:pt x="101" y="17"/>
                  </a:lnTo>
                  <a:close/>
                  <a:moveTo>
                    <a:pt x="168" y="17"/>
                  </a:moveTo>
                  <a:lnTo>
                    <a:pt x="218" y="34"/>
                  </a:lnTo>
                  <a:lnTo>
                    <a:pt x="235" y="68"/>
                  </a:lnTo>
                  <a:lnTo>
                    <a:pt x="218" y="51"/>
                  </a:lnTo>
                  <a:lnTo>
                    <a:pt x="168" y="17"/>
                  </a:lnTo>
                  <a:close/>
                  <a:moveTo>
                    <a:pt x="67" y="1"/>
                  </a:moveTo>
                  <a:lnTo>
                    <a:pt x="34" y="17"/>
                  </a:lnTo>
                  <a:lnTo>
                    <a:pt x="17" y="51"/>
                  </a:lnTo>
                  <a:lnTo>
                    <a:pt x="0" y="101"/>
                  </a:lnTo>
                  <a:lnTo>
                    <a:pt x="0" y="135"/>
                  </a:lnTo>
                  <a:lnTo>
                    <a:pt x="17" y="168"/>
                  </a:lnTo>
                  <a:lnTo>
                    <a:pt x="51" y="185"/>
                  </a:lnTo>
                  <a:lnTo>
                    <a:pt x="84" y="202"/>
                  </a:lnTo>
                  <a:lnTo>
                    <a:pt x="201" y="202"/>
                  </a:lnTo>
                  <a:lnTo>
                    <a:pt x="235" y="185"/>
                  </a:lnTo>
                  <a:lnTo>
                    <a:pt x="268" y="168"/>
                  </a:lnTo>
                  <a:lnTo>
                    <a:pt x="285" y="135"/>
                  </a:lnTo>
                  <a:lnTo>
                    <a:pt x="285" y="101"/>
                  </a:lnTo>
                  <a:lnTo>
                    <a:pt x="268" y="51"/>
                  </a:lnTo>
                  <a:lnTo>
                    <a:pt x="252" y="17"/>
                  </a:lnTo>
                  <a:lnTo>
                    <a:pt x="2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4" name="Google Shape;10814;g280d82a52a6_0_7821"/>
            <p:cNvSpPr/>
            <p:nvPr/>
          </p:nvSpPr>
          <p:spPr>
            <a:xfrm>
              <a:off x="3004075" y="730775"/>
              <a:ext cx="7550" cy="7125"/>
            </a:xfrm>
            <a:custGeom>
              <a:avLst/>
              <a:gdLst/>
              <a:ahLst/>
              <a:cxnLst/>
              <a:rect l="l" t="t" r="r" b="b"/>
              <a:pathLst>
                <a:path w="302" h="285" extrusionOk="0">
                  <a:moveTo>
                    <a:pt x="101" y="0"/>
                  </a:moveTo>
                  <a:lnTo>
                    <a:pt x="67" y="17"/>
                  </a:lnTo>
                  <a:lnTo>
                    <a:pt x="34" y="34"/>
                  </a:lnTo>
                  <a:lnTo>
                    <a:pt x="0" y="67"/>
                  </a:lnTo>
                  <a:lnTo>
                    <a:pt x="0" y="117"/>
                  </a:lnTo>
                  <a:lnTo>
                    <a:pt x="17" y="151"/>
                  </a:lnTo>
                  <a:lnTo>
                    <a:pt x="34" y="184"/>
                  </a:lnTo>
                  <a:lnTo>
                    <a:pt x="151" y="268"/>
                  </a:lnTo>
                  <a:lnTo>
                    <a:pt x="201" y="285"/>
                  </a:lnTo>
                  <a:lnTo>
                    <a:pt x="252" y="285"/>
                  </a:lnTo>
                  <a:lnTo>
                    <a:pt x="285" y="251"/>
                  </a:lnTo>
                  <a:lnTo>
                    <a:pt x="302" y="218"/>
                  </a:lnTo>
                  <a:lnTo>
                    <a:pt x="302" y="168"/>
                  </a:lnTo>
                  <a:lnTo>
                    <a:pt x="285" y="134"/>
                  </a:lnTo>
                  <a:lnTo>
                    <a:pt x="268" y="117"/>
                  </a:lnTo>
                  <a:lnTo>
                    <a:pt x="168" y="34"/>
                  </a:lnTo>
                  <a:lnTo>
                    <a:pt x="134"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5" name="Google Shape;10815;g280d82a52a6_0_7821"/>
            <p:cNvSpPr/>
            <p:nvPr/>
          </p:nvSpPr>
          <p:spPr>
            <a:xfrm>
              <a:off x="3009525" y="680525"/>
              <a:ext cx="33100" cy="53625"/>
            </a:xfrm>
            <a:custGeom>
              <a:avLst/>
              <a:gdLst/>
              <a:ahLst/>
              <a:cxnLst/>
              <a:rect l="l" t="t" r="r" b="b"/>
              <a:pathLst>
                <a:path w="1324" h="2145" extrusionOk="0">
                  <a:moveTo>
                    <a:pt x="687" y="0"/>
                  </a:moveTo>
                  <a:lnTo>
                    <a:pt x="586" y="34"/>
                  </a:lnTo>
                  <a:lnTo>
                    <a:pt x="469" y="67"/>
                  </a:lnTo>
                  <a:lnTo>
                    <a:pt x="369" y="134"/>
                  </a:lnTo>
                  <a:lnTo>
                    <a:pt x="251" y="218"/>
                  </a:lnTo>
                  <a:lnTo>
                    <a:pt x="134" y="335"/>
                  </a:lnTo>
                  <a:lnTo>
                    <a:pt x="17" y="469"/>
                  </a:lnTo>
                  <a:lnTo>
                    <a:pt x="0" y="503"/>
                  </a:lnTo>
                  <a:lnTo>
                    <a:pt x="0" y="536"/>
                  </a:lnTo>
                  <a:lnTo>
                    <a:pt x="17" y="570"/>
                  </a:lnTo>
                  <a:lnTo>
                    <a:pt x="34" y="603"/>
                  </a:lnTo>
                  <a:lnTo>
                    <a:pt x="67" y="620"/>
                  </a:lnTo>
                  <a:lnTo>
                    <a:pt x="117" y="620"/>
                  </a:lnTo>
                  <a:lnTo>
                    <a:pt x="151" y="603"/>
                  </a:lnTo>
                  <a:lnTo>
                    <a:pt x="184" y="586"/>
                  </a:lnTo>
                  <a:lnTo>
                    <a:pt x="268" y="486"/>
                  </a:lnTo>
                  <a:lnTo>
                    <a:pt x="369" y="385"/>
                  </a:lnTo>
                  <a:lnTo>
                    <a:pt x="452" y="318"/>
                  </a:lnTo>
                  <a:lnTo>
                    <a:pt x="536" y="268"/>
                  </a:lnTo>
                  <a:lnTo>
                    <a:pt x="620" y="235"/>
                  </a:lnTo>
                  <a:lnTo>
                    <a:pt x="687" y="201"/>
                  </a:lnTo>
                  <a:lnTo>
                    <a:pt x="787" y="201"/>
                  </a:lnTo>
                  <a:lnTo>
                    <a:pt x="854" y="235"/>
                  </a:lnTo>
                  <a:lnTo>
                    <a:pt x="921" y="318"/>
                  </a:lnTo>
                  <a:lnTo>
                    <a:pt x="1005" y="419"/>
                  </a:lnTo>
                  <a:lnTo>
                    <a:pt x="1055" y="570"/>
                  </a:lnTo>
                  <a:lnTo>
                    <a:pt x="1106" y="754"/>
                  </a:lnTo>
                  <a:lnTo>
                    <a:pt x="1122" y="972"/>
                  </a:lnTo>
                  <a:lnTo>
                    <a:pt x="1122" y="1223"/>
                  </a:lnTo>
                  <a:lnTo>
                    <a:pt x="1072" y="1508"/>
                  </a:lnTo>
                  <a:lnTo>
                    <a:pt x="1022" y="1692"/>
                  </a:lnTo>
                  <a:lnTo>
                    <a:pt x="972" y="1843"/>
                  </a:lnTo>
                  <a:lnTo>
                    <a:pt x="888" y="1977"/>
                  </a:lnTo>
                  <a:lnTo>
                    <a:pt x="871" y="2010"/>
                  </a:lnTo>
                  <a:lnTo>
                    <a:pt x="871" y="2060"/>
                  </a:lnTo>
                  <a:lnTo>
                    <a:pt x="888" y="2094"/>
                  </a:lnTo>
                  <a:lnTo>
                    <a:pt x="921" y="2111"/>
                  </a:lnTo>
                  <a:lnTo>
                    <a:pt x="938" y="2127"/>
                  </a:lnTo>
                  <a:lnTo>
                    <a:pt x="972" y="2144"/>
                  </a:lnTo>
                  <a:lnTo>
                    <a:pt x="1022" y="2127"/>
                  </a:lnTo>
                  <a:lnTo>
                    <a:pt x="1055" y="2094"/>
                  </a:lnTo>
                  <a:lnTo>
                    <a:pt x="1156" y="1926"/>
                  </a:lnTo>
                  <a:lnTo>
                    <a:pt x="1223" y="1742"/>
                  </a:lnTo>
                  <a:lnTo>
                    <a:pt x="1273" y="1558"/>
                  </a:lnTo>
                  <a:lnTo>
                    <a:pt x="1323" y="1240"/>
                  </a:lnTo>
                  <a:lnTo>
                    <a:pt x="1323" y="955"/>
                  </a:lnTo>
                  <a:lnTo>
                    <a:pt x="1290" y="704"/>
                  </a:lnTo>
                  <a:lnTo>
                    <a:pt x="1240" y="486"/>
                  </a:lnTo>
                  <a:lnTo>
                    <a:pt x="1156" y="302"/>
                  </a:lnTo>
                  <a:lnTo>
                    <a:pt x="1072" y="168"/>
                  </a:lnTo>
                  <a:lnTo>
                    <a:pt x="955" y="67"/>
                  </a:lnTo>
                  <a:lnTo>
                    <a:pt x="905" y="34"/>
                  </a:lnTo>
                  <a:lnTo>
                    <a:pt x="854" y="17"/>
                  </a:lnTo>
                  <a:lnTo>
                    <a:pt x="7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6" name="Google Shape;10816;g280d82a52a6_0_7821"/>
            <p:cNvSpPr/>
            <p:nvPr/>
          </p:nvSpPr>
          <p:spPr>
            <a:xfrm>
              <a:off x="2952550" y="680525"/>
              <a:ext cx="33125" cy="53625"/>
            </a:xfrm>
            <a:custGeom>
              <a:avLst/>
              <a:gdLst/>
              <a:ahLst/>
              <a:cxnLst/>
              <a:rect l="l" t="t" r="r" b="b"/>
              <a:pathLst>
                <a:path w="1325" h="2145" extrusionOk="0">
                  <a:moveTo>
                    <a:pt x="554" y="0"/>
                  </a:moveTo>
                  <a:lnTo>
                    <a:pt x="470" y="17"/>
                  </a:lnTo>
                  <a:lnTo>
                    <a:pt x="420" y="34"/>
                  </a:lnTo>
                  <a:lnTo>
                    <a:pt x="353" y="67"/>
                  </a:lnTo>
                  <a:lnTo>
                    <a:pt x="252" y="168"/>
                  </a:lnTo>
                  <a:lnTo>
                    <a:pt x="152" y="302"/>
                  </a:lnTo>
                  <a:lnTo>
                    <a:pt x="68" y="486"/>
                  </a:lnTo>
                  <a:lnTo>
                    <a:pt x="18" y="704"/>
                  </a:lnTo>
                  <a:lnTo>
                    <a:pt x="1" y="955"/>
                  </a:lnTo>
                  <a:lnTo>
                    <a:pt x="1" y="1240"/>
                  </a:lnTo>
                  <a:lnTo>
                    <a:pt x="51" y="1558"/>
                  </a:lnTo>
                  <a:lnTo>
                    <a:pt x="101" y="1742"/>
                  </a:lnTo>
                  <a:lnTo>
                    <a:pt x="168" y="1926"/>
                  </a:lnTo>
                  <a:lnTo>
                    <a:pt x="269" y="2094"/>
                  </a:lnTo>
                  <a:lnTo>
                    <a:pt x="302" y="2127"/>
                  </a:lnTo>
                  <a:lnTo>
                    <a:pt x="336" y="2144"/>
                  </a:lnTo>
                  <a:lnTo>
                    <a:pt x="369" y="2127"/>
                  </a:lnTo>
                  <a:lnTo>
                    <a:pt x="403" y="2111"/>
                  </a:lnTo>
                  <a:lnTo>
                    <a:pt x="436" y="2094"/>
                  </a:lnTo>
                  <a:lnTo>
                    <a:pt x="436" y="2060"/>
                  </a:lnTo>
                  <a:lnTo>
                    <a:pt x="436" y="2010"/>
                  </a:lnTo>
                  <a:lnTo>
                    <a:pt x="420" y="1977"/>
                  </a:lnTo>
                  <a:lnTo>
                    <a:pt x="353" y="1843"/>
                  </a:lnTo>
                  <a:lnTo>
                    <a:pt x="286" y="1692"/>
                  </a:lnTo>
                  <a:lnTo>
                    <a:pt x="252" y="1508"/>
                  </a:lnTo>
                  <a:lnTo>
                    <a:pt x="202" y="1223"/>
                  </a:lnTo>
                  <a:lnTo>
                    <a:pt x="185" y="972"/>
                  </a:lnTo>
                  <a:lnTo>
                    <a:pt x="219" y="754"/>
                  </a:lnTo>
                  <a:lnTo>
                    <a:pt x="252" y="570"/>
                  </a:lnTo>
                  <a:lnTo>
                    <a:pt x="319" y="419"/>
                  </a:lnTo>
                  <a:lnTo>
                    <a:pt x="386" y="318"/>
                  </a:lnTo>
                  <a:lnTo>
                    <a:pt x="453" y="235"/>
                  </a:lnTo>
                  <a:lnTo>
                    <a:pt x="520" y="201"/>
                  </a:lnTo>
                  <a:lnTo>
                    <a:pt x="637" y="201"/>
                  </a:lnTo>
                  <a:lnTo>
                    <a:pt x="704" y="235"/>
                  </a:lnTo>
                  <a:lnTo>
                    <a:pt x="788" y="268"/>
                  </a:lnTo>
                  <a:lnTo>
                    <a:pt x="872" y="318"/>
                  </a:lnTo>
                  <a:lnTo>
                    <a:pt x="956" y="385"/>
                  </a:lnTo>
                  <a:lnTo>
                    <a:pt x="1056" y="486"/>
                  </a:lnTo>
                  <a:lnTo>
                    <a:pt x="1140" y="586"/>
                  </a:lnTo>
                  <a:lnTo>
                    <a:pt x="1174" y="603"/>
                  </a:lnTo>
                  <a:lnTo>
                    <a:pt x="1207" y="620"/>
                  </a:lnTo>
                  <a:lnTo>
                    <a:pt x="1241" y="620"/>
                  </a:lnTo>
                  <a:lnTo>
                    <a:pt x="1291" y="603"/>
                  </a:lnTo>
                  <a:lnTo>
                    <a:pt x="1308" y="570"/>
                  </a:lnTo>
                  <a:lnTo>
                    <a:pt x="1324" y="536"/>
                  </a:lnTo>
                  <a:lnTo>
                    <a:pt x="1324" y="503"/>
                  </a:lnTo>
                  <a:lnTo>
                    <a:pt x="1308" y="469"/>
                  </a:lnTo>
                  <a:lnTo>
                    <a:pt x="1190" y="335"/>
                  </a:lnTo>
                  <a:lnTo>
                    <a:pt x="1073" y="218"/>
                  </a:lnTo>
                  <a:lnTo>
                    <a:pt x="956" y="134"/>
                  </a:lnTo>
                  <a:lnTo>
                    <a:pt x="839" y="67"/>
                  </a:lnTo>
                  <a:lnTo>
                    <a:pt x="738" y="34"/>
                  </a:lnTo>
                  <a:lnTo>
                    <a:pt x="63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7" name="Google Shape;10817;g280d82a52a6_0_7821"/>
            <p:cNvSpPr/>
            <p:nvPr/>
          </p:nvSpPr>
          <p:spPr>
            <a:xfrm>
              <a:off x="2983125" y="730775"/>
              <a:ext cx="8000" cy="7125"/>
            </a:xfrm>
            <a:custGeom>
              <a:avLst/>
              <a:gdLst/>
              <a:ahLst/>
              <a:cxnLst/>
              <a:rect l="l" t="t" r="r" b="b"/>
              <a:pathLst>
                <a:path w="320" h="285" extrusionOk="0">
                  <a:moveTo>
                    <a:pt x="219" y="0"/>
                  </a:moveTo>
                  <a:lnTo>
                    <a:pt x="168" y="17"/>
                  </a:lnTo>
                  <a:lnTo>
                    <a:pt x="135" y="34"/>
                  </a:lnTo>
                  <a:lnTo>
                    <a:pt x="51" y="117"/>
                  </a:lnTo>
                  <a:lnTo>
                    <a:pt x="18" y="134"/>
                  </a:lnTo>
                  <a:lnTo>
                    <a:pt x="1" y="168"/>
                  </a:lnTo>
                  <a:lnTo>
                    <a:pt x="1" y="218"/>
                  </a:lnTo>
                  <a:lnTo>
                    <a:pt x="18" y="251"/>
                  </a:lnTo>
                  <a:lnTo>
                    <a:pt x="68" y="285"/>
                  </a:lnTo>
                  <a:lnTo>
                    <a:pt x="101" y="285"/>
                  </a:lnTo>
                  <a:lnTo>
                    <a:pt x="168" y="268"/>
                  </a:lnTo>
                  <a:lnTo>
                    <a:pt x="286" y="184"/>
                  </a:lnTo>
                  <a:lnTo>
                    <a:pt x="302" y="151"/>
                  </a:lnTo>
                  <a:lnTo>
                    <a:pt x="319" y="117"/>
                  </a:lnTo>
                  <a:lnTo>
                    <a:pt x="302" y="67"/>
                  </a:lnTo>
                  <a:lnTo>
                    <a:pt x="286" y="34"/>
                  </a:lnTo>
                  <a:lnTo>
                    <a:pt x="252" y="17"/>
                  </a:lnTo>
                  <a:lnTo>
                    <a:pt x="2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8" name="Google Shape;10818;g280d82a52a6_0_7821"/>
            <p:cNvSpPr/>
            <p:nvPr/>
          </p:nvSpPr>
          <p:spPr>
            <a:xfrm>
              <a:off x="2952150" y="725325"/>
              <a:ext cx="90475" cy="13000"/>
            </a:xfrm>
            <a:custGeom>
              <a:avLst/>
              <a:gdLst/>
              <a:ahLst/>
              <a:cxnLst/>
              <a:rect l="l" t="t" r="r" b="b"/>
              <a:pathLst>
                <a:path w="3619" h="520" extrusionOk="0">
                  <a:moveTo>
                    <a:pt x="84" y="0"/>
                  </a:moveTo>
                  <a:lnTo>
                    <a:pt x="50" y="17"/>
                  </a:lnTo>
                  <a:lnTo>
                    <a:pt x="17" y="51"/>
                  </a:lnTo>
                  <a:lnTo>
                    <a:pt x="0" y="84"/>
                  </a:lnTo>
                  <a:lnTo>
                    <a:pt x="0" y="118"/>
                  </a:lnTo>
                  <a:lnTo>
                    <a:pt x="17" y="151"/>
                  </a:lnTo>
                  <a:lnTo>
                    <a:pt x="50" y="185"/>
                  </a:lnTo>
                  <a:lnTo>
                    <a:pt x="101" y="218"/>
                  </a:lnTo>
                  <a:lnTo>
                    <a:pt x="184" y="285"/>
                  </a:lnTo>
                  <a:lnTo>
                    <a:pt x="318" y="335"/>
                  </a:lnTo>
                  <a:lnTo>
                    <a:pt x="519" y="402"/>
                  </a:lnTo>
                  <a:lnTo>
                    <a:pt x="771" y="453"/>
                  </a:lnTo>
                  <a:lnTo>
                    <a:pt x="1039" y="486"/>
                  </a:lnTo>
                  <a:lnTo>
                    <a:pt x="1340" y="503"/>
                  </a:lnTo>
                  <a:lnTo>
                    <a:pt x="1759" y="520"/>
                  </a:lnTo>
                  <a:lnTo>
                    <a:pt x="1860" y="520"/>
                  </a:lnTo>
                  <a:lnTo>
                    <a:pt x="2295" y="503"/>
                  </a:lnTo>
                  <a:lnTo>
                    <a:pt x="2597" y="486"/>
                  </a:lnTo>
                  <a:lnTo>
                    <a:pt x="2865" y="453"/>
                  </a:lnTo>
                  <a:lnTo>
                    <a:pt x="3099" y="402"/>
                  </a:lnTo>
                  <a:lnTo>
                    <a:pt x="3300" y="335"/>
                  </a:lnTo>
                  <a:lnTo>
                    <a:pt x="3434" y="285"/>
                  </a:lnTo>
                  <a:lnTo>
                    <a:pt x="3535" y="218"/>
                  </a:lnTo>
                  <a:lnTo>
                    <a:pt x="3585" y="185"/>
                  </a:lnTo>
                  <a:lnTo>
                    <a:pt x="3602" y="151"/>
                  </a:lnTo>
                  <a:lnTo>
                    <a:pt x="3618" y="118"/>
                  </a:lnTo>
                  <a:lnTo>
                    <a:pt x="3618" y="84"/>
                  </a:lnTo>
                  <a:lnTo>
                    <a:pt x="3602" y="51"/>
                  </a:lnTo>
                  <a:lnTo>
                    <a:pt x="3585" y="17"/>
                  </a:lnTo>
                  <a:lnTo>
                    <a:pt x="3551" y="0"/>
                  </a:lnTo>
                  <a:lnTo>
                    <a:pt x="3468" y="0"/>
                  </a:lnTo>
                  <a:lnTo>
                    <a:pt x="3451" y="34"/>
                  </a:lnTo>
                  <a:lnTo>
                    <a:pt x="3401" y="67"/>
                  </a:lnTo>
                  <a:lnTo>
                    <a:pt x="3334" y="101"/>
                  </a:lnTo>
                  <a:lnTo>
                    <a:pt x="3233" y="151"/>
                  </a:lnTo>
                  <a:lnTo>
                    <a:pt x="3099" y="201"/>
                  </a:lnTo>
                  <a:lnTo>
                    <a:pt x="2881" y="235"/>
                  </a:lnTo>
                  <a:lnTo>
                    <a:pt x="2613" y="285"/>
                  </a:lnTo>
                  <a:lnTo>
                    <a:pt x="2278" y="302"/>
                  </a:lnTo>
                  <a:lnTo>
                    <a:pt x="1860" y="319"/>
                  </a:lnTo>
                  <a:lnTo>
                    <a:pt x="1759" y="319"/>
                  </a:lnTo>
                  <a:lnTo>
                    <a:pt x="1357" y="302"/>
                  </a:lnTo>
                  <a:lnTo>
                    <a:pt x="1005" y="285"/>
                  </a:lnTo>
                  <a:lnTo>
                    <a:pt x="737" y="235"/>
                  </a:lnTo>
                  <a:lnTo>
                    <a:pt x="536" y="201"/>
                  </a:lnTo>
                  <a:lnTo>
                    <a:pt x="402" y="151"/>
                  </a:lnTo>
                  <a:lnTo>
                    <a:pt x="302" y="101"/>
                  </a:lnTo>
                  <a:lnTo>
                    <a:pt x="235" y="67"/>
                  </a:lnTo>
                  <a:lnTo>
                    <a:pt x="184" y="34"/>
                  </a:lnTo>
                  <a:lnTo>
                    <a:pt x="151" y="17"/>
                  </a:lnTo>
                  <a:lnTo>
                    <a:pt x="1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9" name="Google Shape;10819;g280d82a52a6_0_7821"/>
            <p:cNvSpPr/>
            <p:nvPr/>
          </p:nvSpPr>
          <p:spPr>
            <a:xfrm>
              <a:off x="2944175" y="716950"/>
              <a:ext cx="106825" cy="41900"/>
            </a:xfrm>
            <a:custGeom>
              <a:avLst/>
              <a:gdLst/>
              <a:ahLst/>
              <a:cxnLst/>
              <a:rect l="l" t="t" r="r" b="b"/>
              <a:pathLst>
                <a:path w="4273" h="1676" extrusionOk="0">
                  <a:moveTo>
                    <a:pt x="252" y="0"/>
                  </a:moveTo>
                  <a:lnTo>
                    <a:pt x="219" y="17"/>
                  </a:lnTo>
                  <a:lnTo>
                    <a:pt x="168" y="51"/>
                  </a:lnTo>
                  <a:lnTo>
                    <a:pt x="101" y="118"/>
                  </a:lnTo>
                  <a:lnTo>
                    <a:pt x="68" y="185"/>
                  </a:lnTo>
                  <a:lnTo>
                    <a:pt x="34" y="252"/>
                  </a:lnTo>
                  <a:lnTo>
                    <a:pt x="1" y="335"/>
                  </a:lnTo>
                  <a:lnTo>
                    <a:pt x="1" y="436"/>
                  </a:lnTo>
                  <a:lnTo>
                    <a:pt x="1" y="536"/>
                  </a:lnTo>
                  <a:lnTo>
                    <a:pt x="18" y="637"/>
                  </a:lnTo>
                  <a:lnTo>
                    <a:pt x="51" y="737"/>
                  </a:lnTo>
                  <a:lnTo>
                    <a:pt x="101" y="838"/>
                  </a:lnTo>
                  <a:lnTo>
                    <a:pt x="152" y="922"/>
                  </a:lnTo>
                  <a:lnTo>
                    <a:pt x="219" y="1022"/>
                  </a:lnTo>
                  <a:lnTo>
                    <a:pt x="302" y="1106"/>
                  </a:lnTo>
                  <a:lnTo>
                    <a:pt x="386" y="1190"/>
                  </a:lnTo>
                  <a:lnTo>
                    <a:pt x="487" y="1257"/>
                  </a:lnTo>
                  <a:lnTo>
                    <a:pt x="587" y="1324"/>
                  </a:lnTo>
                  <a:lnTo>
                    <a:pt x="838" y="1458"/>
                  </a:lnTo>
                  <a:lnTo>
                    <a:pt x="1107" y="1541"/>
                  </a:lnTo>
                  <a:lnTo>
                    <a:pt x="1425" y="1608"/>
                  </a:lnTo>
                  <a:lnTo>
                    <a:pt x="1760" y="1659"/>
                  </a:lnTo>
                  <a:lnTo>
                    <a:pt x="2128" y="1675"/>
                  </a:lnTo>
                  <a:lnTo>
                    <a:pt x="2514" y="1659"/>
                  </a:lnTo>
                  <a:lnTo>
                    <a:pt x="2865" y="1608"/>
                  </a:lnTo>
                  <a:lnTo>
                    <a:pt x="3184" y="1541"/>
                  </a:lnTo>
                  <a:lnTo>
                    <a:pt x="3468" y="1441"/>
                  </a:lnTo>
                  <a:lnTo>
                    <a:pt x="3586" y="1374"/>
                  </a:lnTo>
                  <a:lnTo>
                    <a:pt x="3703" y="1307"/>
                  </a:lnTo>
                  <a:lnTo>
                    <a:pt x="3820" y="1240"/>
                  </a:lnTo>
                  <a:lnTo>
                    <a:pt x="3921" y="1156"/>
                  </a:lnTo>
                  <a:lnTo>
                    <a:pt x="4004" y="1072"/>
                  </a:lnTo>
                  <a:lnTo>
                    <a:pt x="4071" y="989"/>
                  </a:lnTo>
                  <a:lnTo>
                    <a:pt x="4138" y="888"/>
                  </a:lnTo>
                  <a:lnTo>
                    <a:pt x="4189" y="788"/>
                  </a:lnTo>
                  <a:lnTo>
                    <a:pt x="4256" y="620"/>
                  </a:lnTo>
                  <a:lnTo>
                    <a:pt x="4272" y="436"/>
                  </a:lnTo>
                  <a:lnTo>
                    <a:pt x="4256" y="335"/>
                  </a:lnTo>
                  <a:lnTo>
                    <a:pt x="4239" y="252"/>
                  </a:lnTo>
                  <a:lnTo>
                    <a:pt x="4205" y="185"/>
                  </a:lnTo>
                  <a:lnTo>
                    <a:pt x="4172" y="118"/>
                  </a:lnTo>
                  <a:lnTo>
                    <a:pt x="4088" y="51"/>
                  </a:lnTo>
                  <a:lnTo>
                    <a:pt x="4055" y="17"/>
                  </a:lnTo>
                  <a:lnTo>
                    <a:pt x="4021" y="0"/>
                  </a:lnTo>
                  <a:lnTo>
                    <a:pt x="3988" y="17"/>
                  </a:lnTo>
                  <a:lnTo>
                    <a:pt x="3937" y="34"/>
                  </a:lnTo>
                  <a:lnTo>
                    <a:pt x="3921" y="51"/>
                  </a:lnTo>
                  <a:lnTo>
                    <a:pt x="3904" y="101"/>
                  </a:lnTo>
                  <a:lnTo>
                    <a:pt x="3904" y="134"/>
                  </a:lnTo>
                  <a:lnTo>
                    <a:pt x="3921" y="168"/>
                  </a:lnTo>
                  <a:lnTo>
                    <a:pt x="3954" y="201"/>
                  </a:lnTo>
                  <a:lnTo>
                    <a:pt x="3971" y="201"/>
                  </a:lnTo>
                  <a:lnTo>
                    <a:pt x="4004" y="252"/>
                  </a:lnTo>
                  <a:lnTo>
                    <a:pt x="4055" y="319"/>
                  </a:lnTo>
                  <a:lnTo>
                    <a:pt x="4071" y="436"/>
                  </a:lnTo>
                  <a:lnTo>
                    <a:pt x="4055" y="570"/>
                  </a:lnTo>
                  <a:lnTo>
                    <a:pt x="4004" y="704"/>
                  </a:lnTo>
                  <a:lnTo>
                    <a:pt x="3971" y="788"/>
                  </a:lnTo>
                  <a:lnTo>
                    <a:pt x="3887" y="905"/>
                  </a:lnTo>
                  <a:lnTo>
                    <a:pt x="3753" y="1022"/>
                  </a:lnTo>
                  <a:lnTo>
                    <a:pt x="3569" y="1156"/>
                  </a:lnTo>
                  <a:lnTo>
                    <a:pt x="3468" y="1223"/>
                  </a:lnTo>
                  <a:lnTo>
                    <a:pt x="3334" y="1273"/>
                  </a:lnTo>
                  <a:lnTo>
                    <a:pt x="3184" y="1324"/>
                  </a:lnTo>
                  <a:lnTo>
                    <a:pt x="3016" y="1374"/>
                  </a:lnTo>
                  <a:lnTo>
                    <a:pt x="2832" y="1407"/>
                  </a:lnTo>
                  <a:lnTo>
                    <a:pt x="2614" y="1441"/>
                  </a:lnTo>
                  <a:lnTo>
                    <a:pt x="2396" y="1458"/>
                  </a:lnTo>
                  <a:lnTo>
                    <a:pt x="2128" y="1474"/>
                  </a:lnTo>
                  <a:lnTo>
                    <a:pt x="1793" y="1458"/>
                  </a:lnTo>
                  <a:lnTo>
                    <a:pt x="1475" y="1424"/>
                  </a:lnTo>
                  <a:lnTo>
                    <a:pt x="1190" y="1357"/>
                  </a:lnTo>
                  <a:lnTo>
                    <a:pt x="939" y="1273"/>
                  </a:lnTo>
                  <a:lnTo>
                    <a:pt x="721" y="1173"/>
                  </a:lnTo>
                  <a:lnTo>
                    <a:pt x="537" y="1039"/>
                  </a:lnTo>
                  <a:lnTo>
                    <a:pt x="453" y="972"/>
                  </a:lnTo>
                  <a:lnTo>
                    <a:pt x="386" y="905"/>
                  </a:lnTo>
                  <a:lnTo>
                    <a:pt x="319" y="821"/>
                  </a:lnTo>
                  <a:lnTo>
                    <a:pt x="269" y="737"/>
                  </a:lnTo>
                  <a:lnTo>
                    <a:pt x="219" y="587"/>
                  </a:lnTo>
                  <a:lnTo>
                    <a:pt x="202" y="436"/>
                  </a:lnTo>
                  <a:lnTo>
                    <a:pt x="219" y="319"/>
                  </a:lnTo>
                  <a:lnTo>
                    <a:pt x="252" y="252"/>
                  </a:lnTo>
                  <a:lnTo>
                    <a:pt x="302" y="201"/>
                  </a:lnTo>
                  <a:lnTo>
                    <a:pt x="319" y="201"/>
                  </a:lnTo>
                  <a:lnTo>
                    <a:pt x="336" y="168"/>
                  </a:lnTo>
                  <a:lnTo>
                    <a:pt x="353" y="134"/>
                  </a:lnTo>
                  <a:lnTo>
                    <a:pt x="369" y="101"/>
                  </a:lnTo>
                  <a:lnTo>
                    <a:pt x="353" y="51"/>
                  </a:lnTo>
                  <a:lnTo>
                    <a:pt x="319" y="34"/>
                  </a:lnTo>
                  <a:lnTo>
                    <a:pt x="286" y="17"/>
                  </a:lnTo>
                  <a:lnTo>
                    <a:pt x="25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0" name="Google Shape;10820;g280d82a52a6_0_7821"/>
            <p:cNvSpPr/>
            <p:nvPr/>
          </p:nvSpPr>
          <p:spPr>
            <a:xfrm>
              <a:off x="2946275" y="734125"/>
              <a:ext cx="27675" cy="12575"/>
            </a:xfrm>
            <a:custGeom>
              <a:avLst/>
              <a:gdLst/>
              <a:ahLst/>
              <a:cxnLst/>
              <a:rect l="l" t="t" r="r" b="b"/>
              <a:pathLst>
                <a:path w="1107" h="503" extrusionOk="0">
                  <a:moveTo>
                    <a:pt x="68" y="0"/>
                  </a:moveTo>
                  <a:lnTo>
                    <a:pt x="34" y="17"/>
                  </a:lnTo>
                  <a:lnTo>
                    <a:pt x="17" y="50"/>
                  </a:lnTo>
                  <a:lnTo>
                    <a:pt x="1" y="84"/>
                  </a:lnTo>
                  <a:lnTo>
                    <a:pt x="1" y="117"/>
                  </a:lnTo>
                  <a:lnTo>
                    <a:pt x="17" y="168"/>
                  </a:lnTo>
                  <a:lnTo>
                    <a:pt x="51" y="184"/>
                  </a:lnTo>
                  <a:lnTo>
                    <a:pt x="269" y="302"/>
                  </a:lnTo>
                  <a:lnTo>
                    <a:pt x="503" y="385"/>
                  </a:lnTo>
                  <a:lnTo>
                    <a:pt x="738" y="452"/>
                  </a:lnTo>
                  <a:lnTo>
                    <a:pt x="989" y="503"/>
                  </a:lnTo>
                  <a:lnTo>
                    <a:pt x="1039" y="503"/>
                  </a:lnTo>
                  <a:lnTo>
                    <a:pt x="1073" y="486"/>
                  </a:lnTo>
                  <a:lnTo>
                    <a:pt x="1090" y="452"/>
                  </a:lnTo>
                  <a:lnTo>
                    <a:pt x="1106" y="419"/>
                  </a:lnTo>
                  <a:lnTo>
                    <a:pt x="1106" y="369"/>
                  </a:lnTo>
                  <a:lnTo>
                    <a:pt x="1090" y="335"/>
                  </a:lnTo>
                  <a:lnTo>
                    <a:pt x="1056" y="318"/>
                  </a:lnTo>
                  <a:lnTo>
                    <a:pt x="1023" y="302"/>
                  </a:lnTo>
                  <a:lnTo>
                    <a:pt x="788" y="268"/>
                  </a:lnTo>
                  <a:lnTo>
                    <a:pt x="570" y="201"/>
                  </a:lnTo>
                  <a:lnTo>
                    <a:pt x="352" y="117"/>
                  </a:lnTo>
                  <a:lnTo>
                    <a:pt x="151" y="17"/>
                  </a:lnTo>
                  <a:lnTo>
                    <a:pt x="1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1" name="Google Shape;10821;g280d82a52a6_0_7821"/>
            <p:cNvSpPr/>
            <p:nvPr/>
          </p:nvSpPr>
          <p:spPr>
            <a:xfrm>
              <a:off x="2989000" y="745425"/>
              <a:ext cx="25575" cy="6300"/>
            </a:xfrm>
            <a:custGeom>
              <a:avLst/>
              <a:gdLst/>
              <a:ahLst/>
              <a:cxnLst/>
              <a:rect l="l" t="t" r="r" b="b"/>
              <a:pathLst>
                <a:path w="1023" h="252" extrusionOk="0">
                  <a:moveTo>
                    <a:pt x="84" y="0"/>
                  </a:moveTo>
                  <a:lnTo>
                    <a:pt x="51" y="17"/>
                  </a:lnTo>
                  <a:lnTo>
                    <a:pt x="17" y="34"/>
                  </a:lnTo>
                  <a:lnTo>
                    <a:pt x="0" y="84"/>
                  </a:lnTo>
                  <a:lnTo>
                    <a:pt x="0" y="118"/>
                  </a:lnTo>
                  <a:lnTo>
                    <a:pt x="17" y="151"/>
                  </a:lnTo>
                  <a:lnTo>
                    <a:pt x="34" y="185"/>
                  </a:lnTo>
                  <a:lnTo>
                    <a:pt x="67" y="201"/>
                  </a:lnTo>
                  <a:lnTo>
                    <a:pt x="302" y="235"/>
                  </a:lnTo>
                  <a:lnTo>
                    <a:pt x="520" y="252"/>
                  </a:lnTo>
                  <a:lnTo>
                    <a:pt x="737" y="235"/>
                  </a:lnTo>
                  <a:lnTo>
                    <a:pt x="938" y="201"/>
                  </a:lnTo>
                  <a:lnTo>
                    <a:pt x="972" y="185"/>
                  </a:lnTo>
                  <a:lnTo>
                    <a:pt x="1005" y="168"/>
                  </a:lnTo>
                  <a:lnTo>
                    <a:pt x="1022" y="118"/>
                  </a:lnTo>
                  <a:lnTo>
                    <a:pt x="1022" y="84"/>
                  </a:lnTo>
                  <a:lnTo>
                    <a:pt x="1005" y="51"/>
                  </a:lnTo>
                  <a:lnTo>
                    <a:pt x="972" y="17"/>
                  </a:lnTo>
                  <a:lnTo>
                    <a:pt x="938" y="0"/>
                  </a:lnTo>
                  <a:lnTo>
                    <a:pt x="905" y="0"/>
                  </a:lnTo>
                  <a:lnTo>
                    <a:pt x="704" y="34"/>
                  </a:lnTo>
                  <a:lnTo>
                    <a:pt x="503" y="51"/>
                  </a:lnTo>
                  <a:lnTo>
                    <a:pt x="319" y="34"/>
                  </a:lnTo>
                  <a:lnTo>
                    <a:pt x="1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2" name="Google Shape;10822;g280d82a52a6_0_7821"/>
            <p:cNvSpPr/>
            <p:nvPr/>
          </p:nvSpPr>
          <p:spPr>
            <a:xfrm>
              <a:off x="3025850" y="732850"/>
              <a:ext cx="23475" cy="13850"/>
            </a:xfrm>
            <a:custGeom>
              <a:avLst/>
              <a:gdLst/>
              <a:ahLst/>
              <a:cxnLst/>
              <a:rect l="l" t="t" r="r" b="b"/>
              <a:pathLst>
                <a:path w="939" h="554" extrusionOk="0">
                  <a:moveTo>
                    <a:pt x="838" y="1"/>
                  </a:moveTo>
                  <a:lnTo>
                    <a:pt x="804" y="18"/>
                  </a:lnTo>
                  <a:lnTo>
                    <a:pt x="771" y="34"/>
                  </a:lnTo>
                  <a:lnTo>
                    <a:pt x="603" y="152"/>
                  </a:lnTo>
                  <a:lnTo>
                    <a:pt x="436" y="235"/>
                  </a:lnTo>
                  <a:lnTo>
                    <a:pt x="268" y="302"/>
                  </a:lnTo>
                  <a:lnTo>
                    <a:pt x="67" y="353"/>
                  </a:lnTo>
                  <a:lnTo>
                    <a:pt x="34" y="369"/>
                  </a:lnTo>
                  <a:lnTo>
                    <a:pt x="17" y="403"/>
                  </a:lnTo>
                  <a:lnTo>
                    <a:pt x="0" y="436"/>
                  </a:lnTo>
                  <a:lnTo>
                    <a:pt x="0" y="470"/>
                  </a:lnTo>
                  <a:lnTo>
                    <a:pt x="0" y="503"/>
                  </a:lnTo>
                  <a:lnTo>
                    <a:pt x="34" y="537"/>
                  </a:lnTo>
                  <a:lnTo>
                    <a:pt x="51" y="554"/>
                  </a:lnTo>
                  <a:lnTo>
                    <a:pt x="118" y="554"/>
                  </a:lnTo>
                  <a:lnTo>
                    <a:pt x="319" y="503"/>
                  </a:lnTo>
                  <a:lnTo>
                    <a:pt x="520" y="420"/>
                  </a:lnTo>
                  <a:lnTo>
                    <a:pt x="721" y="319"/>
                  </a:lnTo>
                  <a:lnTo>
                    <a:pt x="888" y="185"/>
                  </a:lnTo>
                  <a:lnTo>
                    <a:pt x="922" y="152"/>
                  </a:lnTo>
                  <a:lnTo>
                    <a:pt x="938" y="118"/>
                  </a:lnTo>
                  <a:lnTo>
                    <a:pt x="922" y="85"/>
                  </a:lnTo>
                  <a:lnTo>
                    <a:pt x="905" y="51"/>
                  </a:lnTo>
                  <a:lnTo>
                    <a:pt x="888" y="18"/>
                  </a:lnTo>
                  <a:lnTo>
                    <a:pt x="83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3" name="Google Shape;10823;g280d82a52a6_0_7821"/>
            <p:cNvSpPr/>
            <p:nvPr/>
          </p:nvSpPr>
          <p:spPr>
            <a:xfrm>
              <a:off x="2996125" y="694325"/>
              <a:ext cx="9225" cy="7150"/>
            </a:xfrm>
            <a:custGeom>
              <a:avLst/>
              <a:gdLst/>
              <a:ahLst/>
              <a:cxnLst/>
              <a:rect l="l" t="t" r="r" b="b"/>
              <a:pathLst>
                <a:path w="369" h="286" extrusionOk="0">
                  <a:moveTo>
                    <a:pt x="101" y="1"/>
                  </a:moveTo>
                  <a:lnTo>
                    <a:pt x="50" y="18"/>
                  </a:lnTo>
                  <a:lnTo>
                    <a:pt x="34" y="34"/>
                  </a:lnTo>
                  <a:lnTo>
                    <a:pt x="0" y="68"/>
                  </a:lnTo>
                  <a:lnTo>
                    <a:pt x="0" y="101"/>
                  </a:lnTo>
                  <a:lnTo>
                    <a:pt x="0" y="152"/>
                  </a:lnTo>
                  <a:lnTo>
                    <a:pt x="34" y="185"/>
                  </a:lnTo>
                  <a:lnTo>
                    <a:pt x="50" y="202"/>
                  </a:lnTo>
                  <a:lnTo>
                    <a:pt x="101" y="202"/>
                  </a:lnTo>
                  <a:lnTo>
                    <a:pt x="151" y="219"/>
                  </a:lnTo>
                  <a:lnTo>
                    <a:pt x="201" y="252"/>
                  </a:lnTo>
                  <a:lnTo>
                    <a:pt x="235" y="269"/>
                  </a:lnTo>
                  <a:lnTo>
                    <a:pt x="268" y="286"/>
                  </a:lnTo>
                  <a:lnTo>
                    <a:pt x="302" y="269"/>
                  </a:lnTo>
                  <a:lnTo>
                    <a:pt x="335" y="252"/>
                  </a:lnTo>
                  <a:lnTo>
                    <a:pt x="369" y="219"/>
                  </a:lnTo>
                  <a:lnTo>
                    <a:pt x="369" y="185"/>
                  </a:lnTo>
                  <a:lnTo>
                    <a:pt x="369" y="152"/>
                  </a:lnTo>
                  <a:lnTo>
                    <a:pt x="352" y="118"/>
                  </a:lnTo>
                  <a:lnTo>
                    <a:pt x="285" y="68"/>
                  </a:lnTo>
                  <a:lnTo>
                    <a:pt x="235" y="34"/>
                  </a:lnTo>
                  <a:lnTo>
                    <a:pt x="168"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4" name="Google Shape;10824;g280d82a52a6_0_7821"/>
            <p:cNvSpPr/>
            <p:nvPr/>
          </p:nvSpPr>
          <p:spPr>
            <a:xfrm>
              <a:off x="2991500" y="716100"/>
              <a:ext cx="9250" cy="6725"/>
            </a:xfrm>
            <a:custGeom>
              <a:avLst/>
              <a:gdLst/>
              <a:ahLst/>
              <a:cxnLst/>
              <a:rect l="l" t="t" r="r" b="b"/>
              <a:pathLst>
                <a:path w="370" h="269" extrusionOk="0">
                  <a:moveTo>
                    <a:pt x="51" y="1"/>
                  </a:moveTo>
                  <a:lnTo>
                    <a:pt x="18" y="34"/>
                  </a:lnTo>
                  <a:lnTo>
                    <a:pt x="1" y="51"/>
                  </a:lnTo>
                  <a:lnTo>
                    <a:pt x="1" y="101"/>
                  </a:lnTo>
                  <a:lnTo>
                    <a:pt x="1" y="135"/>
                  </a:lnTo>
                  <a:lnTo>
                    <a:pt x="18" y="168"/>
                  </a:lnTo>
                  <a:lnTo>
                    <a:pt x="68" y="219"/>
                  </a:lnTo>
                  <a:lnTo>
                    <a:pt x="135" y="252"/>
                  </a:lnTo>
                  <a:lnTo>
                    <a:pt x="202" y="269"/>
                  </a:lnTo>
                  <a:lnTo>
                    <a:pt x="302" y="269"/>
                  </a:lnTo>
                  <a:lnTo>
                    <a:pt x="336" y="252"/>
                  </a:lnTo>
                  <a:lnTo>
                    <a:pt x="353" y="219"/>
                  </a:lnTo>
                  <a:lnTo>
                    <a:pt x="369" y="168"/>
                  </a:lnTo>
                  <a:lnTo>
                    <a:pt x="353" y="135"/>
                  </a:lnTo>
                  <a:lnTo>
                    <a:pt x="336" y="101"/>
                  </a:lnTo>
                  <a:lnTo>
                    <a:pt x="302" y="85"/>
                  </a:lnTo>
                  <a:lnTo>
                    <a:pt x="269" y="68"/>
                  </a:lnTo>
                  <a:lnTo>
                    <a:pt x="219" y="68"/>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5" name="Google Shape;10825;g280d82a52a6_0_7821"/>
            <p:cNvSpPr/>
            <p:nvPr/>
          </p:nvSpPr>
          <p:spPr>
            <a:xfrm>
              <a:off x="2990250" y="694325"/>
              <a:ext cx="10925" cy="16775"/>
            </a:xfrm>
            <a:custGeom>
              <a:avLst/>
              <a:gdLst/>
              <a:ahLst/>
              <a:cxnLst/>
              <a:rect l="l" t="t" r="r" b="b"/>
              <a:pathLst>
                <a:path w="437" h="671" extrusionOk="0">
                  <a:moveTo>
                    <a:pt x="336" y="1"/>
                  </a:moveTo>
                  <a:lnTo>
                    <a:pt x="269" y="18"/>
                  </a:lnTo>
                  <a:lnTo>
                    <a:pt x="202" y="34"/>
                  </a:lnTo>
                  <a:lnTo>
                    <a:pt x="151" y="68"/>
                  </a:lnTo>
                  <a:lnTo>
                    <a:pt x="101" y="101"/>
                  </a:lnTo>
                  <a:lnTo>
                    <a:pt x="51" y="152"/>
                  </a:lnTo>
                  <a:lnTo>
                    <a:pt x="17" y="219"/>
                  </a:lnTo>
                  <a:lnTo>
                    <a:pt x="1" y="269"/>
                  </a:lnTo>
                  <a:lnTo>
                    <a:pt x="1" y="336"/>
                  </a:lnTo>
                  <a:lnTo>
                    <a:pt x="1" y="403"/>
                  </a:lnTo>
                  <a:lnTo>
                    <a:pt x="17" y="470"/>
                  </a:lnTo>
                  <a:lnTo>
                    <a:pt x="51" y="537"/>
                  </a:lnTo>
                  <a:lnTo>
                    <a:pt x="101" y="587"/>
                  </a:lnTo>
                  <a:lnTo>
                    <a:pt x="151" y="621"/>
                  </a:lnTo>
                  <a:lnTo>
                    <a:pt x="202" y="654"/>
                  </a:lnTo>
                  <a:lnTo>
                    <a:pt x="269" y="671"/>
                  </a:lnTo>
                  <a:lnTo>
                    <a:pt x="369" y="671"/>
                  </a:lnTo>
                  <a:lnTo>
                    <a:pt x="403" y="654"/>
                  </a:lnTo>
                  <a:lnTo>
                    <a:pt x="419" y="621"/>
                  </a:lnTo>
                  <a:lnTo>
                    <a:pt x="436" y="570"/>
                  </a:lnTo>
                  <a:lnTo>
                    <a:pt x="419" y="537"/>
                  </a:lnTo>
                  <a:lnTo>
                    <a:pt x="403" y="503"/>
                  </a:lnTo>
                  <a:lnTo>
                    <a:pt x="369" y="487"/>
                  </a:lnTo>
                  <a:lnTo>
                    <a:pt x="336" y="470"/>
                  </a:lnTo>
                  <a:lnTo>
                    <a:pt x="285" y="470"/>
                  </a:lnTo>
                  <a:lnTo>
                    <a:pt x="235" y="436"/>
                  </a:lnTo>
                  <a:lnTo>
                    <a:pt x="202" y="403"/>
                  </a:lnTo>
                  <a:lnTo>
                    <a:pt x="202" y="336"/>
                  </a:lnTo>
                  <a:lnTo>
                    <a:pt x="202" y="286"/>
                  </a:lnTo>
                  <a:lnTo>
                    <a:pt x="235" y="252"/>
                  </a:lnTo>
                  <a:lnTo>
                    <a:pt x="285" y="219"/>
                  </a:lnTo>
                  <a:lnTo>
                    <a:pt x="336" y="202"/>
                  </a:lnTo>
                  <a:lnTo>
                    <a:pt x="369" y="202"/>
                  </a:lnTo>
                  <a:lnTo>
                    <a:pt x="403" y="185"/>
                  </a:lnTo>
                  <a:lnTo>
                    <a:pt x="419" y="152"/>
                  </a:lnTo>
                  <a:lnTo>
                    <a:pt x="436" y="101"/>
                  </a:lnTo>
                  <a:lnTo>
                    <a:pt x="419" y="68"/>
                  </a:lnTo>
                  <a:lnTo>
                    <a:pt x="403" y="34"/>
                  </a:lnTo>
                  <a:lnTo>
                    <a:pt x="369" y="18"/>
                  </a:lnTo>
                  <a:lnTo>
                    <a:pt x="33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6" name="Google Shape;10826;g280d82a52a6_0_7821"/>
            <p:cNvSpPr/>
            <p:nvPr/>
          </p:nvSpPr>
          <p:spPr>
            <a:xfrm>
              <a:off x="2996125" y="706050"/>
              <a:ext cx="10900" cy="16775"/>
            </a:xfrm>
            <a:custGeom>
              <a:avLst/>
              <a:gdLst/>
              <a:ahLst/>
              <a:cxnLst/>
              <a:rect l="l" t="t" r="r" b="b"/>
              <a:pathLst>
                <a:path w="436" h="671" extrusionOk="0">
                  <a:moveTo>
                    <a:pt x="101" y="1"/>
                  </a:moveTo>
                  <a:lnTo>
                    <a:pt x="50" y="18"/>
                  </a:lnTo>
                  <a:lnTo>
                    <a:pt x="34" y="34"/>
                  </a:lnTo>
                  <a:lnTo>
                    <a:pt x="0" y="68"/>
                  </a:lnTo>
                  <a:lnTo>
                    <a:pt x="0" y="101"/>
                  </a:lnTo>
                  <a:lnTo>
                    <a:pt x="0" y="152"/>
                  </a:lnTo>
                  <a:lnTo>
                    <a:pt x="34" y="185"/>
                  </a:lnTo>
                  <a:lnTo>
                    <a:pt x="50" y="202"/>
                  </a:lnTo>
                  <a:lnTo>
                    <a:pt x="101" y="202"/>
                  </a:lnTo>
                  <a:lnTo>
                    <a:pt x="151" y="219"/>
                  </a:lnTo>
                  <a:lnTo>
                    <a:pt x="184" y="252"/>
                  </a:lnTo>
                  <a:lnTo>
                    <a:pt x="218" y="286"/>
                  </a:lnTo>
                  <a:lnTo>
                    <a:pt x="235" y="336"/>
                  </a:lnTo>
                  <a:lnTo>
                    <a:pt x="218" y="403"/>
                  </a:lnTo>
                  <a:lnTo>
                    <a:pt x="184" y="436"/>
                  </a:lnTo>
                  <a:lnTo>
                    <a:pt x="151" y="470"/>
                  </a:lnTo>
                  <a:lnTo>
                    <a:pt x="101" y="470"/>
                  </a:lnTo>
                  <a:lnTo>
                    <a:pt x="50" y="487"/>
                  </a:lnTo>
                  <a:lnTo>
                    <a:pt x="34" y="503"/>
                  </a:lnTo>
                  <a:lnTo>
                    <a:pt x="0" y="537"/>
                  </a:lnTo>
                  <a:lnTo>
                    <a:pt x="0" y="570"/>
                  </a:lnTo>
                  <a:lnTo>
                    <a:pt x="0" y="621"/>
                  </a:lnTo>
                  <a:lnTo>
                    <a:pt x="34" y="654"/>
                  </a:lnTo>
                  <a:lnTo>
                    <a:pt x="50" y="671"/>
                  </a:lnTo>
                  <a:lnTo>
                    <a:pt x="168" y="671"/>
                  </a:lnTo>
                  <a:lnTo>
                    <a:pt x="235" y="654"/>
                  </a:lnTo>
                  <a:lnTo>
                    <a:pt x="285" y="621"/>
                  </a:lnTo>
                  <a:lnTo>
                    <a:pt x="335" y="587"/>
                  </a:lnTo>
                  <a:lnTo>
                    <a:pt x="369" y="537"/>
                  </a:lnTo>
                  <a:lnTo>
                    <a:pt x="402" y="470"/>
                  </a:lnTo>
                  <a:lnTo>
                    <a:pt x="419" y="403"/>
                  </a:lnTo>
                  <a:lnTo>
                    <a:pt x="436" y="336"/>
                  </a:lnTo>
                  <a:lnTo>
                    <a:pt x="419" y="269"/>
                  </a:lnTo>
                  <a:lnTo>
                    <a:pt x="402" y="219"/>
                  </a:lnTo>
                  <a:lnTo>
                    <a:pt x="369" y="152"/>
                  </a:lnTo>
                  <a:lnTo>
                    <a:pt x="335" y="101"/>
                  </a:lnTo>
                  <a:lnTo>
                    <a:pt x="285" y="68"/>
                  </a:lnTo>
                  <a:lnTo>
                    <a:pt x="235" y="34"/>
                  </a:lnTo>
                  <a:lnTo>
                    <a:pt x="168"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7" name="Google Shape;10827;g280d82a52a6_0_7821"/>
            <p:cNvSpPr/>
            <p:nvPr/>
          </p:nvSpPr>
          <p:spPr>
            <a:xfrm>
              <a:off x="2995700" y="717775"/>
              <a:ext cx="5050" cy="8400"/>
            </a:xfrm>
            <a:custGeom>
              <a:avLst/>
              <a:gdLst/>
              <a:ahLst/>
              <a:cxnLst/>
              <a:rect l="l" t="t" r="r" b="b"/>
              <a:pathLst>
                <a:path w="202" h="336" extrusionOk="0">
                  <a:moveTo>
                    <a:pt x="101" y="1"/>
                  </a:moveTo>
                  <a:lnTo>
                    <a:pt x="51" y="18"/>
                  </a:lnTo>
                  <a:lnTo>
                    <a:pt x="34" y="34"/>
                  </a:lnTo>
                  <a:lnTo>
                    <a:pt x="0" y="68"/>
                  </a:lnTo>
                  <a:lnTo>
                    <a:pt x="0" y="101"/>
                  </a:lnTo>
                  <a:lnTo>
                    <a:pt x="0" y="235"/>
                  </a:lnTo>
                  <a:lnTo>
                    <a:pt x="0" y="269"/>
                  </a:lnTo>
                  <a:lnTo>
                    <a:pt x="34" y="302"/>
                  </a:lnTo>
                  <a:lnTo>
                    <a:pt x="51" y="319"/>
                  </a:lnTo>
                  <a:lnTo>
                    <a:pt x="101" y="336"/>
                  </a:lnTo>
                  <a:lnTo>
                    <a:pt x="134" y="319"/>
                  </a:lnTo>
                  <a:lnTo>
                    <a:pt x="168" y="302"/>
                  </a:lnTo>
                  <a:lnTo>
                    <a:pt x="185" y="269"/>
                  </a:lnTo>
                  <a:lnTo>
                    <a:pt x="201" y="235"/>
                  </a:lnTo>
                  <a:lnTo>
                    <a:pt x="201" y="101"/>
                  </a:lnTo>
                  <a:lnTo>
                    <a:pt x="185" y="68"/>
                  </a:lnTo>
                  <a:lnTo>
                    <a:pt x="168" y="34"/>
                  </a:lnTo>
                  <a:lnTo>
                    <a:pt x="134"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8" name="Google Shape;10828;g280d82a52a6_0_7821"/>
            <p:cNvSpPr/>
            <p:nvPr/>
          </p:nvSpPr>
          <p:spPr>
            <a:xfrm>
              <a:off x="2995700" y="691400"/>
              <a:ext cx="5050" cy="7975"/>
            </a:xfrm>
            <a:custGeom>
              <a:avLst/>
              <a:gdLst/>
              <a:ahLst/>
              <a:cxnLst/>
              <a:rect l="l" t="t" r="r" b="b"/>
              <a:pathLst>
                <a:path w="202" h="319" extrusionOk="0">
                  <a:moveTo>
                    <a:pt x="101" y="1"/>
                  </a:moveTo>
                  <a:lnTo>
                    <a:pt x="51" y="17"/>
                  </a:lnTo>
                  <a:lnTo>
                    <a:pt x="34" y="34"/>
                  </a:lnTo>
                  <a:lnTo>
                    <a:pt x="0" y="68"/>
                  </a:lnTo>
                  <a:lnTo>
                    <a:pt x="0" y="101"/>
                  </a:lnTo>
                  <a:lnTo>
                    <a:pt x="0" y="218"/>
                  </a:lnTo>
                  <a:lnTo>
                    <a:pt x="0" y="269"/>
                  </a:lnTo>
                  <a:lnTo>
                    <a:pt x="34" y="302"/>
                  </a:lnTo>
                  <a:lnTo>
                    <a:pt x="51" y="319"/>
                  </a:lnTo>
                  <a:lnTo>
                    <a:pt x="134" y="319"/>
                  </a:lnTo>
                  <a:lnTo>
                    <a:pt x="168" y="302"/>
                  </a:lnTo>
                  <a:lnTo>
                    <a:pt x="185" y="269"/>
                  </a:lnTo>
                  <a:lnTo>
                    <a:pt x="201" y="218"/>
                  </a:lnTo>
                  <a:lnTo>
                    <a:pt x="201" y="101"/>
                  </a:lnTo>
                  <a:lnTo>
                    <a:pt x="185" y="68"/>
                  </a:lnTo>
                  <a:lnTo>
                    <a:pt x="168" y="34"/>
                  </a:lnTo>
                  <a:lnTo>
                    <a:pt x="134"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99"/>
        <p:cNvGrpSpPr/>
        <p:nvPr/>
      </p:nvGrpSpPr>
      <p:grpSpPr>
        <a:xfrm>
          <a:off x="0" y="0"/>
          <a:ext cx="0" cy="0"/>
          <a:chOff x="0" y="0"/>
          <a:chExt cx="0" cy="0"/>
        </a:xfrm>
      </p:grpSpPr>
      <p:sp>
        <p:nvSpPr>
          <p:cNvPr id="1500" name="Google Shape;1500;g383fa53a3e6_0_0"/>
          <p:cNvSpPr txBox="1">
            <a:spLocks noGrp="1"/>
          </p:cNvSpPr>
          <p:nvPr>
            <p:ph type="title"/>
          </p:nvPr>
        </p:nvSpPr>
        <p:spPr>
          <a:xfrm>
            <a:off x="244353" y="200600"/>
            <a:ext cx="8661600" cy="572700"/>
          </a:xfrm>
          <a:prstGeom prst="rect">
            <a:avLst/>
          </a:prstGeom>
        </p:spPr>
        <p:txBody>
          <a:bodyPr spcFirstLastPara="1" wrap="square" lIns="91425" tIns="91425" rIns="91425" bIns="91425" anchor="t" anchorCtr="0">
            <a:normAutofit/>
          </a:bodyPr>
          <a:lstStyle/>
          <a:p>
            <a:pPr marL="0" lvl="0" indent="0" algn="l" rtl="0">
              <a:spcBef>
                <a:spcPts val="0"/>
              </a:spcBef>
              <a:spcAft>
                <a:spcPts val="0"/>
              </a:spcAft>
              <a:buNone/>
            </a:pPr>
            <a:r>
              <a:rPr lang="en"/>
              <a:t>Investing with your HSA</a:t>
            </a:r>
            <a:endParaRPr/>
          </a:p>
        </p:txBody>
      </p:sp>
      <p:pic>
        <p:nvPicPr>
          <p:cNvPr id="1501" name="Google Shape;1501;g383fa53a3e6_0_0" title="Screenshot 2025-09-29 161914.png"/>
          <p:cNvPicPr preferRelativeResize="0"/>
          <p:nvPr/>
        </p:nvPicPr>
        <p:blipFill rotWithShape="1">
          <a:blip r:embed="rId3">
            <a:alphaModFix/>
          </a:blip>
          <a:srcRect l="1883" r="2027"/>
          <a:stretch/>
        </p:blipFill>
        <p:spPr>
          <a:xfrm>
            <a:off x="602175" y="1631325"/>
            <a:ext cx="2298300" cy="1431600"/>
          </a:xfrm>
          <a:prstGeom prst="roundRect">
            <a:avLst>
              <a:gd name="adj" fmla="val 3315"/>
            </a:avLst>
          </a:prstGeom>
          <a:noFill/>
          <a:ln>
            <a:noFill/>
          </a:ln>
          <a:effectLst>
            <a:outerShdw blurRad="288962" dist="64214" dir="5400000" algn="bl" rotWithShape="0">
              <a:srgbClr val="253746">
                <a:alpha val="12000"/>
              </a:srgbClr>
            </a:outerShdw>
          </a:effectLst>
        </p:spPr>
      </p:pic>
      <p:sp>
        <p:nvSpPr>
          <p:cNvPr id="1502" name="Google Shape;1502;g383fa53a3e6_0_0"/>
          <p:cNvSpPr/>
          <p:nvPr/>
        </p:nvSpPr>
        <p:spPr>
          <a:xfrm>
            <a:off x="244300" y="3795132"/>
            <a:ext cx="2977500" cy="733200"/>
          </a:xfrm>
          <a:prstGeom prst="chevron">
            <a:avLst>
              <a:gd name="adj" fmla="val 33391"/>
            </a:avLst>
          </a:prstGeom>
          <a:solidFill>
            <a:srgbClr val="C8102E"/>
          </a:solidFill>
          <a:ln>
            <a:noFill/>
          </a:ln>
        </p:spPr>
        <p:txBody>
          <a:bodyPr spcFirstLastPara="1" wrap="square" lIns="96150" tIns="96150" rIns="96150" bIns="9615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524" b="0" i="0" u="none" strike="noStrike" kern="0" cap="none" spc="0" normalizeH="0" baseline="0" noProof="0">
                <a:ln>
                  <a:noFill/>
                </a:ln>
                <a:solidFill>
                  <a:srgbClr val="F4CCCC"/>
                </a:solidFill>
                <a:effectLst/>
                <a:uLnTx/>
                <a:uFillTx/>
                <a:latin typeface="Inter Black"/>
                <a:ea typeface="Inter Black"/>
                <a:cs typeface="Inter Black"/>
                <a:sym typeface="Inter Black"/>
              </a:rPr>
              <a:t>1</a:t>
            </a:r>
            <a:endParaRPr kumimoji="0" sz="1472"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g383fa53a3e6_0_0"/>
          <p:cNvSpPr txBox="1"/>
          <p:nvPr/>
        </p:nvSpPr>
        <p:spPr>
          <a:xfrm>
            <a:off x="726700" y="3884850"/>
            <a:ext cx="2012700" cy="554303"/>
          </a:xfrm>
          <a:prstGeom prst="rect">
            <a:avLst/>
          </a:prstGeom>
          <a:noFill/>
          <a:ln>
            <a:noFill/>
          </a:ln>
        </p:spPr>
        <p:txBody>
          <a:bodyPr spcFirstLastPara="1" wrap="square" lIns="96150" tIns="96150" rIns="96150" bIns="961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dirty="0">
                <a:ln>
                  <a:noFill/>
                </a:ln>
                <a:solidFill>
                  <a:srgbClr val="FFFFFF"/>
                </a:solidFill>
                <a:effectLst/>
                <a:uLnTx/>
                <a:uFillTx/>
                <a:latin typeface="Inter ExtraBold"/>
                <a:ea typeface="Inter ExtraBold"/>
                <a:cs typeface="Inter ExtraBold"/>
                <a:sym typeface="Inter ExtraBold"/>
              </a:rPr>
              <a:t>Log in </a:t>
            </a: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to your WEX online account or on mobile.</a:t>
            </a:r>
            <a:endParaRPr kumimoji="0" sz="1156" b="0" i="0" u="none" strike="noStrike" kern="0" cap="none" spc="0" normalizeH="0" baseline="0" noProof="0" dirty="0">
              <a:ln>
                <a:noFill/>
              </a:ln>
              <a:solidFill>
                <a:srgbClr val="D2D6D9"/>
              </a:solidFill>
              <a:effectLst/>
              <a:uLnTx/>
              <a:uFillTx/>
              <a:latin typeface="Inter"/>
              <a:ea typeface="Inter"/>
              <a:cs typeface="Inter"/>
              <a:sym typeface="Inter"/>
            </a:endParaRPr>
          </a:p>
        </p:txBody>
      </p:sp>
      <p:sp>
        <p:nvSpPr>
          <p:cNvPr id="1504" name="Google Shape;1504;g383fa53a3e6_0_0"/>
          <p:cNvSpPr/>
          <p:nvPr/>
        </p:nvSpPr>
        <p:spPr>
          <a:xfrm>
            <a:off x="3201698" y="3795099"/>
            <a:ext cx="2977500" cy="732900"/>
          </a:xfrm>
          <a:prstGeom prst="chevron">
            <a:avLst>
              <a:gd name="adj" fmla="val 33391"/>
            </a:avLst>
          </a:prstGeom>
          <a:solidFill>
            <a:srgbClr val="FFBF3F"/>
          </a:solidFill>
          <a:ln>
            <a:noFill/>
          </a:ln>
        </p:spPr>
        <p:txBody>
          <a:bodyPr spcFirstLastPara="1" wrap="square" lIns="96150" tIns="96150" rIns="96150" bIns="9615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524" b="0" i="0" u="none" strike="noStrike" kern="0" cap="none" spc="0" normalizeH="0" baseline="0" noProof="0">
                <a:ln>
                  <a:noFill/>
                </a:ln>
                <a:solidFill>
                  <a:srgbClr val="FFE599"/>
                </a:solidFill>
                <a:effectLst/>
                <a:uLnTx/>
                <a:uFillTx/>
                <a:latin typeface="Inter Black"/>
                <a:ea typeface="Inter Black"/>
                <a:cs typeface="Inter Black"/>
                <a:sym typeface="Inter Black"/>
              </a:rPr>
              <a:t>2</a:t>
            </a:r>
            <a:endParaRPr kumimoji="0" sz="1472"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g383fa53a3e6_0_0"/>
          <p:cNvSpPr txBox="1"/>
          <p:nvPr/>
        </p:nvSpPr>
        <p:spPr>
          <a:xfrm>
            <a:off x="3596950" y="3894150"/>
            <a:ext cx="2298300" cy="562800"/>
          </a:xfrm>
          <a:prstGeom prst="rect">
            <a:avLst/>
          </a:prstGeom>
          <a:noFill/>
          <a:ln>
            <a:noFill/>
          </a:ln>
        </p:spPr>
        <p:txBody>
          <a:bodyPr spcFirstLastPara="1" wrap="square" lIns="96150" tIns="96150" rIns="96150" bIns="961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a:ln>
                  <a:noFill/>
                </a:ln>
                <a:solidFill>
                  <a:srgbClr val="FFFFFF"/>
                </a:solidFill>
                <a:effectLst/>
                <a:uLnTx/>
                <a:uFillTx/>
                <a:latin typeface="Inter"/>
                <a:ea typeface="Inter"/>
                <a:cs typeface="Inter"/>
                <a:sym typeface="Inter"/>
              </a:rPr>
              <a:t>From the homepage, click “</a:t>
            </a:r>
            <a:r>
              <a:rPr kumimoji="0" lang="en" sz="1156" b="0" i="0" u="none" strike="noStrike" kern="0" cap="none" spc="0" normalizeH="0" baseline="0" noProof="0">
                <a:ln>
                  <a:noFill/>
                </a:ln>
                <a:solidFill>
                  <a:srgbClr val="FFFFFF"/>
                </a:solidFill>
                <a:effectLst/>
                <a:uLnTx/>
                <a:uFillTx/>
                <a:latin typeface="Inter ExtraBold"/>
                <a:ea typeface="Inter ExtraBold"/>
                <a:cs typeface="Inter ExtraBold"/>
                <a:sym typeface="Inter ExtraBold"/>
              </a:rPr>
              <a:t>View Investments</a:t>
            </a:r>
            <a:r>
              <a:rPr kumimoji="0" lang="en" sz="1156" b="0" i="0" u="none" strike="noStrike" kern="0" cap="none" spc="0" normalizeH="0" baseline="0" noProof="0">
                <a:ln>
                  <a:noFill/>
                </a:ln>
                <a:solidFill>
                  <a:srgbClr val="FFFFFF"/>
                </a:solidFill>
                <a:effectLst/>
                <a:uLnTx/>
                <a:uFillTx/>
                <a:latin typeface="Inter"/>
                <a:ea typeface="Inter"/>
                <a:cs typeface="Inter"/>
                <a:sym typeface="Inter"/>
              </a:rPr>
              <a:t>.”</a:t>
            </a:r>
            <a:endParaRPr kumimoji="0" sz="1156" b="0" i="0" u="none" strike="noStrike" kern="0" cap="none" spc="0" normalizeH="0" baseline="0" noProof="0">
              <a:ln>
                <a:noFill/>
              </a:ln>
              <a:solidFill>
                <a:srgbClr val="D2D6D9"/>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051" b="0" i="0" u="none" strike="noStrike" kern="0" cap="none" spc="0" normalizeH="0" baseline="0" noProof="0">
              <a:ln>
                <a:noFill/>
              </a:ln>
              <a:solidFill>
                <a:srgbClr val="FFFFFF"/>
              </a:solidFill>
              <a:effectLst/>
              <a:uLnTx/>
              <a:uFillTx/>
              <a:latin typeface="Inter Medium"/>
              <a:ea typeface="Inter Medium"/>
              <a:cs typeface="Inter Medium"/>
              <a:sym typeface="Inter Medium"/>
            </a:endParaRPr>
          </a:p>
        </p:txBody>
      </p:sp>
      <p:sp>
        <p:nvSpPr>
          <p:cNvPr id="1506" name="Google Shape;1506;g383fa53a3e6_0_0"/>
          <p:cNvSpPr/>
          <p:nvPr/>
        </p:nvSpPr>
        <p:spPr>
          <a:xfrm>
            <a:off x="6166563" y="3795099"/>
            <a:ext cx="2977500" cy="732900"/>
          </a:xfrm>
          <a:prstGeom prst="chevron">
            <a:avLst>
              <a:gd name="adj" fmla="val 33391"/>
            </a:avLst>
          </a:prstGeom>
          <a:solidFill>
            <a:srgbClr val="00BDA9"/>
          </a:solidFill>
          <a:ln>
            <a:noFill/>
          </a:ln>
        </p:spPr>
        <p:txBody>
          <a:bodyPr spcFirstLastPara="1" wrap="square" lIns="96150" tIns="96150" rIns="96150" bIns="9615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524" b="0" i="0" u="none" strike="noStrike" kern="0" cap="none" spc="0" normalizeH="0" baseline="0" noProof="0">
                <a:ln>
                  <a:noFill/>
                </a:ln>
                <a:solidFill>
                  <a:srgbClr val="99E9ED"/>
                </a:solidFill>
                <a:effectLst/>
                <a:uLnTx/>
                <a:uFillTx/>
                <a:latin typeface="Inter Black"/>
                <a:ea typeface="Inter Black"/>
                <a:cs typeface="Inter Black"/>
                <a:sym typeface="Inter Black"/>
              </a:rPr>
              <a:t>3</a:t>
            </a:r>
            <a:endParaRPr kumimoji="0" sz="1472"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g383fa53a3e6_0_0"/>
          <p:cNvSpPr txBox="1"/>
          <p:nvPr/>
        </p:nvSpPr>
        <p:spPr>
          <a:xfrm>
            <a:off x="6527476" y="3813700"/>
            <a:ext cx="2182500" cy="695700"/>
          </a:xfrm>
          <a:prstGeom prst="rect">
            <a:avLst/>
          </a:prstGeom>
          <a:noFill/>
          <a:ln>
            <a:noFill/>
          </a:ln>
        </p:spPr>
        <p:txBody>
          <a:bodyPr spcFirstLastPara="1" wrap="square" lIns="96150" tIns="96150" rIns="96150" bIns="961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Click “</a:t>
            </a:r>
            <a:r>
              <a:rPr kumimoji="0" lang="en" sz="1156" b="0" i="0" u="none" strike="noStrike" kern="0" cap="none" spc="0" normalizeH="0" baseline="0" noProof="0" dirty="0">
                <a:ln>
                  <a:noFill/>
                </a:ln>
                <a:solidFill>
                  <a:srgbClr val="FFFFFF"/>
                </a:solidFill>
                <a:effectLst/>
                <a:uLnTx/>
                <a:uFillTx/>
                <a:latin typeface="Inter ExtraBold"/>
                <a:ea typeface="Inter ExtraBold"/>
                <a:cs typeface="Inter ExtraBold"/>
                <a:sym typeface="Inter ExtraBold"/>
              </a:rPr>
              <a:t>Start Investing</a:t>
            </a: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a:t>
            </a:r>
            <a:r>
              <a:rPr kumimoji="0" lang="en" sz="1156" b="0" i="0" u="none" strike="noStrike" kern="0" cap="none" spc="0" normalizeH="0" baseline="0" noProof="0" dirty="0">
                <a:ln>
                  <a:noFill/>
                </a:ln>
                <a:solidFill>
                  <a:srgbClr val="FFFFFF"/>
                </a:solidFill>
                <a:effectLst/>
                <a:uLnTx/>
                <a:uFillTx/>
                <a:latin typeface="Inter ExtraBold"/>
                <a:ea typeface="Inter ExtraBold"/>
                <a:cs typeface="Inter ExtraBold"/>
                <a:sym typeface="Inter ExtraBold"/>
              </a:rPr>
              <a:t> </a:t>
            </a: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to choose your investments </a:t>
            </a:r>
            <a:endParaRPr kumimoji="0" sz="1156" b="0" i="0" u="none" strike="noStrike" kern="0" cap="none" spc="0" normalizeH="0" baseline="0" noProof="0" dirty="0">
              <a:ln>
                <a:noFill/>
              </a:ln>
              <a:solidFill>
                <a:srgbClr val="FFFFFF"/>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or use our guidance tool.</a:t>
            </a:r>
            <a:endParaRPr kumimoji="0" sz="1156" b="0" i="0" u="none" strike="noStrike" kern="0" cap="none" spc="0" normalizeH="0" baseline="0" noProof="0" dirty="0">
              <a:ln>
                <a:noFill/>
              </a:ln>
              <a:solidFill>
                <a:srgbClr val="FFFFFF"/>
              </a:solidFill>
              <a:effectLst/>
              <a:uLnTx/>
              <a:uFillTx/>
              <a:latin typeface="Inter"/>
              <a:ea typeface="Inter"/>
              <a:cs typeface="Inter"/>
              <a:sym typeface="Inter"/>
            </a:endParaRPr>
          </a:p>
          <a:p>
            <a:pPr marL="0" marR="0" lvl="0" indent="0" algn="l" defTabSz="914400" rtl="0" eaLnBrk="1" fontAlgn="auto" latinLnBrk="0" hangingPunct="1">
              <a:lnSpc>
                <a:spcPct val="115000"/>
              </a:lnSpc>
              <a:spcBef>
                <a:spcPts val="1262"/>
              </a:spcBef>
              <a:spcAft>
                <a:spcPts val="0"/>
              </a:spcAft>
              <a:buClr>
                <a:srgbClr val="000000"/>
              </a:buClr>
              <a:buSzTx/>
              <a:buFont typeface="Arial"/>
              <a:buNone/>
              <a:tabLst/>
              <a:defRPr/>
            </a:pPr>
            <a:endParaRPr kumimoji="0" sz="1051" b="1" i="0" u="none" strike="noStrike" kern="0" cap="none" spc="0" normalizeH="0" baseline="0" noProof="0" dirty="0">
              <a:ln>
                <a:noFill/>
              </a:ln>
              <a:solidFill>
                <a:srgbClr val="D2D6D9"/>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1052"/>
              </a:spcBef>
              <a:spcAft>
                <a:spcPts val="0"/>
              </a:spcAft>
              <a:buClr>
                <a:srgbClr val="000000"/>
              </a:buClr>
              <a:buSzTx/>
              <a:buFont typeface="Arial"/>
              <a:buNone/>
              <a:tabLst/>
              <a:defRPr/>
            </a:pPr>
            <a:endParaRPr kumimoji="0" sz="1051" b="0" i="0" u="none" strike="noStrike" kern="0" cap="none" spc="0" normalizeH="0" baseline="0" noProof="0" dirty="0">
              <a:ln>
                <a:noFill/>
              </a:ln>
              <a:solidFill>
                <a:srgbClr val="FFFFFF"/>
              </a:solidFill>
              <a:effectLst/>
              <a:uLnTx/>
              <a:uFillTx/>
              <a:latin typeface="Inter Medium"/>
              <a:ea typeface="Inter Medium"/>
              <a:cs typeface="Inter Medium"/>
              <a:sym typeface="Inter Medium"/>
            </a:endParaRPr>
          </a:p>
        </p:txBody>
      </p:sp>
      <p:pic>
        <p:nvPicPr>
          <p:cNvPr id="1508" name="Google Shape;1508;g383fa53a3e6_0_0" title="Screenshot 2025-09-29 161341.png"/>
          <p:cNvPicPr preferRelativeResize="0"/>
          <p:nvPr/>
        </p:nvPicPr>
        <p:blipFill rotWithShape="1">
          <a:blip r:embed="rId4">
            <a:alphaModFix/>
          </a:blip>
          <a:srcRect l="3918" t="3440" r="3446" b="4799"/>
          <a:stretch/>
        </p:blipFill>
        <p:spPr>
          <a:xfrm>
            <a:off x="6564063" y="1655741"/>
            <a:ext cx="2182500" cy="1622400"/>
          </a:xfrm>
          <a:prstGeom prst="roundRect">
            <a:avLst>
              <a:gd name="adj" fmla="val 3315"/>
            </a:avLst>
          </a:prstGeom>
          <a:noFill/>
          <a:ln>
            <a:noFill/>
          </a:ln>
          <a:effectLst>
            <a:outerShdw blurRad="342900" dist="76200" dir="5400000" algn="bl" rotWithShape="0">
              <a:srgbClr val="253746">
                <a:alpha val="12000"/>
              </a:srgbClr>
            </a:outerShdw>
          </a:effectLst>
        </p:spPr>
      </p:pic>
      <p:grpSp>
        <p:nvGrpSpPr>
          <p:cNvPr id="1509" name="Google Shape;1509;g383fa53a3e6_0_0"/>
          <p:cNvGrpSpPr/>
          <p:nvPr/>
        </p:nvGrpSpPr>
        <p:grpSpPr>
          <a:xfrm>
            <a:off x="1791125" y="2002283"/>
            <a:ext cx="789812" cy="1590070"/>
            <a:chOff x="808375" y="1184425"/>
            <a:chExt cx="1439950" cy="2898943"/>
          </a:xfrm>
        </p:grpSpPr>
        <p:pic>
          <p:nvPicPr>
            <p:cNvPr id="1510" name="Google Shape;1510;g383fa53a3e6_0_0"/>
            <p:cNvPicPr preferRelativeResize="0"/>
            <p:nvPr/>
          </p:nvPicPr>
          <p:blipFill>
            <a:blip r:embed="rId5">
              <a:alphaModFix/>
            </a:blip>
            <a:stretch>
              <a:fillRect/>
            </a:stretch>
          </p:blipFill>
          <p:spPr>
            <a:xfrm>
              <a:off x="808375" y="1184425"/>
              <a:ext cx="1439950" cy="2898943"/>
            </a:xfrm>
            <a:prstGeom prst="rect">
              <a:avLst/>
            </a:prstGeom>
            <a:noFill/>
            <a:ln>
              <a:noFill/>
            </a:ln>
          </p:spPr>
        </p:pic>
        <p:grpSp>
          <p:nvGrpSpPr>
            <p:cNvPr id="1511" name="Google Shape;1511;g383fa53a3e6_0_0"/>
            <p:cNvGrpSpPr/>
            <p:nvPr/>
          </p:nvGrpSpPr>
          <p:grpSpPr>
            <a:xfrm>
              <a:off x="1043225" y="1372185"/>
              <a:ext cx="911100" cy="312025"/>
              <a:chOff x="1326350" y="2342598"/>
              <a:chExt cx="911100" cy="312025"/>
            </a:xfrm>
          </p:grpSpPr>
          <p:sp>
            <p:nvSpPr>
              <p:cNvPr id="1512" name="Google Shape;1512;g383fa53a3e6_0_0"/>
              <p:cNvSpPr/>
              <p:nvPr/>
            </p:nvSpPr>
            <p:spPr>
              <a:xfrm>
                <a:off x="1326350" y="2410111"/>
                <a:ext cx="911100" cy="177000"/>
              </a:xfrm>
              <a:prstGeom prst="rect">
                <a:avLst/>
              </a:prstGeom>
              <a:solidFill>
                <a:srgbClr val="FFFFFF"/>
              </a:solidFill>
              <a:ln>
                <a:noFill/>
              </a:ln>
            </p:spPr>
            <p:txBody>
              <a:bodyPr spcFirstLastPara="1" wrap="square" lIns="50150" tIns="50150" rIns="50150" bIns="5015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767" b="0" i="0" u="none" strike="noStrike" kern="0" cap="none" spc="0" normalizeH="0" baseline="0" noProof="0">
                  <a:ln>
                    <a:noFill/>
                  </a:ln>
                  <a:solidFill>
                    <a:srgbClr val="000000"/>
                  </a:solidFill>
                  <a:effectLst/>
                  <a:uLnTx/>
                  <a:uFillTx/>
                  <a:latin typeface="Inter"/>
                  <a:ea typeface="Inter"/>
                  <a:cs typeface="Inter"/>
                  <a:sym typeface="Inter"/>
                </a:endParaRPr>
              </a:p>
            </p:txBody>
          </p:sp>
          <p:pic>
            <p:nvPicPr>
              <p:cNvPr id="1513" name="Google Shape;1513;g383fa53a3e6_0_0" title="WEX-LOGO-186C-2 (1).png"/>
              <p:cNvPicPr preferRelativeResize="0"/>
              <p:nvPr/>
            </p:nvPicPr>
            <p:blipFill>
              <a:blip r:embed="rId6">
                <a:alphaModFix/>
              </a:blip>
              <a:stretch>
                <a:fillRect/>
              </a:stretch>
            </p:blipFill>
            <p:spPr>
              <a:xfrm>
                <a:off x="1545737" y="2342598"/>
                <a:ext cx="531464" cy="312025"/>
              </a:xfrm>
              <a:prstGeom prst="rect">
                <a:avLst/>
              </a:prstGeom>
              <a:noFill/>
              <a:ln>
                <a:noFill/>
              </a:ln>
            </p:spPr>
          </p:pic>
        </p:grpSp>
      </p:grpSp>
      <p:pic>
        <p:nvPicPr>
          <p:cNvPr id="1514" name="Google Shape;1514;g383fa53a3e6_0_0" title="Screenshot 2025-09-29 162313.png"/>
          <p:cNvPicPr preferRelativeResize="0"/>
          <p:nvPr/>
        </p:nvPicPr>
        <p:blipFill rotWithShape="1">
          <a:blip r:embed="rId7">
            <a:alphaModFix/>
          </a:blip>
          <a:srcRect r="34469"/>
          <a:stretch/>
        </p:blipFill>
        <p:spPr>
          <a:xfrm>
            <a:off x="3460225" y="2241038"/>
            <a:ext cx="2419200" cy="741600"/>
          </a:xfrm>
          <a:prstGeom prst="roundRect">
            <a:avLst>
              <a:gd name="adj" fmla="val 3315"/>
            </a:avLst>
          </a:prstGeom>
          <a:noFill/>
          <a:ln>
            <a:noFill/>
          </a:ln>
          <a:effectLst>
            <a:outerShdw blurRad="342900" dist="76200" dir="5400000" algn="bl" rotWithShape="0">
              <a:srgbClr val="253746">
                <a:alpha val="12000"/>
              </a:srgbClr>
            </a:outerShdw>
          </a:effectLst>
        </p:spPr>
      </p:pic>
      <p:grpSp>
        <p:nvGrpSpPr>
          <p:cNvPr id="1515" name="Google Shape;1515;g383fa53a3e6_0_0"/>
          <p:cNvGrpSpPr/>
          <p:nvPr/>
        </p:nvGrpSpPr>
        <p:grpSpPr>
          <a:xfrm>
            <a:off x="8057502" y="2982662"/>
            <a:ext cx="585300" cy="585300"/>
            <a:chOff x="3203852" y="2037746"/>
            <a:chExt cx="585300" cy="585300"/>
          </a:xfrm>
        </p:grpSpPr>
        <p:sp>
          <p:nvSpPr>
            <p:cNvPr id="1516" name="Google Shape;1516;g383fa53a3e6_0_0"/>
            <p:cNvSpPr/>
            <p:nvPr/>
          </p:nvSpPr>
          <p:spPr>
            <a:xfrm>
              <a:off x="3203852" y="2037746"/>
              <a:ext cx="585300" cy="585300"/>
            </a:xfrm>
            <a:prstGeom prst="ellipse">
              <a:avLst/>
            </a:prstGeom>
            <a:solidFill>
              <a:srgbClr val="00BDA9"/>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grpSp>
          <p:nvGrpSpPr>
            <p:cNvPr id="1517" name="Google Shape;1517;g383fa53a3e6_0_0"/>
            <p:cNvGrpSpPr/>
            <p:nvPr/>
          </p:nvGrpSpPr>
          <p:grpSpPr>
            <a:xfrm>
              <a:off x="3328893" y="2157020"/>
              <a:ext cx="370834" cy="316799"/>
              <a:chOff x="2760775" y="670475"/>
              <a:chExt cx="106375" cy="90875"/>
            </a:xfrm>
          </p:grpSpPr>
          <p:sp>
            <p:nvSpPr>
              <p:cNvPr id="1518" name="Google Shape;1518;g383fa53a3e6_0_0"/>
              <p:cNvSpPr/>
              <p:nvPr/>
            </p:nvSpPr>
            <p:spPr>
              <a:xfrm>
                <a:off x="2792175" y="699775"/>
                <a:ext cx="38125" cy="9650"/>
              </a:xfrm>
              <a:custGeom>
                <a:avLst/>
                <a:gdLst/>
                <a:ahLst/>
                <a:cxnLst/>
                <a:rect l="l" t="t" r="r" b="b"/>
                <a:pathLst>
                  <a:path w="1525" h="386" extrusionOk="0">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19" name="Google Shape;1519;g383fa53a3e6_0_0"/>
              <p:cNvSpPr/>
              <p:nvPr/>
            </p:nvSpPr>
            <p:spPr>
              <a:xfrm>
                <a:off x="2760775" y="691400"/>
                <a:ext cx="90475" cy="69950"/>
              </a:xfrm>
              <a:custGeom>
                <a:avLst/>
                <a:gdLst/>
                <a:ahLst/>
                <a:cxnLst/>
                <a:rect l="l" t="t" r="r" b="b"/>
                <a:pathLst>
                  <a:path w="3619" h="2798" extrusionOk="0">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20" name="Google Shape;1520;g383fa53a3e6_0_0"/>
              <p:cNvSpPr/>
              <p:nvPr/>
            </p:nvSpPr>
            <p:spPr>
              <a:xfrm>
                <a:off x="2846200" y="706050"/>
                <a:ext cx="20950" cy="17625"/>
              </a:xfrm>
              <a:custGeom>
                <a:avLst/>
                <a:gdLst/>
                <a:ahLst/>
                <a:cxnLst/>
                <a:rect l="l" t="t" r="r" b="b"/>
                <a:pathLst>
                  <a:path w="838" h="705" extrusionOk="0">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21" name="Google Shape;1521;g383fa53a3e6_0_0"/>
              <p:cNvSpPr/>
              <p:nvPr/>
            </p:nvSpPr>
            <p:spPr>
              <a:xfrm>
                <a:off x="2792600" y="670475"/>
                <a:ext cx="37700" cy="35600"/>
              </a:xfrm>
              <a:custGeom>
                <a:avLst/>
                <a:gdLst/>
                <a:ahLst/>
                <a:cxnLst/>
                <a:rect l="l" t="t" r="r" b="b"/>
                <a:pathLst>
                  <a:path w="1508" h="1424" extrusionOk="0">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grpSp>
      </p:grpSp>
      <p:grpSp>
        <p:nvGrpSpPr>
          <p:cNvPr id="1522" name="Google Shape;1522;g383fa53a3e6_0_0"/>
          <p:cNvGrpSpPr/>
          <p:nvPr/>
        </p:nvGrpSpPr>
        <p:grpSpPr>
          <a:xfrm>
            <a:off x="5446678" y="1976066"/>
            <a:ext cx="585300" cy="585300"/>
            <a:chOff x="5404703" y="2071228"/>
            <a:chExt cx="585300" cy="585300"/>
          </a:xfrm>
        </p:grpSpPr>
        <p:sp>
          <p:nvSpPr>
            <p:cNvPr id="1523" name="Google Shape;1523;g383fa53a3e6_0_0"/>
            <p:cNvSpPr/>
            <p:nvPr/>
          </p:nvSpPr>
          <p:spPr>
            <a:xfrm>
              <a:off x="5404703" y="2071228"/>
              <a:ext cx="585300" cy="585300"/>
            </a:xfrm>
            <a:prstGeom prst="ellipse">
              <a:avLst/>
            </a:prstGeom>
            <a:solidFill>
              <a:srgbClr val="FFBF3F"/>
            </a:solidFill>
            <a:ln>
              <a:noFill/>
            </a:ln>
          </p:spPr>
          <p:txBody>
            <a:bodyPr spcFirstLastPara="1" wrap="square" lIns="68950" tIns="68950" rIns="68950" bIns="6895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055" b="0" i="0" u="none" strike="noStrike" kern="0" cap="none" spc="0" normalizeH="0" baseline="0" noProof="0">
                <a:ln>
                  <a:noFill/>
                </a:ln>
                <a:solidFill>
                  <a:srgbClr val="000000"/>
                </a:solidFill>
                <a:effectLst/>
                <a:uLnTx/>
                <a:uFillTx/>
                <a:latin typeface="Inter"/>
                <a:ea typeface="Inter"/>
                <a:cs typeface="Inter"/>
                <a:sym typeface="Inter"/>
              </a:endParaRPr>
            </a:p>
          </p:txBody>
        </p:sp>
        <p:grpSp>
          <p:nvGrpSpPr>
            <p:cNvPr id="1524" name="Google Shape;1524;g383fa53a3e6_0_0"/>
            <p:cNvGrpSpPr/>
            <p:nvPr/>
          </p:nvGrpSpPr>
          <p:grpSpPr>
            <a:xfrm>
              <a:off x="5560955" y="2180756"/>
              <a:ext cx="239912" cy="354765"/>
              <a:chOff x="1972650" y="1038975"/>
              <a:chExt cx="78750" cy="116450"/>
            </a:xfrm>
          </p:grpSpPr>
          <p:sp>
            <p:nvSpPr>
              <p:cNvPr id="1525" name="Google Shape;1525;g383fa53a3e6_0_0"/>
              <p:cNvSpPr/>
              <p:nvPr/>
            </p:nvSpPr>
            <p:spPr>
              <a:xfrm>
                <a:off x="1998600" y="1066625"/>
                <a:ext cx="17200" cy="58650"/>
              </a:xfrm>
              <a:custGeom>
                <a:avLst/>
                <a:gdLst/>
                <a:ahLst/>
                <a:cxnLst/>
                <a:rect l="l" t="t" r="r" b="b"/>
                <a:pathLst>
                  <a:path w="688" h="2346" extrusionOk="0">
                    <a:moveTo>
                      <a:pt x="286" y="0"/>
                    </a:moveTo>
                    <a:lnTo>
                      <a:pt x="219" y="34"/>
                    </a:lnTo>
                    <a:lnTo>
                      <a:pt x="152" y="50"/>
                    </a:lnTo>
                    <a:lnTo>
                      <a:pt x="101" y="101"/>
                    </a:lnTo>
                    <a:lnTo>
                      <a:pt x="68" y="151"/>
                    </a:lnTo>
                    <a:lnTo>
                      <a:pt x="34" y="201"/>
                    </a:lnTo>
                    <a:lnTo>
                      <a:pt x="18" y="268"/>
                    </a:lnTo>
                    <a:lnTo>
                      <a:pt x="1" y="335"/>
                    </a:lnTo>
                    <a:lnTo>
                      <a:pt x="1" y="2245"/>
                    </a:lnTo>
                    <a:lnTo>
                      <a:pt x="18" y="2295"/>
                    </a:lnTo>
                    <a:lnTo>
                      <a:pt x="34" y="2329"/>
                    </a:lnTo>
                    <a:lnTo>
                      <a:pt x="68" y="2345"/>
                    </a:lnTo>
                    <a:lnTo>
                      <a:pt x="152" y="2345"/>
                    </a:lnTo>
                    <a:lnTo>
                      <a:pt x="185" y="2329"/>
                    </a:lnTo>
                    <a:lnTo>
                      <a:pt x="202" y="2295"/>
                    </a:lnTo>
                    <a:lnTo>
                      <a:pt x="202" y="2245"/>
                    </a:lnTo>
                    <a:lnTo>
                      <a:pt x="202" y="335"/>
                    </a:lnTo>
                    <a:lnTo>
                      <a:pt x="219" y="285"/>
                    </a:lnTo>
                    <a:lnTo>
                      <a:pt x="252" y="235"/>
                    </a:lnTo>
                    <a:lnTo>
                      <a:pt x="286" y="218"/>
                    </a:lnTo>
                    <a:lnTo>
                      <a:pt x="353" y="201"/>
                    </a:lnTo>
                    <a:lnTo>
                      <a:pt x="403" y="218"/>
                    </a:lnTo>
                    <a:lnTo>
                      <a:pt x="436" y="235"/>
                    </a:lnTo>
                    <a:lnTo>
                      <a:pt x="470" y="285"/>
                    </a:lnTo>
                    <a:lnTo>
                      <a:pt x="487" y="335"/>
                    </a:lnTo>
                    <a:lnTo>
                      <a:pt x="487" y="1642"/>
                    </a:lnTo>
                    <a:lnTo>
                      <a:pt x="487" y="1692"/>
                    </a:lnTo>
                    <a:lnTo>
                      <a:pt x="520" y="1709"/>
                    </a:lnTo>
                    <a:lnTo>
                      <a:pt x="554" y="1742"/>
                    </a:lnTo>
                    <a:lnTo>
                      <a:pt x="621" y="1742"/>
                    </a:lnTo>
                    <a:lnTo>
                      <a:pt x="654" y="1709"/>
                    </a:lnTo>
                    <a:lnTo>
                      <a:pt x="671" y="1692"/>
                    </a:lnTo>
                    <a:lnTo>
                      <a:pt x="688" y="1642"/>
                    </a:lnTo>
                    <a:lnTo>
                      <a:pt x="688" y="335"/>
                    </a:lnTo>
                    <a:lnTo>
                      <a:pt x="671" y="268"/>
                    </a:lnTo>
                    <a:lnTo>
                      <a:pt x="654" y="201"/>
                    </a:lnTo>
                    <a:lnTo>
                      <a:pt x="621" y="151"/>
                    </a:lnTo>
                    <a:lnTo>
                      <a:pt x="587" y="101"/>
                    </a:lnTo>
                    <a:lnTo>
                      <a:pt x="537" y="50"/>
                    </a:lnTo>
                    <a:lnTo>
                      <a:pt x="487" y="34"/>
                    </a:lnTo>
                    <a:lnTo>
                      <a:pt x="420" y="0"/>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g383fa53a3e6_0_0"/>
              <p:cNvSpPr/>
              <p:nvPr/>
            </p:nvSpPr>
            <p:spPr>
              <a:xfrm>
                <a:off x="1978100" y="1108075"/>
                <a:ext cx="32250" cy="40650"/>
              </a:xfrm>
              <a:custGeom>
                <a:avLst/>
                <a:gdLst/>
                <a:ahLst/>
                <a:cxnLst/>
                <a:rect l="l" t="t" r="r" b="b"/>
                <a:pathLst>
                  <a:path w="1290" h="1626" extrusionOk="0">
                    <a:moveTo>
                      <a:pt x="335" y="1"/>
                    </a:moveTo>
                    <a:lnTo>
                      <a:pt x="268" y="17"/>
                    </a:lnTo>
                    <a:lnTo>
                      <a:pt x="218" y="34"/>
                    </a:lnTo>
                    <a:lnTo>
                      <a:pt x="151" y="68"/>
                    </a:lnTo>
                    <a:lnTo>
                      <a:pt x="101" y="101"/>
                    </a:lnTo>
                    <a:lnTo>
                      <a:pt x="67" y="151"/>
                    </a:lnTo>
                    <a:lnTo>
                      <a:pt x="34" y="218"/>
                    </a:lnTo>
                    <a:lnTo>
                      <a:pt x="17" y="285"/>
                    </a:lnTo>
                    <a:lnTo>
                      <a:pt x="0" y="336"/>
                    </a:lnTo>
                    <a:lnTo>
                      <a:pt x="17" y="403"/>
                    </a:lnTo>
                    <a:lnTo>
                      <a:pt x="34" y="470"/>
                    </a:lnTo>
                    <a:lnTo>
                      <a:pt x="67" y="537"/>
                    </a:lnTo>
                    <a:lnTo>
                      <a:pt x="101" y="587"/>
                    </a:lnTo>
                    <a:lnTo>
                      <a:pt x="1122" y="1609"/>
                    </a:lnTo>
                    <a:lnTo>
                      <a:pt x="1156" y="1625"/>
                    </a:lnTo>
                    <a:lnTo>
                      <a:pt x="1223" y="1625"/>
                    </a:lnTo>
                    <a:lnTo>
                      <a:pt x="1256" y="1609"/>
                    </a:lnTo>
                    <a:lnTo>
                      <a:pt x="1290" y="1575"/>
                    </a:lnTo>
                    <a:lnTo>
                      <a:pt x="1290" y="1525"/>
                    </a:lnTo>
                    <a:lnTo>
                      <a:pt x="1290" y="1491"/>
                    </a:lnTo>
                    <a:lnTo>
                      <a:pt x="1256" y="1458"/>
                    </a:lnTo>
                    <a:lnTo>
                      <a:pt x="251" y="436"/>
                    </a:lnTo>
                    <a:lnTo>
                      <a:pt x="218" y="403"/>
                    </a:lnTo>
                    <a:lnTo>
                      <a:pt x="201" y="336"/>
                    </a:lnTo>
                    <a:lnTo>
                      <a:pt x="218" y="285"/>
                    </a:lnTo>
                    <a:lnTo>
                      <a:pt x="251" y="252"/>
                    </a:lnTo>
                    <a:lnTo>
                      <a:pt x="285" y="218"/>
                    </a:lnTo>
                    <a:lnTo>
                      <a:pt x="335" y="202"/>
                    </a:lnTo>
                    <a:lnTo>
                      <a:pt x="402" y="218"/>
                    </a:lnTo>
                    <a:lnTo>
                      <a:pt x="436" y="252"/>
                    </a:lnTo>
                    <a:lnTo>
                      <a:pt x="838" y="654"/>
                    </a:lnTo>
                    <a:lnTo>
                      <a:pt x="871" y="671"/>
                    </a:lnTo>
                    <a:lnTo>
                      <a:pt x="955" y="671"/>
                    </a:lnTo>
                    <a:lnTo>
                      <a:pt x="988" y="654"/>
                    </a:lnTo>
                    <a:lnTo>
                      <a:pt x="1005" y="620"/>
                    </a:lnTo>
                    <a:lnTo>
                      <a:pt x="1005" y="570"/>
                    </a:lnTo>
                    <a:lnTo>
                      <a:pt x="1005" y="537"/>
                    </a:lnTo>
                    <a:lnTo>
                      <a:pt x="988" y="503"/>
                    </a:lnTo>
                    <a:lnTo>
                      <a:pt x="586" y="101"/>
                    </a:lnTo>
                    <a:lnTo>
                      <a:pt x="536" y="68"/>
                    </a:lnTo>
                    <a:lnTo>
                      <a:pt x="469" y="34"/>
                    </a:lnTo>
                    <a:lnTo>
                      <a:pt x="402" y="17"/>
                    </a:lnTo>
                    <a:lnTo>
                      <a:pt x="335"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g383fa53a3e6_0_0"/>
              <p:cNvSpPr/>
              <p:nvPr/>
            </p:nvSpPr>
            <p:spPr>
              <a:xfrm>
                <a:off x="2010750" y="1084625"/>
                <a:ext cx="16775" cy="25575"/>
              </a:xfrm>
              <a:custGeom>
                <a:avLst/>
                <a:gdLst/>
                <a:ahLst/>
                <a:cxnLst/>
                <a:rect l="l" t="t" r="r" b="b"/>
                <a:pathLst>
                  <a:path w="671" h="1023" extrusionOk="0">
                    <a:moveTo>
                      <a:pt x="336" y="1"/>
                    </a:moveTo>
                    <a:lnTo>
                      <a:pt x="269" y="17"/>
                    </a:lnTo>
                    <a:lnTo>
                      <a:pt x="202" y="34"/>
                    </a:lnTo>
                    <a:lnTo>
                      <a:pt x="151" y="68"/>
                    </a:lnTo>
                    <a:lnTo>
                      <a:pt x="101" y="101"/>
                    </a:lnTo>
                    <a:lnTo>
                      <a:pt x="51" y="151"/>
                    </a:lnTo>
                    <a:lnTo>
                      <a:pt x="34" y="218"/>
                    </a:lnTo>
                    <a:lnTo>
                      <a:pt x="1" y="269"/>
                    </a:lnTo>
                    <a:lnTo>
                      <a:pt x="1" y="352"/>
                    </a:lnTo>
                    <a:lnTo>
                      <a:pt x="1" y="386"/>
                    </a:lnTo>
                    <a:lnTo>
                      <a:pt x="34" y="419"/>
                    </a:lnTo>
                    <a:lnTo>
                      <a:pt x="68" y="436"/>
                    </a:lnTo>
                    <a:lnTo>
                      <a:pt x="101" y="453"/>
                    </a:lnTo>
                    <a:lnTo>
                      <a:pt x="135" y="436"/>
                    </a:lnTo>
                    <a:lnTo>
                      <a:pt x="168" y="419"/>
                    </a:lnTo>
                    <a:lnTo>
                      <a:pt x="185" y="386"/>
                    </a:lnTo>
                    <a:lnTo>
                      <a:pt x="202" y="352"/>
                    </a:lnTo>
                    <a:lnTo>
                      <a:pt x="218" y="285"/>
                    </a:lnTo>
                    <a:lnTo>
                      <a:pt x="235" y="252"/>
                    </a:lnTo>
                    <a:lnTo>
                      <a:pt x="285" y="218"/>
                    </a:lnTo>
                    <a:lnTo>
                      <a:pt x="336" y="202"/>
                    </a:lnTo>
                    <a:lnTo>
                      <a:pt x="386" y="218"/>
                    </a:lnTo>
                    <a:lnTo>
                      <a:pt x="436" y="252"/>
                    </a:lnTo>
                    <a:lnTo>
                      <a:pt x="470" y="285"/>
                    </a:lnTo>
                    <a:lnTo>
                      <a:pt x="470" y="352"/>
                    </a:lnTo>
                    <a:lnTo>
                      <a:pt x="470" y="922"/>
                    </a:lnTo>
                    <a:lnTo>
                      <a:pt x="486" y="972"/>
                    </a:lnTo>
                    <a:lnTo>
                      <a:pt x="503" y="989"/>
                    </a:lnTo>
                    <a:lnTo>
                      <a:pt x="537" y="1022"/>
                    </a:lnTo>
                    <a:lnTo>
                      <a:pt x="620" y="1022"/>
                    </a:lnTo>
                    <a:lnTo>
                      <a:pt x="654" y="989"/>
                    </a:lnTo>
                    <a:lnTo>
                      <a:pt x="671" y="972"/>
                    </a:lnTo>
                    <a:lnTo>
                      <a:pt x="671" y="922"/>
                    </a:lnTo>
                    <a:lnTo>
                      <a:pt x="671" y="352"/>
                    </a:lnTo>
                    <a:lnTo>
                      <a:pt x="671" y="269"/>
                    </a:lnTo>
                    <a:lnTo>
                      <a:pt x="654" y="218"/>
                    </a:lnTo>
                    <a:lnTo>
                      <a:pt x="620" y="151"/>
                    </a:lnTo>
                    <a:lnTo>
                      <a:pt x="570" y="101"/>
                    </a:lnTo>
                    <a:lnTo>
                      <a:pt x="520" y="68"/>
                    </a:lnTo>
                    <a:lnTo>
                      <a:pt x="470" y="34"/>
                    </a:lnTo>
                    <a:lnTo>
                      <a:pt x="403" y="17"/>
                    </a:lnTo>
                    <a:lnTo>
                      <a:pt x="336"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g383fa53a3e6_0_0"/>
              <p:cNvSpPr/>
              <p:nvPr/>
            </p:nvSpPr>
            <p:spPr>
              <a:xfrm>
                <a:off x="2022475" y="1088825"/>
                <a:ext cx="17200" cy="21375"/>
              </a:xfrm>
              <a:custGeom>
                <a:avLst/>
                <a:gdLst/>
                <a:ahLst/>
                <a:cxnLst/>
                <a:rect l="l" t="t" r="r" b="b"/>
                <a:pathLst>
                  <a:path w="688" h="855" extrusionOk="0">
                    <a:moveTo>
                      <a:pt x="285" y="0"/>
                    </a:moveTo>
                    <a:lnTo>
                      <a:pt x="218" y="17"/>
                    </a:lnTo>
                    <a:lnTo>
                      <a:pt x="151" y="50"/>
                    </a:lnTo>
                    <a:lnTo>
                      <a:pt x="101" y="101"/>
                    </a:lnTo>
                    <a:lnTo>
                      <a:pt x="68" y="151"/>
                    </a:lnTo>
                    <a:lnTo>
                      <a:pt x="34" y="201"/>
                    </a:lnTo>
                    <a:lnTo>
                      <a:pt x="17" y="268"/>
                    </a:lnTo>
                    <a:lnTo>
                      <a:pt x="1" y="335"/>
                    </a:lnTo>
                    <a:lnTo>
                      <a:pt x="17" y="369"/>
                    </a:lnTo>
                    <a:lnTo>
                      <a:pt x="34" y="402"/>
                    </a:lnTo>
                    <a:lnTo>
                      <a:pt x="68" y="419"/>
                    </a:lnTo>
                    <a:lnTo>
                      <a:pt x="101" y="436"/>
                    </a:lnTo>
                    <a:lnTo>
                      <a:pt x="151" y="419"/>
                    </a:lnTo>
                    <a:lnTo>
                      <a:pt x="185" y="402"/>
                    </a:lnTo>
                    <a:lnTo>
                      <a:pt x="202" y="369"/>
                    </a:lnTo>
                    <a:lnTo>
                      <a:pt x="202" y="335"/>
                    </a:lnTo>
                    <a:lnTo>
                      <a:pt x="218" y="285"/>
                    </a:lnTo>
                    <a:lnTo>
                      <a:pt x="252" y="235"/>
                    </a:lnTo>
                    <a:lnTo>
                      <a:pt x="285" y="201"/>
                    </a:lnTo>
                    <a:lnTo>
                      <a:pt x="403" y="201"/>
                    </a:lnTo>
                    <a:lnTo>
                      <a:pt x="436" y="235"/>
                    </a:lnTo>
                    <a:lnTo>
                      <a:pt x="470" y="285"/>
                    </a:lnTo>
                    <a:lnTo>
                      <a:pt x="486" y="335"/>
                    </a:lnTo>
                    <a:lnTo>
                      <a:pt x="486" y="754"/>
                    </a:lnTo>
                    <a:lnTo>
                      <a:pt x="486" y="804"/>
                    </a:lnTo>
                    <a:lnTo>
                      <a:pt x="520" y="821"/>
                    </a:lnTo>
                    <a:lnTo>
                      <a:pt x="553" y="854"/>
                    </a:lnTo>
                    <a:lnTo>
                      <a:pt x="620" y="854"/>
                    </a:lnTo>
                    <a:lnTo>
                      <a:pt x="654" y="821"/>
                    </a:lnTo>
                    <a:lnTo>
                      <a:pt x="671" y="804"/>
                    </a:lnTo>
                    <a:lnTo>
                      <a:pt x="687" y="754"/>
                    </a:lnTo>
                    <a:lnTo>
                      <a:pt x="687" y="335"/>
                    </a:lnTo>
                    <a:lnTo>
                      <a:pt x="671" y="268"/>
                    </a:lnTo>
                    <a:lnTo>
                      <a:pt x="654" y="201"/>
                    </a:lnTo>
                    <a:lnTo>
                      <a:pt x="620" y="151"/>
                    </a:lnTo>
                    <a:lnTo>
                      <a:pt x="587" y="101"/>
                    </a:lnTo>
                    <a:lnTo>
                      <a:pt x="537" y="50"/>
                    </a:lnTo>
                    <a:lnTo>
                      <a:pt x="470" y="17"/>
                    </a:lnTo>
                    <a:lnTo>
                      <a:pt x="419" y="0"/>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g383fa53a3e6_0_0"/>
              <p:cNvSpPr/>
              <p:nvPr/>
            </p:nvSpPr>
            <p:spPr>
              <a:xfrm>
                <a:off x="2034625" y="1092575"/>
                <a:ext cx="16775" cy="39400"/>
              </a:xfrm>
              <a:custGeom>
                <a:avLst/>
                <a:gdLst/>
                <a:ahLst/>
                <a:cxnLst/>
                <a:rect l="l" t="t" r="r" b="b"/>
                <a:pathLst>
                  <a:path w="671" h="1576" extrusionOk="0">
                    <a:moveTo>
                      <a:pt x="268" y="1"/>
                    </a:moveTo>
                    <a:lnTo>
                      <a:pt x="201" y="18"/>
                    </a:lnTo>
                    <a:lnTo>
                      <a:pt x="151" y="51"/>
                    </a:lnTo>
                    <a:lnTo>
                      <a:pt x="101" y="85"/>
                    </a:lnTo>
                    <a:lnTo>
                      <a:pt x="51" y="135"/>
                    </a:lnTo>
                    <a:lnTo>
                      <a:pt x="17" y="202"/>
                    </a:lnTo>
                    <a:lnTo>
                      <a:pt x="0" y="269"/>
                    </a:lnTo>
                    <a:lnTo>
                      <a:pt x="0" y="336"/>
                    </a:lnTo>
                    <a:lnTo>
                      <a:pt x="0" y="369"/>
                    </a:lnTo>
                    <a:lnTo>
                      <a:pt x="34" y="403"/>
                    </a:lnTo>
                    <a:lnTo>
                      <a:pt x="67" y="420"/>
                    </a:lnTo>
                    <a:lnTo>
                      <a:pt x="101" y="436"/>
                    </a:lnTo>
                    <a:lnTo>
                      <a:pt x="134" y="420"/>
                    </a:lnTo>
                    <a:lnTo>
                      <a:pt x="168" y="403"/>
                    </a:lnTo>
                    <a:lnTo>
                      <a:pt x="185" y="369"/>
                    </a:lnTo>
                    <a:lnTo>
                      <a:pt x="201" y="336"/>
                    </a:lnTo>
                    <a:lnTo>
                      <a:pt x="201" y="286"/>
                    </a:lnTo>
                    <a:lnTo>
                      <a:pt x="235" y="235"/>
                    </a:lnTo>
                    <a:lnTo>
                      <a:pt x="285" y="202"/>
                    </a:lnTo>
                    <a:lnTo>
                      <a:pt x="386" y="202"/>
                    </a:lnTo>
                    <a:lnTo>
                      <a:pt x="436" y="235"/>
                    </a:lnTo>
                    <a:lnTo>
                      <a:pt x="469" y="286"/>
                    </a:lnTo>
                    <a:lnTo>
                      <a:pt x="469" y="336"/>
                    </a:lnTo>
                    <a:lnTo>
                      <a:pt x="469" y="1475"/>
                    </a:lnTo>
                    <a:lnTo>
                      <a:pt x="486" y="1508"/>
                    </a:lnTo>
                    <a:lnTo>
                      <a:pt x="503" y="1542"/>
                    </a:lnTo>
                    <a:lnTo>
                      <a:pt x="536" y="1559"/>
                    </a:lnTo>
                    <a:lnTo>
                      <a:pt x="570" y="1575"/>
                    </a:lnTo>
                    <a:lnTo>
                      <a:pt x="620" y="1559"/>
                    </a:lnTo>
                    <a:lnTo>
                      <a:pt x="654" y="1542"/>
                    </a:lnTo>
                    <a:lnTo>
                      <a:pt x="670" y="1508"/>
                    </a:lnTo>
                    <a:lnTo>
                      <a:pt x="670" y="1475"/>
                    </a:lnTo>
                    <a:lnTo>
                      <a:pt x="670" y="336"/>
                    </a:lnTo>
                    <a:lnTo>
                      <a:pt x="670" y="269"/>
                    </a:lnTo>
                    <a:lnTo>
                      <a:pt x="654" y="202"/>
                    </a:lnTo>
                    <a:lnTo>
                      <a:pt x="620" y="135"/>
                    </a:lnTo>
                    <a:lnTo>
                      <a:pt x="570" y="85"/>
                    </a:lnTo>
                    <a:lnTo>
                      <a:pt x="520" y="51"/>
                    </a:lnTo>
                    <a:lnTo>
                      <a:pt x="469" y="18"/>
                    </a:lnTo>
                    <a:lnTo>
                      <a:pt x="402"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g383fa53a3e6_0_0"/>
              <p:cNvSpPr/>
              <p:nvPr/>
            </p:nvSpPr>
            <p:spPr>
              <a:xfrm>
                <a:off x="2004050" y="1126075"/>
                <a:ext cx="47350" cy="29350"/>
              </a:xfrm>
              <a:custGeom>
                <a:avLst/>
                <a:gdLst/>
                <a:ahLst/>
                <a:cxnLst/>
                <a:rect l="l" t="t" r="r" b="b"/>
                <a:pathLst>
                  <a:path w="1894" h="1174" extrusionOk="0">
                    <a:moveTo>
                      <a:pt x="1759" y="1"/>
                    </a:moveTo>
                    <a:lnTo>
                      <a:pt x="1726" y="34"/>
                    </a:lnTo>
                    <a:lnTo>
                      <a:pt x="1709" y="51"/>
                    </a:lnTo>
                    <a:lnTo>
                      <a:pt x="1692" y="101"/>
                    </a:lnTo>
                    <a:lnTo>
                      <a:pt x="1676" y="269"/>
                    </a:lnTo>
                    <a:lnTo>
                      <a:pt x="1625" y="436"/>
                    </a:lnTo>
                    <a:lnTo>
                      <a:pt x="1542" y="587"/>
                    </a:lnTo>
                    <a:lnTo>
                      <a:pt x="1441" y="721"/>
                    </a:lnTo>
                    <a:lnTo>
                      <a:pt x="1307" y="822"/>
                    </a:lnTo>
                    <a:lnTo>
                      <a:pt x="1156" y="905"/>
                    </a:lnTo>
                    <a:lnTo>
                      <a:pt x="989" y="956"/>
                    </a:lnTo>
                    <a:lnTo>
                      <a:pt x="821" y="972"/>
                    </a:lnTo>
                    <a:lnTo>
                      <a:pt x="637" y="956"/>
                    </a:lnTo>
                    <a:lnTo>
                      <a:pt x="470" y="905"/>
                    </a:lnTo>
                    <a:lnTo>
                      <a:pt x="302" y="805"/>
                    </a:lnTo>
                    <a:lnTo>
                      <a:pt x="168" y="688"/>
                    </a:lnTo>
                    <a:lnTo>
                      <a:pt x="135" y="654"/>
                    </a:lnTo>
                    <a:lnTo>
                      <a:pt x="68" y="654"/>
                    </a:lnTo>
                    <a:lnTo>
                      <a:pt x="34" y="671"/>
                    </a:lnTo>
                    <a:lnTo>
                      <a:pt x="1" y="704"/>
                    </a:lnTo>
                    <a:lnTo>
                      <a:pt x="1" y="738"/>
                    </a:lnTo>
                    <a:lnTo>
                      <a:pt x="1" y="788"/>
                    </a:lnTo>
                    <a:lnTo>
                      <a:pt x="17" y="822"/>
                    </a:lnTo>
                    <a:lnTo>
                      <a:pt x="101" y="905"/>
                    </a:lnTo>
                    <a:lnTo>
                      <a:pt x="185" y="972"/>
                    </a:lnTo>
                    <a:lnTo>
                      <a:pt x="285" y="1039"/>
                    </a:lnTo>
                    <a:lnTo>
                      <a:pt x="386" y="1090"/>
                    </a:lnTo>
                    <a:lnTo>
                      <a:pt x="486" y="1123"/>
                    </a:lnTo>
                    <a:lnTo>
                      <a:pt x="587" y="1157"/>
                    </a:lnTo>
                    <a:lnTo>
                      <a:pt x="704" y="1173"/>
                    </a:lnTo>
                    <a:lnTo>
                      <a:pt x="939" y="1173"/>
                    </a:lnTo>
                    <a:lnTo>
                      <a:pt x="1039" y="1157"/>
                    </a:lnTo>
                    <a:lnTo>
                      <a:pt x="1140" y="1123"/>
                    </a:lnTo>
                    <a:lnTo>
                      <a:pt x="1240" y="1090"/>
                    </a:lnTo>
                    <a:lnTo>
                      <a:pt x="1341" y="1039"/>
                    </a:lnTo>
                    <a:lnTo>
                      <a:pt x="1424" y="989"/>
                    </a:lnTo>
                    <a:lnTo>
                      <a:pt x="1575" y="855"/>
                    </a:lnTo>
                    <a:lnTo>
                      <a:pt x="1709" y="704"/>
                    </a:lnTo>
                    <a:lnTo>
                      <a:pt x="1776" y="604"/>
                    </a:lnTo>
                    <a:lnTo>
                      <a:pt x="1810" y="520"/>
                    </a:lnTo>
                    <a:lnTo>
                      <a:pt x="1843" y="420"/>
                    </a:lnTo>
                    <a:lnTo>
                      <a:pt x="1877" y="319"/>
                    </a:lnTo>
                    <a:lnTo>
                      <a:pt x="1893" y="202"/>
                    </a:lnTo>
                    <a:lnTo>
                      <a:pt x="1893" y="101"/>
                    </a:lnTo>
                    <a:lnTo>
                      <a:pt x="1893" y="51"/>
                    </a:lnTo>
                    <a:lnTo>
                      <a:pt x="1877" y="34"/>
                    </a:lnTo>
                    <a:lnTo>
                      <a:pt x="1843"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g383fa53a3e6_0_0"/>
              <p:cNvSpPr/>
              <p:nvPr/>
            </p:nvSpPr>
            <p:spPr>
              <a:xfrm>
                <a:off x="2006150" y="1038975"/>
                <a:ext cx="5050" cy="15950"/>
              </a:xfrm>
              <a:custGeom>
                <a:avLst/>
                <a:gdLst/>
                <a:ahLst/>
                <a:cxnLst/>
                <a:rect l="l" t="t" r="r" b="b"/>
                <a:pathLst>
                  <a:path w="202" h="638" extrusionOk="0">
                    <a:moveTo>
                      <a:pt x="67" y="1"/>
                    </a:moveTo>
                    <a:lnTo>
                      <a:pt x="34" y="17"/>
                    </a:lnTo>
                    <a:lnTo>
                      <a:pt x="17" y="51"/>
                    </a:lnTo>
                    <a:lnTo>
                      <a:pt x="0" y="101"/>
                    </a:lnTo>
                    <a:lnTo>
                      <a:pt x="0" y="537"/>
                    </a:lnTo>
                    <a:lnTo>
                      <a:pt x="17" y="587"/>
                    </a:lnTo>
                    <a:lnTo>
                      <a:pt x="34" y="620"/>
                    </a:lnTo>
                    <a:lnTo>
                      <a:pt x="67" y="637"/>
                    </a:lnTo>
                    <a:lnTo>
                      <a:pt x="151" y="637"/>
                    </a:lnTo>
                    <a:lnTo>
                      <a:pt x="185" y="620"/>
                    </a:lnTo>
                    <a:lnTo>
                      <a:pt x="201" y="587"/>
                    </a:lnTo>
                    <a:lnTo>
                      <a:pt x="201" y="537"/>
                    </a:lnTo>
                    <a:lnTo>
                      <a:pt x="201" y="101"/>
                    </a:lnTo>
                    <a:lnTo>
                      <a:pt x="201" y="51"/>
                    </a:lnTo>
                    <a:lnTo>
                      <a:pt x="185" y="17"/>
                    </a:lnTo>
                    <a:lnTo>
                      <a:pt x="151"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g383fa53a3e6_0_0"/>
              <p:cNvSpPr/>
              <p:nvPr/>
            </p:nvSpPr>
            <p:spPr>
              <a:xfrm>
                <a:off x="1981450" y="1047350"/>
                <a:ext cx="13000" cy="13000"/>
              </a:xfrm>
              <a:custGeom>
                <a:avLst/>
                <a:gdLst/>
                <a:ahLst/>
                <a:cxnLst/>
                <a:rect l="l" t="t" r="r" b="b"/>
                <a:pathLst>
                  <a:path w="520" h="520" extrusionOk="0">
                    <a:moveTo>
                      <a:pt x="101" y="1"/>
                    </a:moveTo>
                    <a:lnTo>
                      <a:pt x="67" y="17"/>
                    </a:lnTo>
                    <a:lnTo>
                      <a:pt x="34" y="34"/>
                    </a:lnTo>
                    <a:lnTo>
                      <a:pt x="0" y="68"/>
                    </a:lnTo>
                    <a:lnTo>
                      <a:pt x="0" y="101"/>
                    </a:lnTo>
                    <a:lnTo>
                      <a:pt x="0" y="151"/>
                    </a:lnTo>
                    <a:lnTo>
                      <a:pt x="34" y="185"/>
                    </a:lnTo>
                    <a:lnTo>
                      <a:pt x="352" y="503"/>
                    </a:lnTo>
                    <a:lnTo>
                      <a:pt x="385" y="520"/>
                    </a:lnTo>
                    <a:lnTo>
                      <a:pt x="452" y="520"/>
                    </a:lnTo>
                    <a:lnTo>
                      <a:pt x="486" y="503"/>
                    </a:lnTo>
                    <a:lnTo>
                      <a:pt x="519" y="470"/>
                    </a:lnTo>
                    <a:lnTo>
                      <a:pt x="519" y="419"/>
                    </a:lnTo>
                    <a:lnTo>
                      <a:pt x="519" y="386"/>
                    </a:lnTo>
                    <a:lnTo>
                      <a:pt x="486" y="352"/>
                    </a:lnTo>
                    <a:lnTo>
                      <a:pt x="168" y="34"/>
                    </a:lnTo>
                    <a:lnTo>
                      <a:pt x="134" y="17"/>
                    </a:lnTo>
                    <a:lnTo>
                      <a:pt x="101"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g383fa53a3e6_0_0"/>
              <p:cNvSpPr/>
              <p:nvPr/>
            </p:nvSpPr>
            <p:spPr>
              <a:xfrm>
                <a:off x="1972650" y="1072475"/>
                <a:ext cx="16350" cy="5050"/>
              </a:xfrm>
              <a:custGeom>
                <a:avLst/>
                <a:gdLst/>
                <a:ahLst/>
                <a:cxnLst/>
                <a:rect l="l" t="t" r="r" b="b"/>
                <a:pathLst>
                  <a:path w="654" h="202" extrusionOk="0">
                    <a:moveTo>
                      <a:pt x="51" y="1"/>
                    </a:moveTo>
                    <a:lnTo>
                      <a:pt x="17" y="34"/>
                    </a:lnTo>
                    <a:lnTo>
                      <a:pt x="0" y="51"/>
                    </a:lnTo>
                    <a:lnTo>
                      <a:pt x="0" y="101"/>
                    </a:lnTo>
                    <a:lnTo>
                      <a:pt x="0" y="135"/>
                    </a:lnTo>
                    <a:lnTo>
                      <a:pt x="17" y="168"/>
                    </a:lnTo>
                    <a:lnTo>
                      <a:pt x="51" y="185"/>
                    </a:lnTo>
                    <a:lnTo>
                      <a:pt x="101" y="202"/>
                    </a:lnTo>
                    <a:lnTo>
                      <a:pt x="553" y="202"/>
                    </a:lnTo>
                    <a:lnTo>
                      <a:pt x="587" y="185"/>
                    </a:lnTo>
                    <a:lnTo>
                      <a:pt x="620" y="168"/>
                    </a:lnTo>
                    <a:lnTo>
                      <a:pt x="637" y="135"/>
                    </a:lnTo>
                    <a:lnTo>
                      <a:pt x="654" y="101"/>
                    </a:lnTo>
                    <a:lnTo>
                      <a:pt x="637" y="51"/>
                    </a:lnTo>
                    <a:lnTo>
                      <a:pt x="620" y="34"/>
                    </a:lnTo>
                    <a:lnTo>
                      <a:pt x="58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g383fa53a3e6_0_0"/>
              <p:cNvSpPr/>
              <p:nvPr/>
            </p:nvSpPr>
            <p:spPr>
              <a:xfrm>
                <a:off x="2029175" y="1072475"/>
                <a:ext cx="16350" cy="5050"/>
              </a:xfrm>
              <a:custGeom>
                <a:avLst/>
                <a:gdLst/>
                <a:ahLst/>
                <a:cxnLst/>
                <a:rect l="l" t="t" r="r" b="b"/>
                <a:pathLst>
                  <a:path w="654" h="202" extrusionOk="0">
                    <a:moveTo>
                      <a:pt x="68" y="1"/>
                    </a:moveTo>
                    <a:lnTo>
                      <a:pt x="34" y="34"/>
                    </a:lnTo>
                    <a:lnTo>
                      <a:pt x="1" y="51"/>
                    </a:lnTo>
                    <a:lnTo>
                      <a:pt x="1" y="101"/>
                    </a:lnTo>
                    <a:lnTo>
                      <a:pt x="1" y="135"/>
                    </a:lnTo>
                    <a:lnTo>
                      <a:pt x="34" y="168"/>
                    </a:lnTo>
                    <a:lnTo>
                      <a:pt x="68" y="185"/>
                    </a:lnTo>
                    <a:lnTo>
                      <a:pt x="101" y="202"/>
                    </a:lnTo>
                    <a:lnTo>
                      <a:pt x="553" y="202"/>
                    </a:lnTo>
                    <a:lnTo>
                      <a:pt x="587" y="185"/>
                    </a:lnTo>
                    <a:lnTo>
                      <a:pt x="620" y="168"/>
                    </a:lnTo>
                    <a:lnTo>
                      <a:pt x="637" y="135"/>
                    </a:lnTo>
                    <a:lnTo>
                      <a:pt x="654" y="101"/>
                    </a:lnTo>
                    <a:lnTo>
                      <a:pt x="637" y="51"/>
                    </a:lnTo>
                    <a:lnTo>
                      <a:pt x="620" y="34"/>
                    </a:lnTo>
                    <a:lnTo>
                      <a:pt x="58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g383fa53a3e6_0_0"/>
              <p:cNvSpPr/>
              <p:nvPr/>
            </p:nvSpPr>
            <p:spPr>
              <a:xfrm>
                <a:off x="2023325" y="1047350"/>
                <a:ext cx="13425" cy="13000"/>
              </a:xfrm>
              <a:custGeom>
                <a:avLst/>
                <a:gdLst/>
                <a:ahLst/>
                <a:cxnLst/>
                <a:rect l="l" t="t" r="r" b="b"/>
                <a:pathLst>
                  <a:path w="537" h="520" extrusionOk="0">
                    <a:moveTo>
                      <a:pt x="436" y="1"/>
                    </a:moveTo>
                    <a:lnTo>
                      <a:pt x="385" y="17"/>
                    </a:lnTo>
                    <a:lnTo>
                      <a:pt x="352" y="34"/>
                    </a:lnTo>
                    <a:lnTo>
                      <a:pt x="34" y="352"/>
                    </a:lnTo>
                    <a:lnTo>
                      <a:pt x="17" y="386"/>
                    </a:lnTo>
                    <a:lnTo>
                      <a:pt x="0" y="419"/>
                    </a:lnTo>
                    <a:lnTo>
                      <a:pt x="17" y="470"/>
                    </a:lnTo>
                    <a:lnTo>
                      <a:pt x="34" y="503"/>
                    </a:lnTo>
                    <a:lnTo>
                      <a:pt x="67" y="520"/>
                    </a:lnTo>
                    <a:lnTo>
                      <a:pt x="151" y="520"/>
                    </a:lnTo>
                    <a:lnTo>
                      <a:pt x="184" y="503"/>
                    </a:lnTo>
                    <a:lnTo>
                      <a:pt x="503" y="185"/>
                    </a:lnTo>
                    <a:lnTo>
                      <a:pt x="519" y="151"/>
                    </a:lnTo>
                    <a:lnTo>
                      <a:pt x="536" y="101"/>
                    </a:lnTo>
                    <a:lnTo>
                      <a:pt x="519" y="68"/>
                    </a:lnTo>
                    <a:lnTo>
                      <a:pt x="503" y="34"/>
                    </a:lnTo>
                    <a:lnTo>
                      <a:pt x="469" y="17"/>
                    </a:lnTo>
                    <a:lnTo>
                      <a:pt x="436"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536" name="Google Shape;1536;g383fa53a3e6_0_0"/>
          <p:cNvGrpSpPr/>
          <p:nvPr/>
        </p:nvGrpSpPr>
        <p:grpSpPr>
          <a:xfrm>
            <a:off x="458727" y="2844491"/>
            <a:ext cx="585300" cy="585300"/>
            <a:chOff x="2106702" y="662528"/>
            <a:chExt cx="585300" cy="585300"/>
          </a:xfrm>
        </p:grpSpPr>
        <p:sp>
          <p:nvSpPr>
            <p:cNvPr id="1537" name="Google Shape;1537;g383fa53a3e6_0_0"/>
            <p:cNvSpPr/>
            <p:nvPr/>
          </p:nvSpPr>
          <p:spPr>
            <a:xfrm>
              <a:off x="2106702" y="662528"/>
              <a:ext cx="585300" cy="585300"/>
            </a:xfrm>
            <a:prstGeom prst="ellipse">
              <a:avLst/>
            </a:prstGeom>
            <a:solidFill>
              <a:srgbClr val="C8102E"/>
            </a:solidFill>
            <a:ln>
              <a:noFill/>
            </a:ln>
          </p:spPr>
          <p:txBody>
            <a:bodyPr spcFirstLastPara="1" wrap="square" lIns="68950" tIns="68950" rIns="68950" bIns="6895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055" b="0" i="0" u="none" strike="noStrike" kern="0" cap="none" spc="0" normalizeH="0" baseline="0" noProof="0">
                <a:ln>
                  <a:noFill/>
                </a:ln>
                <a:solidFill>
                  <a:srgbClr val="000000"/>
                </a:solidFill>
                <a:effectLst/>
                <a:uLnTx/>
                <a:uFillTx/>
                <a:latin typeface="Inter"/>
                <a:ea typeface="Inter"/>
                <a:cs typeface="Inter"/>
                <a:sym typeface="Inter"/>
              </a:endParaRPr>
            </a:p>
          </p:txBody>
        </p:sp>
        <p:grpSp>
          <p:nvGrpSpPr>
            <p:cNvPr id="1538" name="Google Shape;1538;g383fa53a3e6_0_0"/>
            <p:cNvGrpSpPr/>
            <p:nvPr/>
          </p:nvGrpSpPr>
          <p:grpSpPr>
            <a:xfrm>
              <a:off x="2222468" y="826889"/>
              <a:ext cx="354689" cy="250194"/>
              <a:chOff x="627575" y="1056975"/>
              <a:chExt cx="116425" cy="82125"/>
            </a:xfrm>
          </p:grpSpPr>
          <p:sp>
            <p:nvSpPr>
              <p:cNvPr id="1539" name="Google Shape;1539;g383fa53a3e6_0_0"/>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g383fa53a3e6_0_0"/>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g383fa53a3e6_0_0"/>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g383fa53a3e6_0_0"/>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g383fa53a3e6_0_0"/>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544" name="Google Shape;1544;g383fa53a3e6_0_0"/>
          <p:cNvSpPr txBox="1"/>
          <p:nvPr/>
        </p:nvSpPr>
        <p:spPr>
          <a:xfrm>
            <a:off x="244350" y="780000"/>
            <a:ext cx="7774200" cy="648600"/>
          </a:xfrm>
          <a:prstGeom prst="rect">
            <a:avLst/>
          </a:prstGeom>
          <a:noFill/>
          <a:ln>
            <a:noFill/>
          </a:ln>
        </p:spPr>
        <p:txBody>
          <a:bodyPr spcFirstLastPara="1" wrap="square" lIns="91425" tIns="91425" rIns="91425" bIns="91425" anchor="t" anchorCtr="0">
            <a:normAutofit fontScale="92500" lnSpcReduction="10000"/>
          </a:bodyPr>
          <a:lstStyle/>
          <a:p>
            <a:pPr marL="0" marR="0" lvl="0" indent="0" algn="l" defTabSz="914400" rtl="0" eaLnBrk="1" fontAlgn="auto" latinLnBrk="0" hangingPunct="1">
              <a:lnSpc>
                <a:spcPct val="115000"/>
              </a:lnSpc>
              <a:spcBef>
                <a:spcPts val="600"/>
              </a:spcBef>
              <a:spcAft>
                <a:spcPts val="0"/>
              </a:spcAft>
              <a:buClr>
                <a:srgbClr val="000000"/>
              </a:buClr>
              <a:buSzTx/>
              <a:buFont typeface="Arial"/>
              <a:buNone/>
              <a:tabLst/>
              <a:defRPr/>
            </a:pPr>
            <a:r>
              <a:rPr kumimoji="0" lang="en" sz="1311" b="0" i="0" u="none" strike="noStrike" kern="0" cap="none" spc="0" normalizeH="0" baseline="0" noProof="0" dirty="0">
                <a:ln>
                  <a:noFill/>
                </a:ln>
                <a:solidFill>
                  <a:srgbClr val="7C868F"/>
                </a:solidFill>
                <a:effectLst/>
                <a:uLnTx/>
                <a:uFillTx/>
                <a:latin typeface="Inter" panose="02000803000000020004" pitchFamily="50" charset="0"/>
                <a:ea typeface="Inter" panose="02000803000000020004" pitchFamily="50" charset="0"/>
                <a:cs typeface="Inter" panose="02000803000000020004" pitchFamily="50" charset="0"/>
                <a:sym typeface="Inter"/>
              </a:rPr>
              <a:t>HSAs are a powerful investment and retirement tool. Getting started is simple. You can begin investing in just 3 easy steps.</a:t>
            </a:r>
            <a:endParaRPr kumimoji="0" sz="2311" b="0" i="0" u="none" strike="noStrike" kern="0" cap="none" spc="0" normalizeH="0" baseline="0" noProof="0" dirty="0">
              <a:ln>
                <a:noFill/>
              </a:ln>
              <a:solidFill>
                <a:srgbClr val="7C868F"/>
              </a:solidFill>
              <a:effectLst/>
              <a:uLnTx/>
              <a:uFillTx/>
              <a:latin typeface="Inter" panose="02000803000000020004" pitchFamily="50" charset="0"/>
              <a:ea typeface="Inter" panose="02000803000000020004" pitchFamily="50" charset="0"/>
              <a:cs typeface="Inter" panose="02000803000000020004" pitchFamily="50" charset="0"/>
              <a:sym typeface="Inter Black"/>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32"/>
        <p:cNvGrpSpPr/>
        <p:nvPr/>
      </p:nvGrpSpPr>
      <p:grpSpPr>
        <a:xfrm>
          <a:off x="0" y="0"/>
          <a:ext cx="0" cy="0"/>
          <a:chOff x="0" y="0"/>
          <a:chExt cx="0" cy="0"/>
        </a:xfrm>
      </p:grpSpPr>
      <p:sp>
        <p:nvSpPr>
          <p:cNvPr id="10833" name="Google Shape;10833;g280d82a52a6_0_7782"/>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Your role</a:t>
            </a:r>
            <a:endParaRPr sz="3100"/>
          </a:p>
          <a:p>
            <a:pPr marL="0" lvl="0" indent="0" algn="l" rtl="0">
              <a:lnSpc>
                <a:spcPct val="90000"/>
              </a:lnSpc>
              <a:spcBef>
                <a:spcPts val="0"/>
              </a:spcBef>
              <a:spcAft>
                <a:spcPts val="0"/>
              </a:spcAft>
              <a:buSzPts val="2400"/>
              <a:buNone/>
            </a:pPr>
            <a:endParaRPr sz="3800"/>
          </a:p>
        </p:txBody>
      </p:sp>
      <p:pic>
        <p:nvPicPr>
          <p:cNvPr id="10834" name="Google Shape;10834;g280d82a52a6_0_7782"/>
          <p:cNvPicPr preferRelativeResize="0"/>
          <p:nvPr/>
        </p:nvPicPr>
        <p:blipFill rotWithShape="1">
          <a:blip r:embed="rId3">
            <a:alphaModFix/>
          </a:blip>
          <a:srcRect l="20521" r="25952"/>
          <a:stretch/>
        </p:blipFill>
        <p:spPr>
          <a:xfrm>
            <a:off x="3825150" y="-788675"/>
            <a:ext cx="5327213" cy="6720840"/>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
        <p:nvSpPr>
          <p:cNvPr id="10835" name="Google Shape;10835;g280d82a52a6_0_7782"/>
          <p:cNvSpPr txBox="1"/>
          <p:nvPr/>
        </p:nvSpPr>
        <p:spPr>
          <a:xfrm>
            <a:off x="475000" y="1213125"/>
            <a:ext cx="4303800" cy="3126600"/>
          </a:xfrm>
          <a:prstGeom prst="rect">
            <a:avLst/>
          </a:prstGeom>
          <a:noFill/>
          <a:ln>
            <a:noFill/>
          </a:ln>
        </p:spPr>
        <p:txBody>
          <a:bodyPr spcFirstLastPara="1" wrap="square" lIns="91425" tIns="45700" rIns="91425" bIns="45700" anchor="t" anchorCtr="0">
            <a:normAutofit lnSpcReduction="10000"/>
          </a:bodyPr>
          <a:lstStyle/>
          <a:p>
            <a:pPr marL="457200" marR="0" lvl="0" indent="-317500" algn="l" rtl="0">
              <a:lnSpc>
                <a:spcPct val="100000"/>
              </a:lnSpc>
              <a:spcBef>
                <a:spcPts val="1000"/>
              </a:spcBef>
              <a:spcAft>
                <a:spcPts val="0"/>
              </a:spcAft>
              <a:buClr>
                <a:srgbClr val="253746"/>
              </a:buClr>
              <a:buSzPts val="1400"/>
              <a:buFont typeface="Inter"/>
              <a:buChar char="●"/>
            </a:pPr>
            <a:r>
              <a:rPr lang="en" sz="1400" b="0" i="0" u="none" strike="noStrike" cap="none" dirty="0">
                <a:solidFill>
                  <a:srgbClr val="253746"/>
                </a:solidFill>
                <a:latin typeface="Inter"/>
                <a:ea typeface="Inter"/>
                <a:cs typeface="Inter"/>
                <a:sym typeface="Inter"/>
              </a:rPr>
              <a:t>Ensure funds are used for eligible health care expenses</a:t>
            </a:r>
            <a:endParaRPr sz="1400" b="0" i="0" u="none" strike="noStrike" cap="none" dirty="0">
              <a:solidFill>
                <a:srgbClr val="253746"/>
              </a:solidFill>
              <a:latin typeface="Inter"/>
              <a:ea typeface="Inter"/>
              <a:cs typeface="Inter"/>
              <a:sym typeface="Inter"/>
            </a:endParaRPr>
          </a:p>
          <a:p>
            <a:pPr marL="457200" marR="0" lvl="0" indent="-317500" algn="l" rtl="0">
              <a:lnSpc>
                <a:spcPct val="100000"/>
              </a:lnSpc>
              <a:spcBef>
                <a:spcPts val="1000"/>
              </a:spcBef>
              <a:spcAft>
                <a:spcPts val="0"/>
              </a:spcAft>
              <a:buClr>
                <a:srgbClr val="253746"/>
              </a:buClr>
              <a:buSzPts val="1400"/>
              <a:buFont typeface="Inter"/>
              <a:buChar char="●"/>
            </a:pPr>
            <a:r>
              <a:rPr lang="en" sz="1400" b="0" i="0" u="none" strike="noStrike" cap="none" dirty="0">
                <a:solidFill>
                  <a:srgbClr val="253746"/>
                </a:solidFill>
                <a:latin typeface="Inter"/>
                <a:ea typeface="Inter"/>
                <a:cs typeface="Inter"/>
                <a:sym typeface="Inter"/>
              </a:rPr>
              <a:t>No documentation required for the HSA</a:t>
            </a:r>
            <a:endParaRPr sz="1400" b="0" i="0" u="none" strike="noStrike" cap="none" dirty="0">
              <a:solidFill>
                <a:srgbClr val="253746"/>
              </a:solidFill>
              <a:latin typeface="Inter"/>
              <a:ea typeface="Inter"/>
              <a:cs typeface="Inter"/>
              <a:sym typeface="Inter"/>
            </a:endParaRPr>
          </a:p>
          <a:p>
            <a:pPr marL="914400" marR="0" lvl="1" indent="-254000" algn="l" rtl="0">
              <a:lnSpc>
                <a:spcPct val="100000"/>
              </a:lnSpc>
              <a:spcBef>
                <a:spcPts val="1000"/>
              </a:spcBef>
              <a:spcAft>
                <a:spcPts val="0"/>
              </a:spcAft>
              <a:buClr>
                <a:srgbClr val="253746"/>
              </a:buClr>
              <a:buSzPts val="400"/>
              <a:buFont typeface="Inter"/>
              <a:buChar char="○"/>
            </a:pPr>
            <a:r>
              <a:rPr lang="en" sz="1400" b="0" i="0" u="none" strike="noStrike" cap="none" dirty="0">
                <a:solidFill>
                  <a:srgbClr val="253746"/>
                </a:solidFill>
                <a:latin typeface="Inter"/>
                <a:ea typeface="Inter"/>
                <a:cs typeface="Inter"/>
                <a:sym typeface="Inter"/>
              </a:rPr>
              <a:t>Recommend saving contributions and distributions for tax purposes </a:t>
            </a:r>
            <a:r>
              <a:rPr lang="en" dirty="0">
                <a:solidFill>
                  <a:srgbClr val="253746"/>
                </a:solidFill>
                <a:latin typeface="Inter"/>
                <a:ea typeface="Inter"/>
                <a:cs typeface="Inter"/>
                <a:sym typeface="Inter"/>
              </a:rPr>
              <a:t>– your account’s expense tracker makes it easy to store receipts in one place</a:t>
            </a:r>
            <a:endParaRPr sz="1400" b="0" i="0" u="none" strike="noStrike" cap="none" dirty="0">
              <a:solidFill>
                <a:srgbClr val="253746"/>
              </a:solidFill>
              <a:latin typeface="Inter"/>
              <a:ea typeface="Inter"/>
              <a:cs typeface="Inter"/>
              <a:sym typeface="Inter"/>
            </a:endParaRPr>
          </a:p>
          <a:p>
            <a:pPr marL="457200" marR="0" lvl="0" indent="-317500" algn="l" rtl="0">
              <a:lnSpc>
                <a:spcPct val="100000"/>
              </a:lnSpc>
              <a:spcBef>
                <a:spcPts val="1000"/>
              </a:spcBef>
              <a:spcAft>
                <a:spcPts val="1000"/>
              </a:spcAft>
              <a:buClr>
                <a:srgbClr val="253746"/>
              </a:buClr>
              <a:buSzPts val="1400"/>
              <a:buFont typeface="Inter"/>
              <a:buChar char="●"/>
            </a:pPr>
            <a:r>
              <a:rPr lang="en" sz="1400" b="0" i="0" u="none" strike="noStrike" cap="none" dirty="0">
                <a:solidFill>
                  <a:srgbClr val="253746"/>
                </a:solidFill>
                <a:latin typeface="Inter"/>
                <a:ea typeface="Inter"/>
                <a:cs typeface="Inter"/>
                <a:sym typeface="Inter"/>
              </a:rPr>
              <a:t>WEX will provide HSA participants with the necessary tax forms, it will remain your responsibility to report these contributions on your taxes</a:t>
            </a:r>
            <a:endParaRPr sz="1400" b="0" i="0" u="none" strike="noStrike" cap="none" dirty="0">
              <a:solidFill>
                <a:srgbClr val="253746"/>
              </a:solidFill>
              <a:latin typeface="Inter"/>
              <a:ea typeface="Inter"/>
              <a:cs typeface="Inter"/>
              <a:sym typeface="Inte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839"/>
        <p:cNvGrpSpPr/>
        <p:nvPr/>
      </p:nvGrpSpPr>
      <p:grpSpPr>
        <a:xfrm>
          <a:off x="0" y="0"/>
          <a:ext cx="0" cy="0"/>
          <a:chOff x="0" y="0"/>
          <a:chExt cx="0" cy="0"/>
        </a:xfrm>
      </p:grpSpPr>
      <p:sp>
        <p:nvSpPr>
          <p:cNvPr id="10840" name="Google Shape;10840;p16"/>
          <p:cNvSpPr txBox="1">
            <a:spLocks noGrp="1"/>
          </p:cNvSpPr>
          <p:nvPr>
            <p:ph type="title"/>
          </p:nvPr>
        </p:nvSpPr>
        <p:spPr>
          <a:xfrm>
            <a:off x="325294" y="570119"/>
            <a:ext cx="4045200" cy="1130494"/>
          </a:xfrm>
          <a:prstGeom prst="rect">
            <a:avLst/>
          </a:prstGeom>
          <a:noFill/>
          <a:ln>
            <a:noFill/>
          </a:ln>
        </p:spPr>
        <p:txBody>
          <a:bodyPr spcFirstLastPara="1" wrap="square" lIns="68550" tIns="34275" rIns="68550" bIns="34275" anchor="b" anchorCtr="0">
            <a:normAutofit/>
          </a:bodyPr>
          <a:lstStyle/>
          <a:p>
            <a:pPr marL="0" lvl="0" indent="0" algn="l" rtl="0">
              <a:lnSpc>
                <a:spcPct val="90000"/>
              </a:lnSpc>
              <a:spcBef>
                <a:spcPts val="0"/>
              </a:spcBef>
              <a:spcAft>
                <a:spcPts val="0"/>
              </a:spcAft>
              <a:buClr>
                <a:schemeClr val="lt1"/>
              </a:buClr>
              <a:buSzPts val="4000"/>
              <a:buFont typeface="Inter Black"/>
              <a:buNone/>
            </a:pPr>
            <a:r>
              <a:rPr lang="en" sz="3200"/>
              <a:t>WEX benefits card</a:t>
            </a:r>
            <a:endParaRPr sz="3200"/>
          </a:p>
        </p:txBody>
      </p:sp>
      <p:pic>
        <p:nvPicPr>
          <p:cNvPr id="10841" name="Google Shape;10841;p16"/>
          <p:cNvPicPr preferRelativeResize="0"/>
          <p:nvPr/>
        </p:nvPicPr>
        <p:blipFill rotWithShape="1">
          <a:blip r:embed="rId3">
            <a:alphaModFix/>
          </a:blip>
          <a:srcRect t="1229" b="1215"/>
          <a:stretch/>
        </p:blipFill>
        <p:spPr>
          <a:xfrm>
            <a:off x="923081" y="2305614"/>
            <a:ext cx="2849626" cy="1985756"/>
          </a:xfrm>
          <a:prstGeom prst="rect">
            <a:avLst/>
          </a:prstGeom>
          <a:noFill/>
          <a:ln>
            <a:noFill/>
          </a:ln>
        </p:spPr>
      </p:pic>
      <p:sp>
        <p:nvSpPr>
          <p:cNvPr id="10847" name="Google Shape;10847;p16"/>
          <p:cNvSpPr txBox="1"/>
          <p:nvPr/>
        </p:nvSpPr>
        <p:spPr>
          <a:xfrm>
            <a:off x="5187937" y="1689205"/>
            <a:ext cx="3569952" cy="3023726"/>
          </a:xfrm>
          <a:prstGeom prst="rect">
            <a:avLst/>
          </a:prstGeom>
          <a:noFill/>
          <a:ln>
            <a:noFill/>
          </a:ln>
        </p:spPr>
        <p:txBody>
          <a:bodyPr spcFirstLastPara="1" wrap="square" lIns="68550" tIns="34275" rIns="68550" bIns="34275" anchor="t" anchorCtr="0">
            <a:noAutofit/>
          </a:bodyPr>
          <a:lstStyle/>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Free benefits card </a:t>
            </a:r>
          </a:p>
          <a:p>
            <a:pPr marL="257175" marR="0" lvl="0" indent="-227330" algn="l" rtl="0">
              <a:lnSpc>
                <a:spcPct val="150000"/>
              </a:lnSpc>
              <a:spcBef>
                <a:spcPts val="750"/>
              </a:spcBef>
              <a:spcAft>
                <a:spcPts val="0"/>
              </a:spcAft>
              <a:buClr>
                <a:srgbClr val="9BCBEB"/>
              </a:buClr>
              <a:buSzPct val="100000"/>
              <a:buFont typeface="Inter"/>
              <a:buChar char="•"/>
            </a:pPr>
            <a:r>
              <a:rPr lang="en-US" b="0" i="0" u="none" strike="noStrike" cap="none" dirty="0">
                <a:solidFill>
                  <a:srgbClr val="FFFFFF"/>
                </a:solidFill>
                <a:latin typeface="Inter"/>
                <a:ea typeface="Inter"/>
                <a:cs typeface="Inter"/>
                <a:sym typeface="Inter"/>
              </a:rPr>
              <a:t>Add to your mobile wallet for easy access on the go</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Minimize the amount of out-of-pocket spending</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Valid for three years</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Instant access to plan funds</a:t>
            </a:r>
            <a:endParaRPr b="0" i="0" u="none" strike="noStrike" cap="none" dirty="0">
              <a:solidFill>
                <a:srgbClr val="FFFFFF"/>
              </a:solidFill>
              <a:latin typeface="Inter"/>
              <a:ea typeface="Inter"/>
              <a:cs typeface="Inter"/>
              <a:sym typeface="Inter"/>
            </a:endParaRPr>
          </a:p>
        </p:txBody>
      </p:sp>
      <p:sp>
        <p:nvSpPr>
          <p:cNvPr id="10" name="Google Shape;10842;p151">
            <a:extLst>
              <a:ext uri="{FF2B5EF4-FFF2-40B4-BE49-F238E27FC236}">
                <a16:creationId xmlns:a16="http://schemas.microsoft.com/office/drawing/2014/main" id="{E16527E9-B68C-47AF-85DC-1212D521FE80}"/>
              </a:ext>
            </a:extLst>
          </p:cNvPr>
          <p:cNvSpPr/>
          <p:nvPr/>
        </p:nvSpPr>
        <p:spPr>
          <a:xfrm>
            <a:off x="6493086" y="791835"/>
            <a:ext cx="724251" cy="724251"/>
          </a:xfrm>
          <a:prstGeom prst="ellipse">
            <a:avLst/>
          </a:prstGeom>
          <a:solidFill>
            <a:schemeClr val="accent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Arial"/>
              <a:ea typeface="Arial"/>
              <a:cs typeface="Arial"/>
              <a:sym typeface="Arial"/>
            </a:endParaRPr>
          </a:p>
        </p:txBody>
      </p:sp>
      <p:grpSp>
        <p:nvGrpSpPr>
          <p:cNvPr id="11" name="Google Shape;10843;p151">
            <a:extLst>
              <a:ext uri="{FF2B5EF4-FFF2-40B4-BE49-F238E27FC236}">
                <a16:creationId xmlns:a16="http://schemas.microsoft.com/office/drawing/2014/main" id="{02AE5A84-013D-4A26-9A12-9150E6C12D26}"/>
              </a:ext>
            </a:extLst>
          </p:cNvPr>
          <p:cNvGrpSpPr/>
          <p:nvPr/>
        </p:nvGrpSpPr>
        <p:grpSpPr>
          <a:xfrm>
            <a:off x="6640939" y="1007695"/>
            <a:ext cx="428544" cy="292530"/>
            <a:chOff x="3898150" y="489975"/>
            <a:chExt cx="105550" cy="72050"/>
          </a:xfrm>
        </p:grpSpPr>
        <p:sp>
          <p:nvSpPr>
            <p:cNvPr id="12" name="Google Shape;10844;p151">
              <a:extLst>
                <a:ext uri="{FF2B5EF4-FFF2-40B4-BE49-F238E27FC236}">
                  <a16:creationId xmlns:a16="http://schemas.microsoft.com/office/drawing/2014/main" id="{C91C6AA0-C587-4046-A708-4584DD425F4F}"/>
                </a:ext>
              </a:extLst>
            </p:cNvPr>
            <p:cNvSpPr/>
            <p:nvPr/>
          </p:nvSpPr>
          <p:spPr>
            <a:xfrm>
              <a:off x="3898150" y="489975"/>
              <a:ext cx="105550" cy="72050"/>
            </a:xfrm>
            <a:custGeom>
              <a:avLst/>
              <a:gdLst/>
              <a:ahLst/>
              <a:cxnLst/>
              <a:rect l="l" t="t" r="r" b="b"/>
              <a:pathLst>
                <a:path w="4222" h="2882" extrusionOk="0">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 name="Google Shape;10845;p151">
              <a:extLst>
                <a:ext uri="{FF2B5EF4-FFF2-40B4-BE49-F238E27FC236}">
                  <a16:creationId xmlns:a16="http://schemas.microsoft.com/office/drawing/2014/main" id="{E76B35B5-2E31-429B-AC48-6030430FEF86}"/>
                </a:ext>
              </a:extLst>
            </p:cNvPr>
            <p:cNvSpPr/>
            <p:nvPr/>
          </p:nvSpPr>
          <p:spPr>
            <a:xfrm>
              <a:off x="3898150" y="505900"/>
              <a:ext cx="105550" cy="5050"/>
            </a:xfrm>
            <a:custGeom>
              <a:avLst/>
              <a:gdLst/>
              <a:ahLst/>
              <a:cxnLst/>
              <a:rect l="l" t="t" r="r" b="b"/>
              <a:pathLst>
                <a:path w="4222" h="202" extrusionOk="0">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 name="Google Shape;10846;p151">
              <a:extLst>
                <a:ext uri="{FF2B5EF4-FFF2-40B4-BE49-F238E27FC236}">
                  <a16:creationId xmlns:a16="http://schemas.microsoft.com/office/drawing/2014/main" id="{253E7091-34BB-4A37-8855-70D429967BBC}"/>
                </a:ext>
              </a:extLst>
            </p:cNvPr>
            <p:cNvSpPr/>
            <p:nvPr/>
          </p:nvSpPr>
          <p:spPr>
            <a:xfrm>
              <a:off x="3948400" y="523475"/>
              <a:ext cx="38550" cy="5050"/>
            </a:xfrm>
            <a:custGeom>
              <a:avLst/>
              <a:gdLst/>
              <a:ahLst/>
              <a:cxnLst/>
              <a:rect l="l" t="t" r="r" b="b"/>
              <a:pathLst>
                <a:path w="1542" h="202" extrusionOk="0">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851"/>
        <p:cNvGrpSpPr/>
        <p:nvPr/>
      </p:nvGrpSpPr>
      <p:grpSpPr>
        <a:xfrm>
          <a:off x="0" y="0"/>
          <a:ext cx="0" cy="0"/>
          <a:chOff x="0" y="0"/>
          <a:chExt cx="0" cy="0"/>
        </a:xfrm>
      </p:grpSpPr>
      <p:sp>
        <p:nvSpPr>
          <p:cNvPr id="10852" name="Google Shape;10852;g280d82a52a6_0_773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Accessing your HSA funds</a:t>
            </a:r>
            <a:endParaRPr sz="2000">
              <a:solidFill>
                <a:schemeClr val="lt1"/>
              </a:solidFill>
            </a:endParaRPr>
          </a:p>
        </p:txBody>
      </p:sp>
      <p:sp>
        <p:nvSpPr>
          <p:cNvPr id="10853" name="Google Shape;10853;g280d82a52a6_0_7730"/>
          <p:cNvSpPr/>
          <p:nvPr/>
        </p:nvSpPr>
        <p:spPr>
          <a:xfrm>
            <a:off x="829750" y="1450225"/>
            <a:ext cx="3487200" cy="29259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Mobile app, online account </a:t>
            </a:r>
            <a:endParaRPr sz="1400" b="0" i="0" u="none" strike="noStrike" cap="none" dirty="0">
              <a:solidFill>
                <a:srgbClr val="000000"/>
              </a:solidFill>
              <a:latin typeface="Inter" panose="02000503000000020004" pitchFamily="2" charset="0"/>
              <a:ea typeface="Inter" panose="02000503000000020004" pitchFamily="2" charset="0"/>
              <a:sym typeface="Arial"/>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a:p>
            <a:pPr marL="0" marR="0" lvl="0" indent="0" algn="ctr" rtl="0">
              <a:lnSpc>
                <a:spcPct val="100000"/>
              </a:lnSpc>
              <a:spcBef>
                <a:spcPts val="240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Pay your provider from your online account/mobile app – check issued from your HSA to your provider</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54" name="Google Shape;10854;g280d82a52a6_0_7730"/>
          <p:cNvSpPr/>
          <p:nvPr/>
        </p:nvSpPr>
        <p:spPr>
          <a:xfrm>
            <a:off x="2363045" y="16708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55" name="Google Shape;10855;g280d82a52a6_0_7730"/>
          <p:cNvSpPr/>
          <p:nvPr/>
        </p:nvSpPr>
        <p:spPr>
          <a:xfrm>
            <a:off x="2400184" y="1708131"/>
            <a:ext cx="345600" cy="3456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56" name="Google Shape;10856;g280d82a52a6_0_7730"/>
          <p:cNvSpPr/>
          <p:nvPr/>
        </p:nvSpPr>
        <p:spPr>
          <a:xfrm>
            <a:off x="4827050" y="1450225"/>
            <a:ext cx="3487200" cy="29259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Distribution request</a:t>
            </a:r>
            <a:endParaRPr sz="1400" b="0" i="0" u="none" strike="noStrike" cap="none" dirty="0">
              <a:solidFill>
                <a:srgbClr val="000000"/>
              </a:solidFill>
              <a:latin typeface="Inter" panose="02000503000000020004" pitchFamily="2" charset="0"/>
              <a:ea typeface="Inter" panose="02000503000000020004" pitchFamily="2" charset="0"/>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 </a:t>
            </a: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Distribution request to you via free direct deposit or paper check!</a:t>
            </a:r>
            <a:endParaRPr sz="1200" b="0" i="0" u="none" strike="noStrike" cap="none" dirty="0">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200"/>
              <a:buFont typeface="Arial"/>
              <a:buNone/>
            </a:pPr>
            <a:endParaRPr sz="1200" b="0" i="0" u="none" strike="noStrike" cap="none" dirty="0">
              <a:solidFill>
                <a:srgbClr val="253746"/>
              </a:solidFill>
              <a:latin typeface="Inter"/>
              <a:ea typeface="Inter"/>
              <a:cs typeface="Inter"/>
              <a:sym typeface="Inter"/>
            </a:endParaRPr>
          </a:p>
        </p:txBody>
      </p:sp>
      <p:sp>
        <p:nvSpPr>
          <p:cNvPr id="10857" name="Google Shape;10857;g280d82a52a6_0_7730"/>
          <p:cNvSpPr/>
          <p:nvPr/>
        </p:nvSpPr>
        <p:spPr>
          <a:xfrm>
            <a:off x="6360345" y="1670831"/>
            <a:ext cx="420600" cy="4206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58" name="Google Shape;10858;g280d82a52a6_0_7730"/>
          <p:cNvSpPr/>
          <p:nvPr/>
        </p:nvSpPr>
        <p:spPr>
          <a:xfrm>
            <a:off x="6396919" y="1697764"/>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59" name="Google Shape;10859;g280d82a52a6_0_7730"/>
          <p:cNvSpPr txBox="1"/>
          <p:nvPr/>
        </p:nvSpPr>
        <p:spPr>
          <a:xfrm>
            <a:off x="1247700" y="890705"/>
            <a:ext cx="6648600" cy="307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400" b="0" i="0" u="none" strike="noStrike" cap="none">
                <a:solidFill>
                  <a:schemeClr val="lt1"/>
                </a:solidFill>
                <a:latin typeface="Inter"/>
                <a:ea typeface="Inter"/>
                <a:cs typeface="Inter"/>
                <a:sym typeface="Inter"/>
              </a:rPr>
              <a:t>Submit a distribution request online at any time</a:t>
            </a:r>
            <a:endParaRPr sz="1400" b="0" i="0" u="none" strike="noStrike" cap="none">
              <a:solidFill>
                <a:schemeClr val="lt1"/>
              </a:solidFill>
              <a:latin typeface="Inter"/>
              <a:ea typeface="Inter"/>
              <a:cs typeface="Inter"/>
              <a:sym typeface="Inter"/>
            </a:endParaRPr>
          </a:p>
        </p:txBody>
      </p:sp>
      <p:sp>
        <p:nvSpPr>
          <p:cNvPr id="10860" name="Google Shape;10860;g280d82a52a6_0_7730"/>
          <p:cNvSpPr/>
          <p:nvPr/>
        </p:nvSpPr>
        <p:spPr>
          <a:xfrm>
            <a:off x="6489815" y="1712923"/>
            <a:ext cx="161747" cy="106424"/>
          </a:xfrm>
          <a:custGeom>
            <a:avLst/>
            <a:gdLst/>
            <a:ahLst/>
            <a:cxnLst/>
            <a:rect l="l" t="t" r="r" b="b"/>
            <a:pathLst>
              <a:path w="2044" h="1291" extrusionOk="0">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1" name="Google Shape;10861;g280d82a52a6_0_7730"/>
          <p:cNvSpPr/>
          <p:nvPr/>
        </p:nvSpPr>
        <p:spPr>
          <a:xfrm>
            <a:off x="6438063" y="1794451"/>
            <a:ext cx="265173" cy="249943"/>
          </a:xfrm>
          <a:custGeom>
            <a:avLst/>
            <a:gdLst/>
            <a:ahLst/>
            <a:cxnLst/>
            <a:rect l="l" t="t" r="r" b="b"/>
            <a:pathLst>
              <a:path w="3351" h="3032" extrusionOk="0">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2" name="Google Shape;10862;g280d82a52a6_0_7730"/>
          <p:cNvSpPr/>
          <p:nvPr/>
        </p:nvSpPr>
        <p:spPr>
          <a:xfrm>
            <a:off x="6438063" y="1794451"/>
            <a:ext cx="265173" cy="249943"/>
          </a:xfrm>
          <a:custGeom>
            <a:avLst/>
            <a:gdLst/>
            <a:ahLst/>
            <a:cxnLst/>
            <a:rect l="l" t="t" r="r" b="b"/>
            <a:pathLst>
              <a:path w="3351" h="3032" extrusionOk="0">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3" name="Google Shape;10863;g280d82a52a6_0_7730"/>
          <p:cNvSpPr/>
          <p:nvPr/>
        </p:nvSpPr>
        <p:spPr>
          <a:xfrm>
            <a:off x="6516325" y="1794451"/>
            <a:ext cx="108728" cy="24895"/>
          </a:xfrm>
          <a:custGeom>
            <a:avLst/>
            <a:gdLst/>
            <a:ahLst/>
            <a:cxnLst/>
            <a:rect l="l" t="t" r="r" b="b"/>
            <a:pathLst>
              <a:path w="1374" h="302" extrusionOk="0">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4" name="Google Shape;10864;g280d82a52a6_0_7730"/>
          <p:cNvSpPr/>
          <p:nvPr/>
        </p:nvSpPr>
        <p:spPr>
          <a:xfrm>
            <a:off x="6489815" y="1712923"/>
            <a:ext cx="161747" cy="98180"/>
          </a:xfrm>
          <a:custGeom>
            <a:avLst/>
            <a:gdLst/>
            <a:ahLst/>
            <a:cxnLst/>
            <a:rect l="l" t="t" r="r" b="b"/>
            <a:pathLst>
              <a:path w="2044" h="1191" extrusionOk="0">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5" name="Google Shape;10865;g280d82a52a6_0_7730"/>
          <p:cNvSpPr/>
          <p:nvPr/>
        </p:nvSpPr>
        <p:spPr>
          <a:xfrm>
            <a:off x="6496383" y="1794451"/>
            <a:ext cx="35926" cy="24895"/>
          </a:xfrm>
          <a:custGeom>
            <a:avLst/>
            <a:gdLst/>
            <a:ahLst/>
            <a:cxnLst/>
            <a:rect l="l" t="t" r="r" b="b"/>
            <a:pathLst>
              <a:path w="454" h="302" extrusionOk="0">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6" name="Google Shape;10866;g280d82a52a6_0_7730"/>
          <p:cNvSpPr/>
          <p:nvPr/>
        </p:nvSpPr>
        <p:spPr>
          <a:xfrm>
            <a:off x="6438063" y="1766835"/>
            <a:ext cx="94247" cy="58034"/>
          </a:xfrm>
          <a:custGeom>
            <a:avLst/>
            <a:gdLst/>
            <a:ahLst/>
            <a:cxnLst/>
            <a:rect l="l" t="t" r="r" b="b"/>
            <a:pathLst>
              <a:path w="1191" h="704" extrusionOk="0">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7" name="Google Shape;10867;g280d82a52a6_0_7730"/>
          <p:cNvSpPr/>
          <p:nvPr/>
        </p:nvSpPr>
        <p:spPr>
          <a:xfrm>
            <a:off x="6438063" y="1802694"/>
            <a:ext cx="74305" cy="63640"/>
          </a:xfrm>
          <a:custGeom>
            <a:avLst/>
            <a:gdLst/>
            <a:ahLst/>
            <a:cxnLst/>
            <a:rect l="l" t="t" r="r" b="b"/>
            <a:pathLst>
              <a:path w="939" h="772" extrusionOk="0">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8" name="Google Shape;10868;g280d82a52a6_0_7730"/>
          <p:cNvSpPr/>
          <p:nvPr/>
        </p:nvSpPr>
        <p:spPr>
          <a:xfrm>
            <a:off x="6579947" y="1762631"/>
            <a:ext cx="23898" cy="55314"/>
          </a:xfrm>
          <a:custGeom>
            <a:avLst/>
            <a:gdLst/>
            <a:ahLst/>
            <a:cxnLst/>
            <a:rect l="l" t="t" r="r" b="b"/>
            <a:pathLst>
              <a:path w="302" h="671" extrusionOk="0">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9" name="Google Shape;10869;g280d82a52a6_0_7730"/>
          <p:cNvSpPr/>
          <p:nvPr/>
        </p:nvSpPr>
        <p:spPr>
          <a:xfrm>
            <a:off x="6537532" y="1762631"/>
            <a:ext cx="23898" cy="55314"/>
          </a:xfrm>
          <a:custGeom>
            <a:avLst/>
            <a:gdLst/>
            <a:ahLst/>
            <a:cxnLst/>
            <a:rect l="l" t="t" r="r" b="b"/>
            <a:pathLst>
              <a:path w="302" h="671" extrusionOk="0">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0" name="Google Shape;10870;g280d82a52a6_0_7730"/>
          <p:cNvSpPr/>
          <p:nvPr/>
        </p:nvSpPr>
        <p:spPr>
          <a:xfrm>
            <a:off x="6562696" y="1874495"/>
            <a:ext cx="30545" cy="23576"/>
          </a:xfrm>
          <a:custGeom>
            <a:avLst/>
            <a:gdLst/>
            <a:ahLst/>
            <a:cxnLst/>
            <a:rect l="l" t="t" r="r" b="b"/>
            <a:pathLst>
              <a:path w="386" h="286" extrusionOk="0">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1" name="Google Shape;10871;g280d82a52a6_0_7730"/>
          <p:cNvSpPr/>
          <p:nvPr/>
        </p:nvSpPr>
        <p:spPr>
          <a:xfrm>
            <a:off x="6545445" y="1953221"/>
            <a:ext cx="31890" cy="22175"/>
          </a:xfrm>
          <a:custGeom>
            <a:avLst/>
            <a:gdLst/>
            <a:ahLst/>
            <a:cxnLst/>
            <a:rect l="l" t="t" r="r" b="b"/>
            <a:pathLst>
              <a:path w="403" h="269" extrusionOk="0">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2" name="Google Shape;10872;g280d82a52a6_0_7730"/>
          <p:cNvSpPr/>
          <p:nvPr/>
        </p:nvSpPr>
        <p:spPr>
          <a:xfrm>
            <a:off x="6542834" y="1874495"/>
            <a:ext cx="35847" cy="59436"/>
          </a:xfrm>
          <a:custGeom>
            <a:avLst/>
            <a:gdLst/>
            <a:ahLst/>
            <a:cxnLst/>
            <a:rect l="l" t="t" r="r" b="b"/>
            <a:pathLst>
              <a:path w="453" h="721" extrusionOk="0">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3" name="Google Shape;10873;g280d82a52a6_0_7730"/>
          <p:cNvSpPr/>
          <p:nvPr/>
        </p:nvSpPr>
        <p:spPr>
          <a:xfrm>
            <a:off x="6562696" y="1917279"/>
            <a:ext cx="35847" cy="58117"/>
          </a:xfrm>
          <a:custGeom>
            <a:avLst/>
            <a:gdLst/>
            <a:ahLst/>
            <a:cxnLst/>
            <a:rect l="l" t="t" r="r" b="b"/>
            <a:pathLst>
              <a:path w="453" h="705" extrusionOk="0">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4" name="Google Shape;10874;g280d82a52a6_0_7730"/>
          <p:cNvSpPr/>
          <p:nvPr/>
        </p:nvSpPr>
        <p:spPr>
          <a:xfrm>
            <a:off x="6561351" y="1958744"/>
            <a:ext cx="15985" cy="27698"/>
          </a:xfrm>
          <a:custGeom>
            <a:avLst/>
            <a:gdLst/>
            <a:ahLst/>
            <a:cxnLst/>
            <a:rect l="l" t="t" r="r" b="b"/>
            <a:pathLst>
              <a:path w="202" h="336" extrusionOk="0">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5" name="Google Shape;10875;g280d82a52a6_0_7730"/>
          <p:cNvSpPr/>
          <p:nvPr/>
        </p:nvSpPr>
        <p:spPr>
          <a:xfrm>
            <a:off x="6561351" y="1863449"/>
            <a:ext cx="15985" cy="27698"/>
          </a:xfrm>
          <a:custGeom>
            <a:avLst/>
            <a:gdLst/>
            <a:ahLst/>
            <a:cxnLst/>
            <a:rect l="l" t="t" r="r" b="b"/>
            <a:pathLst>
              <a:path w="202" h="336" extrusionOk="0">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6" name="Google Shape;10876;g280d82a52a6_0_7730"/>
          <p:cNvSpPr/>
          <p:nvPr/>
        </p:nvSpPr>
        <p:spPr>
          <a:xfrm>
            <a:off x="2363045" y="16708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nvGrpSpPr>
          <p:cNvPr id="10877" name="Google Shape;10877;g280d82a52a6_0_7730"/>
          <p:cNvGrpSpPr/>
          <p:nvPr/>
        </p:nvGrpSpPr>
        <p:grpSpPr>
          <a:xfrm>
            <a:off x="2400184" y="1708131"/>
            <a:ext cx="345667" cy="345667"/>
            <a:chOff x="1996583" y="1327992"/>
            <a:chExt cx="512100" cy="512100"/>
          </a:xfrm>
        </p:grpSpPr>
        <p:sp>
          <p:nvSpPr>
            <p:cNvPr id="10878" name="Google Shape;10878;g280d82a52a6_0_7730"/>
            <p:cNvSpPr/>
            <p:nvPr/>
          </p:nvSpPr>
          <p:spPr>
            <a:xfrm>
              <a:off x="1996583" y="1327992"/>
              <a:ext cx="512100" cy="5121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79" name="Google Shape;10879;g280d82a52a6_0_7730"/>
            <p:cNvSpPr/>
            <p:nvPr/>
          </p:nvSpPr>
          <p:spPr>
            <a:xfrm>
              <a:off x="2076100" y="1406237"/>
              <a:ext cx="307150" cy="354825"/>
            </a:xfrm>
            <a:custGeom>
              <a:avLst/>
              <a:gdLst/>
              <a:ahLst/>
              <a:cxnLst/>
              <a:rect l="l" t="t" r="r" b="b"/>
              <a:pathLst>
                <a:path w="12286" h="14193" extrusionOk="0">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80" name="Google Shape;10880;g280d82a52a6_0_7730"/>
            <p:cNvSpPr/>
            <p:nvPr/>
          </p:nvSpPr>
          <p:spPr>
            <a:xfrm>
              <a:off x="2262225" y="1487662"/>
              <a:ext cx="50050" cy="133800"/>
            </a:xfrm>
            <a:custGeom>
              <a:avLst/>
              <a:gdLst/>
              <a:ahLst/>
              <a:cxnLst/>
              <a:rect l="l" t="t" r="r" b="b"/>
              <a:pathLst>
                <a:path w="2002" h="5352" extrusionOk="0">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84"/>
        <p:cNvGrpSpPr/>
        <p:nvPr/>
      </p:nvGrpSpPr>
      <p:grpSpPr>
        <a:xfrm>
          <a:off x="0" y="0"/>
          <a:ext cx="0" cy="0"/>
          <a:chOff x="0" y="0"/>
          <a:chExt cx="0" cy="0"/>
        </a:xfrm>
      </p:grpSpPr>
      <p:sp>
        <p:nvSpPr>
          <p:cNvPr id="10885" name="Google Shape;10885;g280d82a52a6_1_1"/>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Financial wellness through your HSA</a:t>
            </a:r>
            <a:endParaRPr sz="3100"/>
          </a:p>
          <a:p>
            <a:pPr marL="0" lvl="0" indent="0" algn="l" rtl="0">
              <a:lnSpc>
                <a:spcPct val="90000"/>
              </a:lnSpc>
              <a:spcBef>
                <a:spcPts val="0"/>
              </a:spcBef>
              <a:spcAft>
                <a:spcPts val="0"/>
              </a:spcAft>
              <a:buSzPts val="2400"/>
              <a:buNone/>
            </a:pPr>
            <a:endParaRPr sz="3800"/>
          </a:p>
        </p:txBody>
      </p:sp>
      <p:sp>
        <p:nvSpPr>
          <p:cNvPr id="10886" name="Google Shape;10886;g280d82a52a6_1_1"/>
          <p:cNvSpPr txBox="1">
            <a:spLocks noGrp="1"/>
          </p:cNvSpPr>
          <p:nvPr>
            <p:ph type="body" idx="4294967295"/>
          </p:nvPr>
        </p:nvSpPr>
        <p:spPr>
          <a:xfrm>
            <a:off x="751200" y="2015624"/>
            <a:ext cx="3853500" cy="1276500"/>
          </a:xfrm>
          <a:prstGeom prst="rect">
            <a:avLst/>
          </a:prstGeom>
          <a:noFill/>
          <a:ln>
            <a:noFill/>
          </a:ln>
        </p:spPr>
        <p:txBody>
          <a:bodyPr spcFirstLastPara="1" wrap="square" lIns="68575" tIns="34275" rIns="68575" bIns="34275" anchor="t" anchorCtr="0">
            <a:noAutofit/>
          </a:bodyPr>
          <a:lstStyle/>
          <a:p>
            <a:pPr marL="457200" lvl="0" indent="-317500" algn="l" rtl="0">
              <a:lnSpc>
                <a:spcPct val="200000"/>
              </a:lnSpc>
              <a:spcBef>
                <a:spcPts val="800"/>
              </a:spcBef>
              <a:spcAft>
                <a:spcPts val="0"/>
              </a:spcAft>
              <a:buClr>
                <a:srgbClr val="253746"/>
              </a:buClr>
              <a:buSzPts val="1400"/>
              <a:buChar char="●"/>
            </a:pPr>
            <a:r>
              <a:rPr lang="en" sz="1900" dirty="0">
                <a:solidFill>
                  <a:srgbClr val="253746"/>
                </a:solidFill>
              </a:rPr>
              <a:t>Investment Guidance Tool</a:t>
            </a:r>
            <a:endParaRPr sz="1900" dirty="0">
              <a:solidFill>
                <a:srgbClr val="253746"/>
              </a:solidFill>
            </a:endParaRPr>
          </a:p>
          <a:p>
            <a:pPr marL="457200" lvl="0" indent="-317500" algn="l" rtl="0">
              <a:lnSpc>
                <a:spcPct val="200000"/>
              </a:lnSpc>
              <a:spcBef>
                <a:spcPts val="0"/>
              </a:spcBef>
              <a:spcAft>
                <a:spcPts val="0"/>
              </a:spcAft>
              <a:buClr>
                <a:srgbClr val="253746"/>
              </a:buClr>
              <a:buSzPts val="1400"/>
              <a:buChar char="●"/>
            </a:pPr>
            <a:r>
              <a:rPr lang="en-US" sz="1900" dirty="0">
                <a:solidFill>
                  <a:srgbClr val="253746"/>
                </a:solidFill>
              </a:rPr>
              <a:t>My HSA Planner</a:t>
            </a:r>
            <a:endParaRPr sz="1900" dirty="0">
              <a:solidFill>
                <a:srgbClr val="253746"/>
              </a:solidFill>
            </a:endParaRPr>
          </a:p>
          <a:p>
            <a:pPr marL="457200" lvl="0" indent="0" algn="l" rtl="0">
              <a:lnSpc>
                <a:spcPct val="200000"/>
              </a:lnSpc>
              <a:spcBef>
                <a:spcPts val="800"/>
              </a:spcBef>
              <a:spcAft>
                <a:spcPts val="0"/>
              </a:spcAft>
              <a:buSzPts val="1600"/>
              <a:buNone/>
            </a:pPr>
            <a:endParaRPr sz="1900" dirty="0">
              <a:solidFill>
                <a:srgbClr val="253746"/>
              </a:solidFill>
            </a:endParaRPr>
          </a:p>
          <a:p>
            <a:pPr marL="76200" lvl="0" indent="0" algn="l" rtl="0">
              <a:lnSpc>
                <a:spcPct val="200000"/>
              </a:lnSpc>
              <a:spcBef>
                <a:spcPts val="800"/>
              </a:spcBef>
              <a:spcAft>
                <a:spcPts val="0"/>
              </a:spcAft>
              <a:buSzPts val="1500"/>
              <a:buNone/>
            </a:pPr>
            <a:endParaRPr sz="1900" dirty="0">
              <a:solidFill>
                <a:srgbClr val="253746"/>
              </a:solidFill>
            </a:endParaRPr>
          </a:p>
        </p:txBody>
      </p:sp>
      <p:pic>
        <p:nvPicPr>
          <p:cNvPr id="10887" name="Google Shape;10887;g280d82a52a6_1_1"/>
          <p:cNvPicPr preferRelativeResize="0"/>
          <p:nvPr/>
        </p:nvPicPr>
        <p:blipFill rotWithShape="1">
          <a:blip r:embed="rId3">
            <a:alphaModFix/>
          </a:blip>
          <a:srcRect l="30226" t="11319" r="13757" b="-239"/>
          <a:stretch/>
        </p:blipFill>
        <p:spPr>
          <a:xfrm>
            <a:off x="4972025" y="-42862"/>
            <a:ext cx="4198449" cy="5229225"/>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891"/>
        <p:cNvGrpSpPr/>
        <p:nvPr/>
      </p:nvGrpSpPr>
      <p:grpSpPr>
        <a:xfrm>
          <a:off x="0" y="0"/>
          <a:ext cx="0" cy="0"/>
          <a:chOff x="0" y="0"/>
          <a:chExt cx="0" cy="0"/>
        </a:xfrm>
      </p:grpSpPr>
      <p:sp>
        <p:nvSpPr>
          <p:cNvPr id="10892" name="Google Shape;10892;p18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893" name="Google Shape;10893;p186"/>
          <p:cNvGrpSpPr/>
          <p:nvPr/>
        </p:nvGrpSpPr>
        <p:grpSpPr>
          <a:xfrm>
            <a:off x="829750" y="1021000"/>
            <a:ext cx="3487200" cy="3467700"/>
            <a:chOff x="829750" y="1021000"/>
            <a:chExt cx="3487200" cy="3467700"/>
          </a:xfrm>
        </p:grpSpPr>
        <p:sp>
          <p:nvSpPr>
            <p:cNvPr id="10894" name="Google Shape;10894;p186"/>
            <p:cNvSpPr/>
            <p:nvPr/>
          </p:nvSpPr>
          <p:spPr>
            <a:xfrm>
              <a:off x="8297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dirty="0">
                  <a:solidFill>
                    <a:schemeClr val="dk1"/>
                  </a:solidFill>
                  <a:latin typeface="Inter ExtraBold"/>
                  <a:ea typeface="Inter ExtraBold"/>
                  <a:cs typeface="Inter ExtraBold"/>
                  <a:sym typeface="Inter ExtraBold"/>
                </a:rPr>
                <a:t>Online account</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pic>
          <p:nvPicPr>
            <p:cNvPr id="10895" name="Google Shape;10895;p186"/>
            <p:cNvPicPr preferRelativeResize="0"/>
            <p:nvPr/>
          </p:nvPicPr>
          <p:blipFill rotWithShape="1">
            <a:blip r:embed="rId3">
              <a:alphaModFix/>
            </a:blip>
            <a:srcRect b="16920"/>
            <a:stretch/>
          </p:blipFill>
          <p:spPr>
            <a:xfrm>
              <a:off x="829750" y="1021001"/>
              <a:ext cx="3487200" cy="1665600"/>
            </a:xfrm>
            <a:prstGeom prst="round2SameRect">
              <a:avLst>
                <a:gd name="adj1" fmla="val 9948"/>
                <a:gd name="adj2" fmla="val 0"/>
              </a:avLst>
            </a:prstGeom>
            <a:noFill/>
            <a:ln>
              <a:noFill/>
            </a:ln>
          </p:spPr>
        </p:pic>
      </p:grpSp>
      <p:grpSp>
        <p:nvGrpSpPr>
          <p:cNvPr id="10896" name="Google Shape;10896;p186"/>
          <p:cNvGrpSpPr/>
          <p:nvPr/>
        </p:nvGrpSpPr>
        <p:grpSpPr>
          <a:xfrm>
            <a:off x="4827050" y="1021000"/>
            <a:ext cx="3487200" cy="3467700"/>
            <a:chOff x="4827050" y="1021000"/>
            <a:chExt cx="3487200" cy="3467700"/>
          </a:xfrm>
        </p:grpSpPr>
        <p:sp>
          <p:nvSpPr>
            <p:cNvPr id="10897" name="Google Shape;10897;p186"/>
            <p:cNvSpPr/>
            <p:nvPr/>
          </p:nvSpPr>
          <p:spPr>
            <a:xfrm>
              <a:off x="48270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Mobile app</a:t>
              </a:r>
              <a:endParaRPr sz="1400" b="0" i="0" u="none" strike="noStrike" cap="none">
                <a:solidFill>
                  <a:schemeClr val="dk1"/>
                </a:solidFill>
                <a:latin typeface="Inter ExtraBold"/>
                <a:ea typeface="Inter ExtraBold"/>
                <a:cs typeface="Inter ExtraBold"/>
                <a:sym typeface="Inter ExtraBold"/>
              </a:endParaRPr>
            </a:p>
          </p:txBody>
        </p:sp>
        <p:pic>
          <p:nvPicPr>
            <p:cNvPr id="10898" name="Google Shape;10898;p186"/>
            <p:cNvPicPr preferRelativeResize="0"/>
            <p:nvPr/>
          </p:nvPicPr>
          <p:blipFill rotWithShape="1">
            <a:blip r:embed="rId4">
              <a:alphaModFix/>
            </a:blip>
            <a:srcRect l="1980" t="13886" b="15874"/>
            <a:stretch/>
          </p:blipFill>
          <p:spPr>
            <a:xfrm>
              <a:off x="4827050" y="1021000"/>
              <a:ext cx="3487200" cy="1665600"/>
            </a:xfrm>
            <a:prstGeom prst="round2SameRect">
              <a:avLst>
                <a:gd name="adj1" fmla="val 9948"/>
                <a:gd name="adj2" fmla="val 0"/>
              </a:avLst>
            </a:prstGeom>
            <a:noFill/>
            <a:ln>
              <a:noFill/>
            </a:ln>
          </p:spPr>
        </p:pic>
      </p:grpSp>
      <p:grpSp>
        <p:nvGrpSpPr>
          <p:cNvPr id="10899" name="Google Shape;10899;p186"/>
          <p:cNvGrpSpPr/>
          <p:nvPr/>
        </p:nvGrpSpPr>
        <p:grpSpPr>
          <a:xfrm>
            <a:off x="1086459" y="3253122"/>
            <a:ext cx="472027" cy="384166"/>
            <a:chOff x="1198350" y="1044000"/>
            <a:chExt cx="116850" cy="95100"/>
          </a:xfrm>
        </p:grpSpPr>
        <p:sp>
          <p:nvSpPr>
            <p:cNvPr id="10900" name="Google Shape;10900;p186"/>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1" name="Google Shape;10901;p186"/>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2" name="Google Shape;10902;p186"/>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3" name="Google Shape;10903;p186"/>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4" name="Google Shape;10904;p186"/>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5" name="Google Shape;10905;p186"/>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6" name="Google Shape;10906;p186"/>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7" name="Google Shape;10907;p186"/>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8" name="Google Shape;10908;p186"/>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grpSp>
        <p:nvGrpSpPr>
          <p:cNvPr id="10909" name="Google Shape;10909;p186"/>
          <p:cNvGrpSpPr/>
          <p:nvPr/>
        </p:nvGrpSpPr>
        <p:grpSpPr>
          <a:xfrm>
            <a:off x="5074054" y="3288771"/>
            <a:ext cx="304687" cy="395881"/>
            <a:chOff x="648075" y="1240000"/>
            <a:chExt cx="75425" cy="98000"/>
          </a:xfrm>
        </p:grpSpPr>
        <p:sp>
          <p:nvSpPr>
            <p:cNvPr id="10910" name="Google Shape;10910;p186"/>
            <p:cNvSpPr/>
            <p:nvPr/>
          </p:nvSpPr>
          <p:spPr>
            <a:xfrm>
              <a:off x="657300" y="1240000"/>
              <a:ext cx="55725" cy="98000"/>
            </a:xfrm>
            <a:custGeom>
              <a:avLst/>
              <a:gdLst/>
              <a:ahLst/>
              <a:cxnLst/>
              <a:rect l="l" t="t" r="r" b="b"/>
              <a:pathLst>
                <a:path w="2229" h="3920" extrusionOk="0">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1" name="Google Shape;10911;p186"/>
            <p:cNvSpPr/>
            <p:nvPr/>
          </p:nvSpPr>
          <p:spPr>
            <a:xfrm>
              <a:off x="675725" y="1323750"/>
              <a:ext cx="19700" cy="5050"/>
            </a:xfrm>
            <a:custGeom>
              <a:avLst/>
              <a:gdLst/>
              <a:ahLst/>
              <a:cxnLst/>
              <a:rect l="l" t="t" r="r" b="b"/>
              <a:pathLst>
                <a:path w="788" h="202" extrusionOk="0">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2" name="Google Shape;10912;p186"/>
            <p:cNvSpPr/>
            <p:nvPr/>
          </p:nvSpPr>
          <p:spPr>
            <a:xfrm>
              <a:off x="669025" y="1240000"/>
              <a:ext cx="32700" cy="13425"/>
            </a:xfrm>
            <a:custGeom>
              <a:avLst/>
              <a:gdLst/>
              <a:ahLst/>
              <a:cxnLst/>
              <a:rect l="l" t="t" r="r" b="b"/>
              <a:pathLst>
                <a:path w="1308" h="537" extrusionOk="0">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3" name="Google Shape;10913;p186"/>
            <p:cNvSpPr/>
            <p:nvPr/>
          </p:nvSpPr>
          <p:spPr>
            <a:xfrm>
              <a:off x="669025" y="1275175"/>
              <a:ext cx="5050" cy="23475"/>
            </a:xfrm>
            <a:custGeom>
              <a:avLst/>
              <a:gdLst/>
              <a:ahLst/>
              <a:cxnLst/>
              <a:rect l="l" t="t" r="r" b="b"/>
              <a:pathLst>
                <a:path w="202" h="939" extrusionOk="0">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4" name="Google Shape;10914;p186"/>
            <p:cNvSpPr/>
            <p:nvPr/>
          </p:nvSpPr>
          <p:spPr>
            <a:xfrm>
              <a:off x="678225" y="1275175"/>
              <a:ext cx="5050" cy="23475"/>
            </a:xfrm>
            <a:custGeom>
              <a:avLst/>
              <a:gdLst/>
              <a:ahLst/>
              <a:cxnLst/>
              <a:rect l="l" t="t" r="r" b="b"/>
              <a:pathLst>
                <a:path w="202" h="939" extrusionOk="0">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5" name="Google Shape;10915;p186"/>
            <p:cNvSpPr/>
            <p:nvPr/>
          </p:nvSpPr>
          <p:spPr>
            <a:xfrm>
              <a:off x="697500" y="1275175"/>
              <a:ext cx="5050" cy="23475"/>
            </a:xfrm>
            <a:custGeom>
              <a:avLst/>
              <a:gdLst/>
              <a:ahLst/>
              <a:cxnLst/>
              <a:rect l="l" t="t" r="r" b="b"/>
              <a:pathLst>
                <a:path w="202" h="939" extrusionOk="0">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6" name="Google Shape;10916;p186"/>
            <p:cNvSpPr/>
            <p:nvPr/>
          </p:nvSpPr>
          <p:spPr>
            <a:xfrm>
              <a:off x="687875" y="1275175"/>
              <a:ext cx="5050" cy="23475"/>
            </a:xfrm>
            <a:custGeom>
              <a:avLst/>
              <a:gdLst/>
              <a:ahLst/>
              <a:cxnLst/>
              <a:rect l="l" t="t" r="r" b="b"/>
              <a:pathLst>
                <a:path w="202" h="939" extrusionOk="0">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7" name="Google Shape;10917;p186"/>
            <p:cNvSpPr/>
            <p:nvPr/>
          </p:nvSpPr>
          <p:spPr>
            <a:xfrm>
              <a:off x="648075" y="1261350"/>
              <a:ext cx="23475" cy="18875"/>
            </a:xfrm>
            <a:custGeom>
              <a:avLst/>
              <a:gdLst/>
              <a:ahLst/>
              <a:cxnLst/>
              <a:rect l="l" t="t" r="r" b="b"/>
              <a:pathLst>
                <a:path w="939" h="755" extrusionOk="0">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8" name="Google Shape;10918;p186"/>
            <p:cNvSpPr/>
            <p:nvPr/>
          </p:nvSpPr>
          <p:spPr>
            <a:xfrm>
              <a:off x="700025" y="1261350"/>
              <a:ext cx="23475" cy="18875"/>
            </a:xfrm>
            <a:custGeom>
              <a:avLst/>
              <a:gdLst/>
              <a:ahLst/>
              <a:cxnLst/>
              <a:rect l="l" t="t" r="r" b="b"/>
              <a:pathLst>
                <a:path w="939" h="755" extrusionOk="0">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9" name="Google Shape;10919;p186"/>
            <p:cNvSpPr/>
            <p:nvPr/>
          </p:nvSpPr>
          <p:spPr>
            <a:xfrm>
              <a:off x="700025" y="1298200"/>
              <a:ext cx="23475" cy="16350"/>
            </a:xfrm>
            <a:custGeom>
              <a:avLst/>
              <a:gdLst/>
              <a:ahLst/>
              <a:cxnLst/>
              <a:rect l="l" t="t" r="r" b="b"/>
              <a:pathLst>
                <a:path w="939" h="654" extrusionOk="0">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20" name="Google Shape;10920;p186"/>
            <p:cNvSpPr/>
            <p:nvPr/>
          </p:nvSpPr>
          <p:spPr>
            <a:xfrm>
              <a:off x="648075" y="1298200"/>
              <a:ext cx="23475" cy="16350"/>
            </a:xfrm>
            <a:custGeom>
              <a:avLst/>
              <a:gdLst/>
              <a:ahLst/>
              <a:cxnLst/>
              <a:rect l="l" t="t" r="r" b="b"/>
              <a:pathLst>
                <a:path w="939" h="654" extrusionOk="0">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925"/>
        <p:cNvGrpSpPr/>
        <p:nvPr/>
      </p:nvGrpSpPr>
      <p:grpSpPr>
        <a:xfrm>
          <a:off x="0" y="0"/>
          <a:ext cx="0" cy="0"/>
          <a:chOff x="0" y="0"/>
          <a:chExt cx="0" cy="0"/>
        </a:xfrm>
      </p:grpSpPr>
      <p:sp>
        <p:nvSpPr>
          <p:cNvPr id="10926" name="Google Shape;10926;p187"/>
          <p:cNvSpPr/>
          <p:nvPr/>
        </p:nvSpPr>
        <p:spPr>
          <a:xfrm>
            <a:off x="161762" y="141978"/>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1"/>
              </a:solidFill>
              <a:latin typeface="Inter" panose="02000503000000020004" pitchFamily="2" charset="0"/>
              <a:ea typeface="Inter" panose="02000503000000020004" pitchFamily="2" charset="0"/>
              <a:sym typeface="Arial"/>
            </a:endParaRPr>
          </a:p>
        </p:txBody>
      </p:sp>
      <p:sp>
        <p:nvSpPr>
          <p:cNvPr id="10927" name="Google Shape;10927;p187"/>
          <p:cNvSpPr/>
          <p:nvPr/>
        </p:nvSpPr>
        <p:spPr>
          <a:xfrm>
            <a:off x="4068726" y="0"/>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1"/>
              </a:solidFill>
              <a:latin typeface="Inter" panose="02000503000000020004" pitchFamily="2" charset="0"/>
              <a:ea typeface="Inter" panose="02000503000000020004" pitchFamily="2" charset="0"/>
              <a:sym typeface="Arial"/>
            </a:endParaRPr>
          </a:p>
        </p:txBody>
      </p:sp>
      <p:pic>
        <p:nvPicPr>
          <p:cNvPr id="10928" name="Google Shape;10928;p187"/>
          <p:cNvPicPr preferRelativeResize="0"/>
          <p:nvPr/>
        </p:nvPicPr>
        <p:blipFill rotWithShape="1">
          <a:blip r:embed="rId4">
            <a:alphaModFix/>
          </a:blip>
          <a:srcRect b="24742"/>
          <a:stretch/>
        </p:blipFill>
        <p:spPr>
          <a:xfrm>
            <a:off x="2378878" y="1575907"/>
            <a:ext cx="1583522" cy="2622021"/>
          </a:xfrm>
          <a:prstGeom prst="rect">
            <a:avLst/>
          </a:prstGeom>
          <a:noFill/>
          <a:ln>
            <a:noFill/>
          </a:ln>
        </p:spPr>
      </p:pic>
      <p:sp>
        <p:nvSpPr>
          <p:cNvPr id="10929" name="Google Shape;10929;p187"/>
          <p:cNvSpPr/>
          <p:nvPr/>
        </p:nvSpPr>
        <p:spPr>
          <a:xfrm>
            <a:off x="396281" y="313725"/>
            <a:ext cx="5647050" cy="602775"/>
          </a:xfrm>
          <a:prstGeom prst="rect">
            <a:avLst/>
          </a:prstGeom>
          <a:solidFill>
            <a:srgbClr val="FFFFFF"/>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1050"/>
              <a:buFont typeface="Arial"/>
              <a:buNone/>
            </a:pPr>
            <a:endParaRPr sz="105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30" name="Google Shape;10930;p187"/>
          <p:cNvSpPr txBox="1"/>
          <p:nvPr/>
        </p:nvSpPr>
        <p:spPr>
          <a:xfrm>
            <a:off x="569378" y="264212"/>
            <a:ext cx="7394400" cy="569025"/>
          </a:xfrm>
          <a:prstGeom prst="rect">
            <a:avLst/>
          </a:prstGeom>
          <a:noFill/>
          <a:ln>
            <a:noFill/>
          </a:ln>
        </p:spPr>
        <p:txBody>
          <a:bodyPr spcFirstLastPara="1" wrap="square" lIns="68550" tIns="34275" rIns="68550" bIns="34275" anchor="b" anchorCtr="0">
            <a:normAutofit/>
          </a:bodyPr>
          <a:lstStyle/>
          <a:p>
            <a:pPr marL="0" marR="0" lvl="0" indent="0" algn="l" rtl="0">
              <a:lnSpc>
                <a:spcPct val="90000"/>
              </a:lnSpc>
              <a:spcBef>
                <a:spcPts val="0"/>
              </a:spcBef>
              <a:spcAft>
                <a:spcPts val="0"/>
              </a:spcAft>
              <a:buClr>
                <a:srgbClr val="000000"/>
              </a:buClr>
              <a:buSzPts val="3150"/>
              <a:buFont typeface="Arial"/>
              <a:buNone/>
            </a:pPr>
            <a:r>
              <a:rPr lang="en" sz="3150" b="0" i="0" u="none" strike="noStrike" cap="none">
                <a:solidFill>
                  <a:srgbClr val="253746"/>
                </a:solidFill>
                <a:latin typeface="Inter Black"/>
                <a:ea typeface="Inter Black"/>
                <a:cs typeface="Inter Black"/>
                <a:sym typeface="Inter Black"/>
              </a:rPr>
              <a:t>With our mobile app you can: </a:t>
            </a:r>
            <a:endParaRPr sz="3150" b="0" i="0" u="none" strike="noStrike" cap="none">
              <a:solidFill>
                <a:srgbClr val="253746"/>
              </a:solidFill>
              <a:latin typeface="Inter Black"/>
              <a:ea typeface="Inter Black"/>
              <a:cs typeface="Inter Black"/>
              <a:sym typeface="Inter Black"/>
            </a:endParaRPr>
          </a:p>
        </p:txBody>
      </p:sp>
      <p:pic>
        <p:nvPicPr>
          <p:cNvPr id="10931" name="Google Shape;10931;p187"/>
          <p:cNvPicPr preferRelativeResize="0"/>
          <p:nvPr/>
        </p:nvPicPr>
        <p:blipFill rotWithShape="1">
          <a:blip r:embed="rId5">
            <a:alphaModFix/>
          </a:blip>
          <a:srcRect/>
          <a:stretch/>
        </p:blipFill>
        <p:spPr>
          <a:xfrm>
            <a:off x="2815117" y="1270219"/>
            <a:ext cx="710588" cy="274481"/>
          </a:xfrm>
          <a:prstGeom prst="rect">
            <a:avLst/>
          </a:prstGeom>
          <a:noFill/>
          <a:ln>
            <a:noFill/>
          </a:ln>
        </p:spPr>
      </p:pic>
      <p:sp>
        <p:nvSpPr>
          <p:cNvPr id="10932" name="Google Shape;10932;p187"/>
          <p:cNvSpPr/>
          <p:nvPr/>
        </p:nvSpPr>
        <p:spPr>
          <a:xfrm>
            <a:off x="6618394" y="1754831"/>
            <a:ext cx="1384200" cy="1369125"/>
          </a:xfrm>
          <a:prstGeom prst="rect">
            <a:avLst/>
          </a:prstGeom>
          <a:solidFill>
            <a:srgbClr val="EDEDEB"/>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dirty="0">
                <a:solidFill>
                  <a:srgbClr val="000000"/>
                </a:solidFill>
                <a:latin typeface="Inter" panose="02000503000000020004" pitchFamily="2" charset="0"/>
                <a:ea typeface="Inter" panose="02000503000000020004" pitchFamily="2" charset="0"/>
                <a:cs typeface="Roboto Condensed"/>
                <a:sym typeface="Roboto Condensed"/>
              </a:rPr>
              <a:t>Security on the go</a:t>
            </a:r>
            <a:br>
              <a:rPr lang="en" sz="900" b="1" i="0" u="none" strike="noStrike" cap="none" dirty="0">
                <a:solidFill>
                  <a:srgbClr val="000000"/>
                </a:solidFill>
                <a:latin typeface="Inter" panose="02000503000000020004" pitchFamily="2" charset="0"/>
                <a:ea typeface="Inter" panose="02000503000000020004" pitchFamily="2" charset="0"/>
                <a:cs typeface="Roboto Condensed"/>
                <a:sym typeface="Roboto Condensed"/>
              </a:rPr>
            </a:br>
            <a:endParaRPr sz="300" b="1" i="0" u="none" strike="noStrike" cap="none" dirty="0">
              <a:solidFill>
                <a:srgbClr val="000000"/>
              </a:solidFill>
              <a:latin typeface="Inter" panose="02000503000000020004" pitchFamily="2" charset="0"/>
              <a:ea typeface="Inter" panose="02000503000000020004" pitchFamily="2" charset="0"/>
              <a:cs typeface="Roboto Condensed"/>
              <a:sym typeface="Roboto Condensed"/>
            </a:endParaRPr>
          </a:p>
          <a:p>
            <a:pPr marL="0" marR="0" lvl="0" indent="0" algn="l" rtl="0">
              <a:lnSpc>
                <a:spcPct val="100000"/>
              </a:lnSpc>
              <a:spcBef>
                <a:spcPts val="0"/>
              </a:spcBef>
              <a:spcAft>
                <a:spcPts val="0"/>
              </a:spcAft>
              <a:buClr>
                <a:srgbClr val="000000"/>
              </a:buClr>
              <a:buSzPts val="675"/>
              <a:buFont typeface="Arial"/>
              <a:buNone/>
            </a:pPr>
            <a:r>
              <a:rPr lang="en" sz="675" b="0" i="0" u="none" strike="noStrike" cap="none" dirty="0">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675" b="0" i="0" u="none" strike="noStrike" cap="none" dirty="0">
              <a:solidFill>
                <a:srgbClr val="000000"/>
              </a:solidFill>
              <a:latin typeface="Inter"/>
              <a:ea typeface="Inter"/>
              <a:cs typeface="Inter"/>
              <a:sym typeface="Inter"/>
            </a:endParaRPr>
          </a:p>
        </p:txBody>
      </p:sp>
      <p:grpSp>
        <p:nvGrpSpPr>
          <p:cNvPr id="10933" name="Google Shape;10933;p187"/>
          <p:cNvGrpSpPr/>
          <p:nvPr/>
        </p:nvGrpSpPr>
        <p:grpSpPr>
          <a:xfrm>
            <a:off x="2378878" y="4197928"/>
            <a:ext cx="1583522" cy="341066"/>
            <a:chOff x="2378878" y="4197928"/>
            <a:chExt cx="1583522" cy="341066"/>
          </a:xfrm>
        </p:grpSpPr>
        <p:pic>
          <p:nvPicPr>
            <p:cNvPr id="10934" name="Google Shape;10934;p187"/>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10935" name="Google Shape;10935;p187"/>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10936" name="Google Shape;10936;p187"/>
          <p:cNvGrpSpPr/>
          <p:nvPr/>
        </p:nvGrpSpPr>
        <p:grpSpPr>
          <a:xfrm>
            <a:off x="6482685" y="1270219"/>
            <a:ext cx="1655618" cy="2013308"/>
            <a:chOff x="4387713" y="1407459"/>
            <a:chExt cx="1655618" cy="2013308"/>
          </a:xfrm>
        </p:grpSpPr>
        <p:sp>
          <p:nvSpPr>
            <p:cNvPr id="10937" name="Google Shape;10937;p187"/>
            <p:cNvSpPr/>
            <p:nvPr/>
          </p:nvSpPr>
          <p:spPr>
            <a:xfrm>
              <a:off x="4387713" y="1407459"/>
              <a:ext cx="1655618" cy="2013308"/>
            </a:xfrm>
            <a:prstGeom prst="rect">
              <a:avLst/>
            </a:prstGeom>
            <a:solidFill>
              <a:srgbClr val="C8102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1"/>
                </a:solidFill>
                <a:latin typeface="Inter" panose="02000503000000020004" pitchFamily="2" charset="0"/>
                <a:ea typeface="Inter" panose="02000503000000020004" pitchFamily="2" charset="0"/>
                <a:sym typeface="Arial"/>
              </a:endParaRPr>
            </a:p>
          </p:txBody>
        </p:sp>
        <p:sp>
          <p:nvSpPr>
            <p:cNvPr id="10938" name="Google Shape;10938;p187"/>
            <p:cNvSpPr txBox="1"/>
            <p:nvPr/>
          </p:nvSpPr>
          <p:spPr>
            <a:xfrm>
              <a:off x="4519381" y="2071996"/>
              <a:ext cx="1392282" cy="116955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dirty="0">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39" name="Google Shape;10939;p187"/>
            <p:cNvSpPr txBox="1"/>
            <p:nvPr/>
          </p:nvSpPr>
          <p:spPr>
            <a:xfrm>
              <a:off x="4519381" y="1551545"/>
              <a:ext cx="1392282"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dirty="0">
                  <a:solidFill>
                    <a:schemeClr val="lt1"/>
                  </a:solidFill>
                  <a:latin typeface="Inter"/>
                  <a:ea typeface="Inter"/>
                  <a:cs typeface="Inter"/>
                  <a:sym typeface="Inter"/>
                </a:rPr>
                <a:t>Security on the go</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nvGrpSpPr>
            <p:cNvPr id="10940" name="Google Shape;10940;p187"/>
            <p:cNvGrpSpPr/>
            <p:nvPr/>
          </p:nvGrpSpPr>
          <p:grpSpPr>
            <a:xfrm>
              <a:off x="4629588" y="1797136"/>
              <a:ext cx="149355" cy="230832"/>
              <a:chOff x="3159850" y="1430950"/>
              <a:chExt cx="59075" cy="91300"/>
            </a:xfrm>
          </p:grpSpPr>
          <p:sp>
            <p:nvSpPr>
              <p:cNvPr id="10941" name="Google Shape;10941;p187"/>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42" name="Google Shape;10942;p187"/>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43" name="Google Shape;10943;p187"/>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grpSp>
      <p:cxnSp>
        <p:nvCxnSpPr>
          <p:cNvPr id="10944" name="Google Shape;10944;p187"/>
          <p:cNvCxnSpPr/>
          <p:nvPr/>
        </p:nvCxnSpPr>
        <p:spPr>
          <a:xfrm>
            <a:off x="1931903" y="1651154"/>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45" name="Google Shape;10945;p187"/>
          <p:cNvSpPr/>
          <p:nvPr/>
        </p:nvSpPr>
        <p:spPr>
          <a:xfrm>
            <a:off x="168410" y="1352327"/>
            <a:ext cx="1987078" cy="5856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Get instant notifications </a:t>
            </a:r>
            <a:r>
              <a:rPr lang="en" sz="800" b="0" i="0" u="none" strike="noStrike" cap="none">
                <a:solidFill>
                  <a:srgbClr val="7C868F"/>
                </a:solidFill>
                <a:latin typeface="Inter Medium"/>
                <a:ea typeface="Inter Medium"/>
                <a:cs typeface="Inter Medium"/>
                <a:sym typeface="Inter Medium"/>
              </a:rPr>
              <a:t>on the status of your claims.</a:t>
            </a:r>
            <a:endParaRPr sz="800" b="0" i="0" u="none" strike="noStrike" cap="none">
              <a:solidFill>
                <a:srgbClr val="7C868F"/>
              </a:solidFill>
              <a:latin typeface="Inter Medium"/>
              <a:ea typeface="Inter Medium"/>
              <a:cs typeface="Inter Medium"/>
              <a:sym typeface="Inter Medium"/>
            </a:endParaRPr>
          </a:p>
        </p:txBody>
      </p:sp>
      <p:cxnSp>
        <p:nvCxnSpPr>
          <p:cNvPr id="10946" name="Google Shape;10946;p187"/>
          <p:cNvCxnSpPr/>
          <p:nvPr/>
        </p:nvCxnSpPr>
        <p:spPr>
          <a:xfrm>
            <a:off x="1847358" y="2543810"/>
            <a:ext cx="726900" cy="6165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10947" name="Google Shape;10947;p187"/>
          <p:cNvSpPr/>
          <p:nvPr/>
        </p:nvSpPr>
        <p:spPr>
          <a:xfrm>
            <a:off x="168410" y="2237100"/>
            <a:ext cx="1996051"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File a claim and upload documentation </a:t>
            </a:r>
            <a:r>
              <a:rPr lang="en" sz="800" b="0" i="0" u="none" strike="noStrike" cap="none">
                <a:solidFill>
                  <a:srgbClr val="7C868F"/>
                </a:solidFill>
                <a:latin typeface="Inter Medium"/>
                <a:ea typeface="Inter Medium"/>
                <a:cs typeface="Inter Medium"/>
                <a:sym typeface="Inter Medium"/>
              </a:rPr>
              <a:t>in seconds using your phone’s camera.</a:t>
            </a:r>
            <a:endParaRPr sz="800" b="0" i="0" u="none" strike="noStrike" cap="none">
              <a:solidFill>
                <a:srgbClr val="7C868F"/>
              </a:solidFill>
              <a:latin typeface="Inter Medium"/>
              <a:ea typeface="Inter Medium"/>
              <a:cs typeface="Inter Medium"/>
              <a:sym typeface="Inter Medium"/>
            </a:endParaRPr>
          </a:p>
        </p:txBody>
      </p:sp>
      <p:cxnSp>
        <p:nvCxnSpPr>
          <p:cNvPr id="10948" name="Google Shape;10948;p187"/>
          <p:cNvCxnSpPr/>
          <p:nvPr/>
        </p:nvCxnSpPr>
        <p:spPr>
          <a:xfrm>
            <a:off x="1948916" y="3414985"/>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49" name="Google Shape;10949;p187"/>
          <p:cNvSpPr/>
          <p:nvPr/>
        </p:nvSpPr>
        <p:spPr>
          <a:xfrm>
            <a:off x="161762" y="3226834"/>
            <a:ext cx="1993726"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Scan an item’s barcode </a:t>
            </a:r>
            <a:r>
              <a:rPr lang="en" sz="800" b="0" i="0" u="none" strike="noStrike" cap="none">
                <a:solidFill>
                  <a:srgbClr val="7C868F"/>
                </a:solidFill>
                <a:latin typeface="Inter Medium"/>
                <a:ea typeface="Inter Medium"/>
                <a:cs typeface="Inter Medium"/>
                <a:sym typeface="Inter Medium"/>
              </a:rPr>
              <a:t>with your phone’s camera to determine if it is an </a:t>
            </a:r>
            <a:r>
              <a:rPr lang="en" sz="800" b="0" i="0" u="none" strike="noStrike" cap="none">
                <a:solidFill>
                  <a:srgbClr val="C8102E"/>
                </a:solidFill>
                <a:latin typeface="Inter ExtraBold"/>
                <a:ea typeface="Inter ExtraBold"/>
                <a:cs typeface="Inter ExtraBold"/>
                <a:sym typeface="Inter ExtraBold"/>
              </a:rPr>
              <a:t>IRS code 213(D) eligible expense. </a:t>
            </a:r>
            <a:endParaRPr sz="800" b="0" i="0" u="none" strike="noStrike" cap="none">
              <a:solidFill>
                <a:srgbClr val="7C868F"/>
              </a:solidFill>
              <a:latin typeface="Inter Medium"/>
              <a:ea typeface="Inter Medium"/>
              <a:cs typeface="Inter Medium"/>
              <a:sym typeface="Inter Medium"/>
            </a:endParaRPr>
          </a:p>
        </p:txBody>
      </p:sp>
      <p:cxnSp>
        <p:nvCxnSpPr>
          <p:cNvPr id="10950" name="Google Shape;10950;p187"/>
          <p:cNvCxnSpPr/>
          <p:nvPr/>
        </p:nvCxnSpPr>
        <p:spPr>
          <a:xfrm flipH="1">
            <a:off x="3833403" y="1210094"/>
            <a:ext cx="738600" cy="648300"/>
          </a:xfrm>
          <a:prstGeom prst="bentConnector3">
            <a:avLst>
              <a:gd name="adj1" fmla="val 45203"/>
            </a:avLst>
          </a:prstGeom>
          <a:noFill/>
          <a:ln w="19050" cap="flat" cmpd="sng">
            <a:solidFill>
              <a:srgbClr val="253746"/>
            </a:solidFill>
            <a:prstDash val="dot"/>
            <a:round/>
            <a:headEnd type="none" w="sm" len="sm"/>
            <a:tailEnd type="triangle" w="med" len="med"/>
          </a:ln>
        </p:spPr>
      </p:cxnSp>
      <p:sp>
        <p:nvSpPr>
          <p:cNvPr id="10951" name="Google Shape;10951;p187"/>
          <p:cNvSpPr/>
          <p:nvPr/>
        </p:nvSpPr>
        <p:spPr>
          <a:xfrm>
            <a:off x="4379158" y="970994"/>
            <a:ext cx="1894476" cy="478201"/>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Check </a:t>
            </a:r>
            <a:r>
              <a:rPr lang="en" sz="800" b="0" i="0" u="none" strike="noStrike" cap="none">
                <a:solidFill>
                  <a:srgbClr val="7C868F"/>
                </a:solidFill>
                <a:latin typeface="Inter Medium"/>
                <a:ea typeface="Inter Medium"/>
                <a:cs typeface="Inter Medium"/>
                <a:sym typeface="Inter Medium"/>
              </a:rPr>
              <a:t>your balance and </a:t>
            </a:r>
            <a:r>
              <a:rPr lang="en" sz="800" b="0" i="0" u="none" strike="noStrike" cap="none">
                <a:solidFill>
                  <a:srgbClr val="C8102E"/>
                </a:solidFill>
                <a:latin typeface="Inter ExtraBold"/>
                <a:ea typeface="Inter ExtraBold"/>
                <a:cs typeface="Inter ExtraBold"/>
                <a:sym typeface="Inter ExtraBold"/>
              </a:rPr>
              <a:t>view </a:t>
            </a:r>
            <a:r>
              <a:rPr lang="en" sz="800" b="0" i="0" u="none" strike="noStrike" cap="none">
                <a:solidFill>
                  <a:srgbClr val="7C868F"/>
                </a:solidFill>
                <a:latin typeface="Inter Medium"/>
                <a:ea typeface="Inter Medium"/>
                <a:cs typeface="Inter Medium"/>
                <a:sym typeface="Inter Medium"/>
              </a:rPr>
              <a:t>your activity.</a:t>
            </a:r>
            <a:endParaRPr sz="800" b="0" i="0" u="none" strike="noStrike" cap="none">
              <a:solidFill>
                <a:srgbClr val="7C868F"/>
              </a:solidFill>
              <a:latin typeface="Inter Medium"/>
              <a:ea typeface="Inter Medium"/>
              <a:cs typeface="Inter Medium"/>
              <a:sym typeface="Inter Medium"/>
            </a:endParaRPr>
          </a:p>
        </p:txBody>
      </p:sp>
      <p:cxnSp>
        <p:nvCxnSpPr>
          <p:cNvPr id="10952" name="Google Shape;10952;p187"/>
          <p:cNvCxnSpPr/>
          <p:nvPr/>
        </p:nvCxnSpPr>
        <p:spPr>
          <a:xfrm>
            <a:off x="1948916" y="4465674"/>
            <a:ext cx="527762" cy="0"/>
          </a:xfrm>
          <a:prstGeom prst="straightConnector1">
            <a:avLst/>
          </a:prstGeom>
          <a:noFill/>
          <a:ln w="19050" cap="flat" cmpd="sng">
            <a:solidFill>
              <a:srgbClr val="253746"/>
            </a:solidFill>
            <a:prstDash val="dot"/>
            <a:round/>
            <a:headEnd type="none" w="sm" len="sm"/>
            <a:tailEnd type="triangle" w="med" len="med"/>
          </a:ln>
        </p:spPr>
      </p:cxnSp>
      <p:sp>
        <p:nvSpPr>
          <p:cNvPr id="10953" name="Google Shape;10953;p187"/>
          <p:cNvSpPr/>
          <p:nvPr/>
        </p:nvSpPr>
        <p:spPr>
          <a:xfrm>
            <a:off x="168410" y="4235086"/>
            <a:ext cx="199372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Report a card </a:t>
            </a:r>
            <a:r>
              <a:rPr lang="en" sz="800" b="0" i="0" u="none" strike="noStrike" cap="none">
                <a:solidFill>
                  <a:srgbClr val="7C868F"/>
                </a:solidFill>
                <a:latin typeface="Inter Medium"/>
                <a:ea typeface="Inter Medium"/>
                <a:cs typeface="Inter Medium"/>
                <a:sym typeface="Inter Medium"/>
              </a:rPr>
              <a:t>as lost or stolen.</a:t>
            </a:r>
            <a:endParaRPr sz="800" b="0" i="0" u="none" strike="noStrike" cap="none">
              <a:solidFill>
                <a:srgbClr val="7C868F"/>
              </a:solidFill>
              <a:latin typeface="Inter Medium"/>
              <a:ea typeface="Inter Medium"/>
              <a:cs typeface="Inter Medium"/>
              <a:sym typeface="Inter Medium"/>
            </a:endParaRPr>
          </a:p>
        </p:txBody>
      </p:sp>
      <p:cxnSp>
        <p:nvCxnSpPr>
          <p:cNvPr id="10954" name="Google Shape;10954;p187"/>
          <p:cNvCxnSpPr/>
          <p:nvPr/>
        </p:nvCxnSpPr>
        <p:spPr>
          <a:xfrm flipH="1">
            <a:off x="3853364" y="3832993"/>
            <a:ext cx="647400" cy="316800"/>
          </a:xfrm>
          <a:prstGeom prst="bentConnector3">
            <a:avLst>
              <a:gd name="adj1" fmla="val 41230"/>
            </a:avLst>
          </a:prstGeom>
          <a:noFill/>
          <a:ln w="19050" cap="flat" cmpd="sng">
            <a:solidFill>
              <a:srgbClr val="253746"/>
            </a:solidFill>
            <a:prstDash val="dot"/>
            <a:round/>
            <a:headEnd type="none" w="sm" len="sm"/>
            <a:tailEnd type="triangle" w="med" len="med"/>
          </a:ln>
        </p:spPr>
      </p:cxnSp>
      <p:sp>
        <p:nvSpPr>
          <p:cNvPr id="10955" name="Google Shape;10955;p187"/>
          <p:cNvSpPr/>
          <p:nvPr/>
        </p:nvSpPr>
        <p:spPr>
          <a:xfrm>
            <a:off x="4329841" y="3668735"/>
            <a:ext cx="189447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Reset login </a:t>
            </a:r>
            <a:r>
              <a:rPr lang="en" sz="800" b="0" i="0" u="none" strike="noStrike" cap="none">
                <a:solidFill>
                  <a:srgbClr val="7C868F"/>
                </a:solidFill>
                <a:latin typeface="Inter Medium"/>
                <a:ea typeface="Inter Medium"/>
                <a:cs typeface="Inter Medium"/>
                <a:sym typeface="Inter Medium"/>
              </a:rPr>
              <a:t>credentials.</a:t>
            </a:r>
            <a:endParaRPr sz="800" b="0" i="0" u="none" strike="noStrike" cap="none">
              <a:solidFill>
                <a:srgbClr val="7C868F"/>
              </a:solidFill>
              <a:latin typeface="Inter Medium"/>
              <a:ea typeface="Inter Medium"/>
              <a:cs typeface="Inter Medium"/>
              <a:sym typeface="Inter Medium"/>
            </a:endParaRPr>
          </a:p>
        </p:txBody>
      </p:sp>
      <p:cxnSp>
        <p:nvCxnSpPr>
          <p:cNvPr id="10956" name="Google Shape;10956;p187"/>
          <p:cNvCxnSpPr/>
          <p:nvPr/>
        </p:nvCxnSpPr>
        <p:spPr>
          <a:xfrm flipH="1">
            <a:off x="3853500" y="3049276"/>
            <a:ext cx="718500" cy="3243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57" name="Google Shape;10957;p187"/>
          <p:cNvSpPr/>
          <p:nvPr/>
        </p:nvSpPr>
        <p:spPr>
          <a:xfrm>
            <a:off x="4329841" y="2676071"/>
            <a:ext cx="1921571"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View current </a:t>
            </a:r>
            <a:r>
              <a:rPr lang="en" sz="800" b="0" i="0" u="none" strike="noStrike" cap="none">
                <a:solidFill>
                  <a:srgbClr val="7C868F"/>
                </a:solidFill>
                <a:latin typeface="Inter Medium"/>
                <a:ea typeface="Inter Medium"/>
                <a:cs typeface="Inter Medium"/>
                <a:sym typeface="Inter Medium"/>
              </a:rPr>
              <a:t>HSA investments balance, recent activity, and rate of return.</a:t>
            </a:r>
            <a:endParaRPr sz="800" b="0" i="0" u="none" strike="noStrike" cap="none">
              <a:solidFill>
                <a:srgbClr val="7C868F"/>
              </a:solidFill>
              <a:latin typeface="Inter Medium"/>
              <a:ea typeface="Inter Medium"/>
              <a:cs typeface="Inter Medium"/>
              <a:sym typeface="Inter Medium"/>
            </a:endParaRPr>
          </a:p>
        </p:txBody>
      </p:sp>
      <p:cxnSp>
        <p:nvCxnSpPr>
          <p:cNvPr id="10958" name="Google Shape;10958;p187"/>
          <p:cNvCxnSpPr/>
          <p:nvPr/>
        </p:nvCxnSpPr>
        <p:spPr>
          <a:xfrm rot="10800000">
            <a:off x="3819672" y="2276873"/>
            <a:ext cx="996555" cy="0"/>
          </a:xfrm>
          <a:prstGeom prst="straightConnector1">
            <a:avLst/>
          </a:prstGeom>
          <a:noFill/>
          <a:ln w="19050" cap="flat" cmpd="sng">
            <a:solidFill>
              <a:srgbClr val="253746"/>
            </a:solidFill>
            <a:prstDash val="dot"/>
            <a:round/>
            <a:headEnd type="none" w="sm" len="sm"/>
            <a:tailEnd type="triangle" w="med" len="med"/>
          </a:ln>
        </p:spPr>
      </p:cxnSp>
      <p:sp>
        <p:nvSpPr>
          <p:cNvPr id="10959" name="Google Shape;10959;p187"/>
          <p:cNvSpPr/>
          <p:nvPr/>
        </p:nvSpPr>
        <p:spPr>
          <a:xfrm>
            <a:off x="4317950" y="1797399"/>
            <a:ext cx="1921571" cy="746411"/>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dirty="0">
                <a:solidFill>
                  <a:srgbClr val="C8102E"/>
                </a:solidFill>
                <a:latin typeface="Inter ExtraBold"/>
                <a:ea typeface="Inter ExtraBold"/>
                <a:cs typeface="Inter ExtraBold"/>
                <a:sym typeface="Inter ExtraBold"/>
              </a:rPr>
              <a:t>Easily move funds</a:t>
            </a:r>
            <a:r>
              <a:rPr lang="en" sz="800" b="0" i="0" u="none" strike="noStrike" cap="none" dirty="0">
                <a:solidFill>
                  <a:srgbClr val="7C868F"/>
                </a:solidFill>
                <a:latin typeface="Inter Medium"/>
                <a:ea typeface="Inter Medium"/>
                <a:cs typeface="Inter Medium"/>
                <a:sym typeface="Inter Medium"/>
              </a:rPr>
              <a:t> from your HSA into your bank account to cover eligible expenses.</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cxnSp>
        <p:nvCxnSpPr>
          <p:cNvPr id="10960" name="Google Shape;10960;p187"/>
          <p:cNvCxnSpPr/>
          <p:nvPr/>
        </p:nvCxnSpPr>
        <p:spPr>
          <a:xfrm flipH="1">
            <a:off x="3828591" y="4292317"/>
            <a:ext cx="778500" cy="18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10961" name="Google Shape;10961;p187"/>
          <p:cNvSpPr/>
          <p:nvPr/>
        </p:nvSpPr>
        <p:spPr>
          <a:xfrm>
            <a:off x="4329841" y="4131778"/>
            <a:ext cx="189447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Login </a:t>
            </a:r>
            <a:r>
              <a:rPr lang="en" sz="800" b="0" i="0" u="none" strike="noStrike" cap="none">
                <a:solidFill>
                  <a:srgbClr val="7C868F"/>
                </a:solidFill>
                <a:latin typeface="Inter Medium"/>
                <a:ea typeface="Inter Medium"/>
                <a:cs typeface="Inter Medium"/>
                <a:sym typeface="Inter Medium"/>
              </a:rPr>
              <a:t>with your Face ID.</a:t>
            </a:r>
            <a:endParaRPr sz="800"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965"/>
        <p:cNvGrpSpPr/>
        <p:nvPr/>
      </p:nvGrpSpPr>
      <p:grpSpPr>
        <a:xfrm>
          <a:off x="0" y="0"/>
          <a:ext cx="0" cy="0"/>
          <a:chOff x="0" y="0"/>
          <a:chExt cx="0" cy="0"/>
        </a:xfrm>
      </p:grpSpPr>
      <p:pic>
        <p:nvPicPr>
          <p:cNvPr id="10966" name="Google Shape;10966;p156"/>
          <p:cNvPicPr preferRelativeResize="0"/>
          <p:nvPr/>
        </p:nvPicPr>
        <p:blipFill rotWithShape="1">
          <a:blip r:embed="rId3">
            <a:alphaModFix/>
          </a:blip>
          <a:srcRect/>
          <a:stretch/>
        </p:blipFill>
        <p:spPr>
          <a:xfrm rot="10800000">
            <a:off x="7631839" y="424326"/>
            <a:ext cx="2133570" cy="2070275"/>
          </a:xfrm>
          <a:prstGeom prst="rect">
            <a:avLst/>
          </a:prstGeom>
          <a:noFill/>
          <a:ln>
            <a:noFill/>
          </a:ln>
        </p:spPr>
      </p:pic>
      <p:sp>
        <p:nvSpPr>
          <p:cNvPr id="10967" name="Google Shape;10967;p156"/>
          <p:cNvSpPr/>
          <p:nvPr/>
        </p:nvSpPr>
        <p:spPr>
          <a:xfrm>
            <a:off x="-1075538" y="2686154"/>
            <a:ext cx="3232500" cy="3232500"/>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0968" name="Google Shape;10968;p156"/>
          <p:cNvSpPr txBox="1">
            <a:spLocks noGrp="1"/>
          </p:cNvSpPr>
          <p:nvPr>
            <p:ph type="title" idx="4294967295"/>
          </p:nvPr>
        </p:nvSpPr>
        <p:spPr>
          <a:xfrm>
            <a:off x="700750" y="258400"/>
            <a:ext cx="5375400" cy="12537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1800"/>
              <a:buNone/>
            </a:pPr>
            <a:r>
              <a:rPr lang="en" sz="2800"/>
              <a:t>Contact Participant Services</a:t>
            </a:r>
            <a:endParaRPr sz="2800"/>
          </a:p>
          <a:p>
            <a:pPr marL="88900" lvl="0" indent="0" algn="l" rtl="0">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35" name="Google Shape;7227;g3058893a927_0_0">
            <a:extLst>
              <a:ext uri="{FF2B5EF4-FFF2-40B4-BE49-F238E27FC236}">
                <a16:creationId xmlns:a16="http://schemas.microsoft.com/office/drawing/2014/main" id="{9B008970-67B6-4BD0-8C6D-9CD6472A5AF2}"/>
              </a:ext>
            </a:extLst>
          </p:cNvPr>
          <p:cNvSpPr/>
          <p:nvPr/>
        </p:nvSpPr>
        <p:spPr>
          <a:xfrm>
            <a:off x="4785717"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Phone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dirty="0">
                <a:solidFill>
                  <a:srgbClr val="C8102E"/>
                </a:solidFill>
                <a:latin typeface="Inter"/>
                <a:ea typeface="Inter"/>
                <a:cs typeface="Inter"/>
                <a:sym typeface="Inter"/>
              </a:rPr>
              <a:t>––––</a:t>
            </a:r>
            <a:endParaRPr sz="10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Current WEX participants: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866-451-3399</a:t>
            </a:r>
            <a:endParaRPr sz="1100" b="0" i="0" u="none" strike="noStrike" cap="none" dirty="0">
              <a:solidFill>
                <a:srgbClr val="253746"/>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New to WEX: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844-561-1337</a:t>
            </a:r>
            <a:endParaRPr sz="900" b="0" i="0" u="none" strike="noStrike" cap="none" dirty="0">
              <a:solidFill>
                <a:srgbClr val="253746"/>
              </a:solidFill>
              <a:latin typeface="Inter"/>
              <a:ea typeface="Inter"/>
              <a:cs typeface="Inter"/>
              <a:sym typeface="Inter"/>
            </a:endParaRPr>
          </a:p>
        </p:txBody>
      </p:sp>
      <p:sp>
        <p:nvSpPr>
          <p:cNvPr id="36" name="Google Shape;7228;g3058893a927_0_0">
            <a:extLst>
              <a:ext uri="{FF2B5EF4-FFF2-40B4-BE49-F238E27FC236}">
                <a16:creationId xmlns:a16="http://schemas.microsoft.com/office/drawing/2014/main" id="{D98DD587-3FFF-47B4-A45E-57531DB802B5}"/>
              </a:ext>
            </a:extLst>
          </p:cNvPr>
          <p:cNvSpPr/>
          <p:nvPr/>
        </p:nvSpPr>
        <p:spPr>
          <a:xfrm>
            <a:off x="1721204"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Website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dirty="0">
                <a:solidFill>
                  <a:srgbClr val="C8102E"/>
                </a:solidFill>
                <a:latin typeface="Inter"/>
                <a:ea typeface="Inter"/>
                <a:cs typeface="Inter"/>
                <a:sym typeface="Inter"/>
              </a:rPr>
              <a:t>––––</a:t>
            </a:r>
            <a:endParaRPr sz="9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b="0" i="0" u="none" strike="noStrike" cap="none" dirty="0">
                <a:solidFill>
                  <a:srgbClr val="253746"/>
                </a:solidFill>
                <a:latin typeface="Inter"/>
                <a:ea typeface="Inter"/>
                <a:cs typeface="Inter"/>
                <a:sym typeface="Inter"/>
              </a:rPr>
              <a:t>www.wexinc.com</a:t>
            </a:r>
            <a:endParaRPr sz="1400" b="0" i="0" u="none" strike="noStrike" cap="none" dirty="0">
              <a:solidFill>
                <a:srgbClr val="000000"/>
              </a:solidFill>
              <a:latin typeface="Arial"/>
              <a:ea typeface="Arial"/>
              <a:cs typeface="Arial"/>
              <a:sym typeface="Arial"/>
            </a:endParaRPr>
          </a:p>
        </p:txBody>
      </p:sp>
      <p:sp>
        <p:nvSpPr>
          <p:cNvPr id="37" name="Google Shape;7240;g3058893a927_0_0">
            <a:extLst>
              <a:ext uri="{FF2B5EF4-FFF2-40B4-BE49-F238E27FC236}">
                <a16:creationId xmlns:a16="http://schemas.microsoft.com/office/drawing/2014/main" id="{4F556F4B-A5DF-474C-AA92-2DA1863550E1}"/>
              </a:ext>
            </a:extLst>
          </p:cNvPr>
          <p:cNvSpPr/>
          <p:nvPr/>
        </p:nvSpPr>
        <p:spPr>
          <a:xfrm>
            <a:off x="2297654" y="1727480"/>
            <a:ext cx="1307400" cy="1307400"/>
          </a:xfrm>
          <a:prstGeom prst="ellipse">
            <a:avLst/>
          </a:prstGeom>
          <a:solidFill>
            <a:srgbClr val="00C7B1"/>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38" name="Google Shape;7241;g3058893a927_0_0">
            <a:extLst>
              <a:ext uri="{FF2B5EF4-FFF2-40B4-BE49-F238E27FC236}">
                <a16:creationId xmlns:a16="http://schemas.microsoft.com/office/drawing/2014/main" id="{8024B133-E3F6-4597-8FFE-C888B58087DD}"/>
              </a:ext>
            </a:extLst>
          </p:cNvPr>
          <p:cNvSpPr/>
          <p:nvPr/>
        </p:nvSpPr>
        <p:spPr>
          <a:xfrm>
            <a:off x="5362171" y="1685405"/>
            <a:ext cx="1307400" cy="13074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39" name="Google Shape;7242;g3058893a927_0_0">
            <a:extLst>
              <a:ext uri="{FF2B5EF4-FFF2-40B4-BE49-F238E27FC236}">
                <a16:creationId xmlns:a16="http://schemas.microsoft.com/office/drawing/2014/main" id="{74DACA60-BDF8-4FA0-AC2D-DFF9A32D8F4D}"/>
              </a:ext>
            </a:extLst>
          </p:cNvPr>
          <p:cNvGrpSpPr/>
          <p:nvPr/>
        </p:nvGrpSpPr>
        <p:grpSpPr>
          <a:xfrm>
            <a:off x="5699342" y="1998384"/>
            <a:ext cx="632930" cy="681331"/>
            <a:chOff x="259050" y="664600"/>
            <a:chExt cx="91725" cy="101375"/>
          </a:xfrm>
        </p:grpSpPr>
        <p:sp>
          <p:nvSpPr>
            <p:cNvPr id="40" name="Google Shape;7243;g3058893a927_0_0">
              <a:extLst>
                <a:ext uri="{FF2B5EF4-FFF2-40B4-BE49-F238E27FC236}">
                  <a16:creationId xmlns:a16="http://schemas.microsoft.com/office/drawing/2014/main" id="{F0FEEF52-02D9-42CD-B11D-078830E1665E}"/>
                </a:ext>
              </a:extLst>
            </p:cNvPr>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7244;g3058893a927_0_0">
              <a:extLst>
                <a:ext uri="{FF2B5EF4-FFF2-40B4-BE49-F238E27FC236}">
                  <a16:creationId xmlns:a16="http://schemas.microsoft.com/office/drawing/2014/main" id="{BEAC30CB-9719-4589-A63C-5AD8B6C692CB}"/>
                </a:ext>
              </a:extLst>
            </p:cNvPr>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7245;g3058893a927_0_0">
              <a:extLst>
                <a:ext uri="{FF2B5EF4-FFF2-40B4-BE49-F238E27FC236}">
                  <a16:creationId xmlns:a16="http://schemas.microsoft.com/office/drawing/2014/main" id="{8E2ED207-A448-4717-8306-2B3FF8A1D40E}"/>
                </a:ext>
              </a:extLst>
            </p:cNvPr>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7246;g3058893a927_0_0">
              <a:extLst>
                <a:ext uri="{FF2B5EF4-FFF2-40B4-BE49-F238E27FC236}">
                  <a16:creationId xmlns:a16="http://schemas.microsoft.com/office/drawing/2014/main" id="{C4A719E4-DF84-46E5-8C85-CB905104EFFF}"/>
                </a:ext>
              </a:extLst>
            </p:cNvPr>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7247;g3058893a927_0_0">
              <a:extLst>
                <a:ext uri="{FF2B5EF4-FFF2-40B4-BE49-F238E27FC236}">
                  <a16:creationId xmlns:a16="http://schemas.microsoft.com/office/drawing/2014/main" id="{4DD3346F-B391-4794-BAB1-4F530B01470F}"/>
                </a:ext>
              </a:extLst>
            </p:cNvPr>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7248;g3058893a927_0_0">
              <a:extLst>
                <a:ext uri="{FF2B5EF4-FFF2-40B4-BE49-F238E27FC236}">
                  <a16:creationId xmlns:a16="http://schemas.microsoft.com/office/drawing/2014/main" id="{D9AC18B8-8682-4766-9FB9-F0238DE9E960}"/>
                </a:ext>
              </a:extLst>
            </p:cNvPr>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7249;g3058893a927_0_0">
              <a:extLst>
                <a:ext uri="{FF2B5EF4-FFF2-40B4-BE49-F238E27FC236}">
                  <a16:creationId xmlns:a16="http://schemas.microsoft.com/office/drawing/2014/main" id="{BBAB3F1B-E193-4634-AE49-2C54BBC59B5F}"/>
                </a:ext>
              </a:extLst>
            </p:cNvPr>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 name="Google Shape;7250;g3058893a927_0_0">
            <a:extLst>
              <a:ext uri="{FF2B5EF4-FFF2-40B4-BE49-F238E27FC236}">
                <a16:creationId xmlns:a16="http://schemas.microsoft.com/office/drawing/2014/main" id="{C12223B2-2DA5-40AF-BE23-7552F88CBD52}"/>
              </a:ext>
            </a:extLst>
          </p:cNvPr>
          <p:cNvGrpSpPr/>
          <p:nvPr/>
        </p:nvGrpSpPr>
        <p:grpSpPr>
          <a:xfrm>
            <a:off x="2473357" y="2043998"/>
            <a:ext cx="956001" cy="674353"/>
            <a:chOff x="627575" y="1056975"/>
            <a:chExt cx="116425" cy="82125"/>
          </a:xfrm>
        </p:grpSpPr>
        <p:sp>
          <p:nvSpPr>
            <p:cNvPr id="48" name="Google Shape;7251;g3058893a927_0_0">
              <a:extLst>
                <a:ext uri="{FF2B5EF4-FFF2-40B4-BE49-F238E27FC236}">
                  <a16:creationId xmlns:a16="http://schemas.microsoft.com/office/drawing/2014/main" id="{B1F2802C-B614-4837-9FE6-C0679136BA75}"/>
                </a:ext>
              </a:extLst>
            </p:cNvPr>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7252;g3058893a927_0_0">
              <a:extLst>
                <a:ext uri="{FF2B5EF4-FFF2-40B4-BE49-F238E27FC236}">
                  <a16:creationId xmlns:a16="http://schemas.microsoft.com/office/drawing/2014/main" id="{C411D5BA-26E2-41BB-AA64-A7FAC9E8C763}"/>
                </a:ext>
              </a:extLst>
            </p:cNvPr>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7253;g3058893a927_0_0">
              <a:extLst>
                <a:ext uri="{FF2B5EF4-FFF2-40B4-BE49-F238E27FC236}">
                  <a16:creationId xmlns:a16="http://schemas.microsoft.com/office/drawing/2014/main" id="{3437A05C-6F6F-4729-9584-723E25FA7590}"/>
                </a:ext>
              </a:extLst>
            </p:cNvPr>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7254;g3058893a927_0_0">
              <a:extLst>
                <a:ext uri="{FF2B5EF4-FFF2-40B4-BE49-F238E27FC236}">
                  <a16:creationId xmlns:a16="http://schemas.microsoft.com/office/drawing/2014/main" id="{6AAD9B47-E976-438E-9B93-40D822E88956}"/>
                </a:ext>
              </a:extLst>
            </p:cNvPr>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7255;g3058893a927_0_0">
              <a:extLst>
                <a:ext uri="{FF2B5EF4-FFF2-40B4-BE49-F238E27FC236}">
                  <a16:creationId xmlns:a16="http://schemas.microsoft.com/office/drawing/2014/main" id="{9F276FFB-CB9F-4E39-8139-AAA256F8B362}"/>
                </a:ext>
              </a:extLst>
            </p:cNvPr>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653"/>
        <p:cNvGrpSpPr/>
        <p:nvPr/>
      </p:nvGrpSpPr>
      <p:grpSpPr>
        <a:xfrm>
          <a:off x="0" y="0"/>
          <a:ext cx="0" cy="0"/>
          <a:chOff x="0" y="0"/>
          <a:chExt cx="0" cy="0"/>
        </a:xfrm>
      </p:grpSpPr>
      <p:sp>
        <p:nvSpPr>
          <p:cNvPr id="10654" name="Google Shape;10654;p2"/>
          <p:cNvSpPr txBox="1">
            <a:spLocks noGrp="1"/>
          </p:cNvSpPr>
          <p:nvPr>
            <p:ph type="title"/>
          </p:nvPr>
        </p:nvSpPr>
        <p:spPr>
          <a:xfrm>
            <a:off x="409525" y="1980350"/>
            <a:ext cx="8422800" cy="841800"/>
          </a:xfrm>
          <a:prstGeom prst="rect">
            <a:avLst/>
          </a:prstGeom>
          <a:noFill/>
          <a:ln>
            <a:noFill/>
          </a:ln>
        </p:spPr>
        <p:txBody>
          <a:bodyPr spcFirstLastPara="1" wrap="square" lIns="91425" tIns="91425" rIns="91425" bIns="91425" anchor="ctr" anchorCtr="0">
            <a:normAutofit/>
          </a:bodyPr>
          <a:lstStyle/>
          <a:p>
            <a:pPr marL="0" lvl="0" indent="0" algn="l" rtl="0">
              <a:lnSpc>
                <a:spcPct val="100000"/>
              </a:lnSpc>
              <a:spcBef>
                <a:spcPts val="0"/>
              </a:spcBef>
              <a:spcAft>
                <a:spcPts val="0"/>
              </a:spcAft>
              <a:buSzPts val="3600"/>
              <a:buNone/>
            </a:pPr>
            <a:r>
              <a:rPr lang="en"/>
              <a:t>Health savings account</a:t>
            </a:r>
            <a:endParaRPr/>
          </a:p>
        </p:txBody>
      </p:sp>
      <p:sp>
        <p:nvSpPr>
          <p:cNvPr id="10655" name="Google Shape;10655;p2"/>
          <p:cNvSpPr/>
          <p:nvPr/>
        </p:nvSpPr>
        <p:spPr>
          <a:xfrm>
            <a:off x="409525" y="2668250"/>
            <a:ext cx="32322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dirty="0">
                <a:solidFill>
                  <a:schemeClr val="dk2"/>
                </a:solidFill>
                <a:latin typeface="Inter" panose="02000503000000020004" pitchFamily="2" charset="0"/>
                <a:ea typeface="Inter" panose="02000503000000020004" pitchFamily="2" charset="0"/>
                <a:cs typeface="Roboto Condensed"/>
                <a:sym typeface="Roboto Condensed"/>
              </a:rPr>
              <a:t>(HSA) </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986"/>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659"/>
        <p:cNvGrpSpPr/>
        <p:nvPr/>
      </p:nvGrpSpPr>
      <p:grpSpPr>
        <a:xfrm>
          <a:off x="0" y="0"/>
          <a:ext cx="0" cy="0"/>
          <a:chOff x="0" y="0"/>
          <a:chExt cx="0" cy="0"/>
        </a:xfrm>
      </p:grpSpPr>
      <p:sp>
        <p:nvSpPr>
          <p:cNvPr id="10660" name="Google Shape;10660;p3"/>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What is a health savings account (HSA)?</a:t>
            </a:r>
            <a:endParaRPr/>
          </a:p>
        </p:txBody>
      </p:sp>
      <p:sp>
        <p:nvSpPr>
          <p:cNvPr id="10661" name="Google Shape;10661;p3"/>
          <p:cNvSpPr txBox="1"/>
          <p:nvPr/>
        </p:nvSpPr>
        <p:spPr>
          <a:xfrm>
            <a:off x="1227222" y="3250253"/>
            <a:ext cx="17205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dirty="0">
                <a:solidFill>
                  <a:srgbClr val="253746"/>
                </a:solidFill>
                <a:latin typeface="Inter"/>
                <a:ea typeface="Inter"/>
                <a:cs typeface="Inter"/>
                <a:sym typeface="Inter"/>
              </a:rPr>
              <a:t>Individually owned account </a:t>
            </a:r>
            <a:endParaRPr sz="1650" b="0" i="0" u="none" strike="noStrike" cap="none" dirty="0">
              <a:solidFill>
                <a:srgbClr val="253746"/>
              </a:solidFill>
              <a:latin typeface="Inter"/>
              <a:ea typeface="Inter"/>
              <a:cs typeface="Inter"/>
              <a:sym typeface="Inter"/>
            </a:endParaRPr>
          </a:p>
        </p:txBody>
      </p:sp>
      <p:sp>
        <p:nvSpPr>
          <p:cNvPr id="10662" name="Google Shape;10662;p3"/>
          <p:cNvSpPr txBox="1"/>
          <p:nvPr/>
        </p:nvSpPr>
        <p:spPr>
          <a:xfrm>
            <a:off x="3817225" y="3250250"/>
            <a:ext cx="15870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dirty="0">
                <a:solidFill>
                  <a:srgbClr val="253746"/>
                </a:solidFill>
                <a:latin typeface="Inter"/>
                <a:ea typeface="Inter"/>
                <a:cs typeface="Inter"/>
                <a:sym typeface="Inter"/>
              </a:rPr>
              <a:t>Funds rollover every year </a:t>
            </a:r>
            <a:endParaRPr sz="1650" b="0" i="0" u="none" strike="noStrike" cap="none" dirty="0">
              <a:solidFill>
                <a:srgbClr val="253746"/>
              </a:solidFill>
              <a:latin typeface="Inter"/>
              <a:ea typeface="Inter"/>
              <a:cs typeface="Inter"/>
              <a:sym typeface="Inter"/>
            </a:endParaRPr>
          </a:p>
        </p:txBody>
      </p:sp>
      <p:sp>
        <p:nvSpPr>
          <p:cNvPr id="10663" name="Google Shape;10663;p3"/>
          <p:cNvSpPr/>
          <p:nvPr/>
        </p:nvSpPr>
        <p:spPr>
          <a:xfrm>
            <a:off x="1237600" y="1682113"/>
            <a:ext cx="1436631" cy="1436631"/>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664" name="Google Shape;10664;p3"/>
          <p:cNvSpPr txBox="1"/>
          <p:nvPr/>
        </p:nvSpPr>
        <p:spPr>
          <a:xfrm>
            <a:off x="5919425" y="3250250"/>
            <a:ext cx="22338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dirty="0">
                <a:solidFill>
                  <a:srgbClr val="253746"/>
                </a:solidFill>
                <a:latin typeface="Inter"/>
                <a:ea typeface="Inter"/>
                <a:cs typeface="Inter"/>
                <a:sym typeface="Inter"/>
              </a:rPr>
              <a:t>Grow account through investments</a:t>
            </a:r>
            <a:endParaRPr sz="1650" b="0" i="0" u="none" strike="noStrike" cap="none" dirty="0">
              <a:solidFill>
                <a:srgbClr val="253746"/>
              </a:solidFill>
              <a:latin typeface="Inter"/>
              <a:ea typeface="Inter"/>
              <a:cs typeface="Inter"/>
              <a:sym typeface="Inter"/>
            </a:endParaRPr>
          </a:p>
        </p:txBody>
      </p:sp>
      <p:pic>
        <p:nvPicPr>
          <p:cNvPr id="10665" name="Google Shape;10665;p3"/>
          <p:cNvPicPr preferRelativeResize="0"/>
          <p:nvPr/>
        </p:nvPicPr>
        <p:blipFill rotWithShape="1">
          <a:blip r:embed="rId3">
            <a:alphaModFix/>
          </a:blip>
          <a:srcRect/>
          <a:stretch/>
        </p:blipFill>
        <p:spPr>
          <a:xfrm>
            <a:off x="1307054" y="1817305"/>
            <a:ext cx="1249311" cy="1206116"/>
          </a:xfrm>
          <a:prstGeom prst="rect">
            <a:avLst/>
          </a:prstGeom>
          <a:noFill/>
          <a:ln>
            <a:noFill/>
          </a:ln>
        </p:spPr>
      </p:pic>
      <p:sp>
        <p:nvSpPr>
          <p:cNvPr id="10666" name="Google Shape;10666;p3"/>
          <p:cNvSpPr/>
          <p:nvPr/>
        </p:nvSpPr>
        <p:spPr>
          <a:xfrm>
            <a:off x="3855253" y="1682113"/>
            <a:ext cx="1436631" cy="1436631"/>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667" name="Google Shape;10667;p3"/>
          <p:cNvSpPr/>
          <p:nvPr/>
        </p:nvSpPr>
        <p:spPr>
          <a:xfrm>
            <a:off x="6279261" y="1682113"/>
            <a:ext cx="1436631" cy="1436631"/>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pic>
        <p:nvPicPr>
          <p:cNvPr id="10668" name="Google Shape;10668;p3"/>
          <p:cNvPicPr preferRelativeResize="0"/>
          <p:nvPr/>
        </p:nvPicPr>
        <p:blipFill rotWithShape="1">
          <a:blip r:embed="rId4">
            <a:alphaModFix/>
          </a:blip>
          <a:srcRect/>
          <a:stretch/>
        </p:blipFill>
        <p:spPr>
          <a:xfrm>
            <a:off x="3959174" y="1799506"/>
            <a:ext cx="1255956" cy="1209440"/>
          </a:xfrm>
          <a:prstGeom prst="rect">
            <a:avLst/>
          </a:prstGeom>
          <a:noFill/>
          <a:ln>
            <a:noFill/>
          </a:ln>
        </p:spPr>
      </p:pic>
      <p:pic>
        <p:nvPicPr>
          <p:cNvPr id="10669" name="Google Shape;10669;p3"/>
          <p:cNvPicPr preferRelativeResize="0"/>
          <p:nvPr/>
        </p:nvPicPr>
        <p:blipFill rotWithShape="1">
          <a:blip r:embed="rId5">
            <a:alphaModFix/>
          </a:blip>
          <a:srcRect/>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673"/>
        <p:cNvGrpSpPr/>
        <p:nvPr/>
      </p:nvGrpSpPr>
      <p:grpSpPr>
        <a:xfrm>
          <a:off x="0" y="0"/>
          <a:ext cx="0" cy="0"/>
          <a:chOff x="0" y="0"/>
          <a:chExt cx="0" cy="0"/>
        </a:xfrm>
      </p:grpSpPr>
      <p:sp>
        <p:nvSpPr>
          <p:cNvPr id="10674" name="Google Shape;10674;g280d82a52a6_0_1887"/>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Eligibility </a:t>
            </a:r>
            <a:endParaRPr/>
          </a:p>
        </p:txBody>
      </p:sp>
      <p:sp>
        <p:nvSpPr>
          <p:cNvPr id="10675" name="Google Shape;10675;g280d82a52a6_0_1887"/>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676" name="Google Shape;10676;g280d82a52a6_0_1887"/>
          <p:cNvSpPr txBox="1"/>
          <p:nvPr/>
        </p:nvSpPr>
        <p:spPr>
          <a:xfrm>
            <a:off x="2335277" y="1680000"/>
            <a:ext cx="6558000" cy="2675700"/>
          </a:xfrm>
          <a:prstGeom prst="rect">
            <a:avLst/>
          </a:prstGeom>
          <a:noFill/>
          <a:ln>
            <a:noFill/>
          </a:ln>
        </p:spPr>
        <p:txBody>
          <a:bodyPr spcFirstLastPara="1" wrap="square" lIns="91425" tIns="45700" rIns="91425" bIns="45700" anchor="t" anchorCtr="0">
            <a:normAutofit/>
          </a:bodyPr>
          <a:lstStyle/>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dirty="0">
                <a:solidFill>
                  <a:srgbClr val="4D4D4F"/>
                </a:solidFill>
                <a:latin typeface="Inter"/>
                <a:ea typeface="Inter"/>
                <a:cs typeface="Inter"/>
                <a:sym typeface="Inter"/>
              </a:rPr>
              <a:t>Must be enrolled in a high-deductible health plan (HDHP)</a:t>
            </a:r>
            <a:endParaRPr sz="1500" b="1" i="0" u="none" strike="noStrike" cap="none" dirty="0">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Cannot be enrolled in a PPO or HMO health plan</a:t>
            </a:r>
            <a:endParaRPr sz="1500" b="0" i="0" u="none" strike="noStrike" cap="none" dirty="0">
              <a:solidFill>
                <a:srgbClr val="181918"/>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dirty="0">
                <a:solidFill>
                  <a:srgbClr val="4D4D4F"/>
                </a:solidFill>
                <a:latin typeface="Inter"/>
                <a:ea typeface="Inter"/>
                <a:cs typeface="Inter"/>
                <a:sym typeface="Inter"/>
              </a:rPr>
              <a:t>Can be enrolled/covered by:</a:t>
            </a:r>
            <a:endParaRPr sz="1500" b="1" i="0" u="none" strike="noStrike" cap="none" dirty="0">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Limited FSA or combination FSA</a:t>
            </a:r>
            <a:endParaRPr sz="1500" b="0" i="0" u="none" strike="noStrike" cap="none" dirty="0">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Dependent care FSA</a:t>
            </a:r>
            <a:endParaRPr sz="1500" b="0" i="0" u="none" strike="noStrike" cap="none" dirty="0">
              <a:solidFill>
                <a:srgbClr val="4D4D4F"/>
              </a:solidFill>
              <a:latin typeface="Inter"/>
              <a:ea typeface="Inter"/>
              <a:cs typeface="Inter"/>
              <a:sym typeface="Inter"/>
            </a:endParaRPr>
          </a:p>
        </p:txBody>
      </p:sp>
      <p:sp>
        <p:nvSpPr>
          <p:cNvPr id="10677" name="Google Shape;10677;g280d82a52a6_0_1887"/>
          <p:cNvSpPr/>
          <p:nvPr/>
        </p:nvSpPr>
        <p:spPr>
          <a:xfrm>
            <a:off x="858411" y="1988198"/>
            <a:ext cx="941833" cy="820304"/>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681"/>
        <p:cNvGrpSpPr/>
        <p:nvPr/>
      </p:nvGrpSpPr>
      <p:grpSpPr>
        <a:xfrm>
          <a:off x="0" y="0"/>
          <a:ext cx="0" cy="0"/>
          <a:chOff x="0" y="0"/>
          <a:chExt cx="0" cy="0"/>
        </a:xfrm>
      </p:grpSpPr>
      <p:sp>
        <p:nvSpPr>
          <p:cNvPr id="10682" name="Google Shape;10682;g280d82a52a6_0_7531"/>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Tax advantages</a:t>
            </a:r>
            <a:endParaRPr/>
          </a:p>
        </p:txBody>
      </p:sp>
      <p:sp>
        <p:nvSpPr>
          <p:cNvPr id="10683" name="Google Shape;10683;g280d82a52a6_0_7531"/>
          <p:cNvSpPr txBox="1"/>
          <p:nvPr/>
        </p:nvSpPr>
        <p:spPr>
          <a:xfrm>
            <a:off x="1051422" y="3250253"/>
            <a:ext cx="1720500" cy="500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Tax-deductible contributions</a:t>
            </a:r>
            <a:endParaRPr sz="1400" b="0" i="0" u="none" strike="noStrike" cap="none">
              <a:solidFill>
                <a:srgbClr val="253746"/>
              </a:solidFill>
              <a:latin typeface="Inter"/>
              <a:ea typeface="Inter"/>
              <a:cs typeface="Inter"/>
              <a:sym typeface="Inter"/>
            </a:endParaRPr>
          </a:p>
        </p:txBody>
      </p:sp>
      <p:sp>
        <p:nvSpPr>
          <p:cNvPr id="10684" name="Google Shape;10684;g280d82a52a6_0_7531"/>
          <p:cNvSpPr txBox="1"/>
          <p:nvPr/>
        </p:nvSpPr>
        <p:spPr>
          <a:xfrm>
            <a:off x="3683725" y="3250250"/>
            <a:ext cx="1849800" cy="931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Tax-free accumulation of interest &amp; dividends</a:t>
            </a:r>
            <a:endParaRPr sz="14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650"/>
              <a:buFont typeface="Arial"/>
              <a:buNone/>
            </a:pPr>
            <a:endParaRPr sz="1400" b="0" i="0" u="none" strike="noStrike" cap="none">
              <a:solidFill>
                <a:srgbClr val="253746"/>
              </a:solidFill>
              <a:latin typeface="Inter"/>
              <a:ea typeface="Inter"/>
              <a:cs typeface="Inter"/>
              <a:sym typeface="Inter"/>
            </a:endParaRPr>
          </a:p>
        </p:txBody>
      </p:sp>
      <p:sp>
        <p:nvSpPr>
          <p:cNvPr id="10685" name="Google Shape;10685;g280d82a52a6_0_7531"/>
          <p:cNvSpPr/>
          <p:nvPr/>
        </p:nvSpPr>
        <p:spPr>
          <a:xfrm>
            <a:off x="1237600" y="1682113"/>
            <a:ext cx="1436700" cy="14367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686" name="Google Shape;10686;g280d82a52a6_0_7531"/>
          <p:cNvSpPr txBox="1"/>
          <p:nvPr/>
        </p:nvSpPr>
        <p:spPr>
          <a:xfrm>
            <a:off x="6072000" y="3250250"/>
            <a:ext cx="1939500" cy="931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Tax-free distributions for qualified medical expenses</a:t>
            </a:r>
            <a:endParaRPr sz="14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650"/>
              <a:buFont typeface="Arial"/>
              <a:buNone/>
            </a:pPr>
            <a:endParaRPr sz="1400" b="0" i="0" u="none" strike="noStrike" cap="none">
              <a:solidFill>
                <a:srgbClr val="253746"/>
              </a:solidFill>
              <a:latin typeface="Inter"/>
              <a:ea typeface="Inter"/>
              <a:cs typeface="Inter"/>
              <a:sym typeface="Inter"/>
            </a:endParaRPr>
          </a:p>
        </p:txBody>
      </p:sp>
      <p:sp>
        <p:nvSpPr>
          <p:cNvPr id="10687" name="Google Shape;10687;g280d82a52a6_0_7531"/>
          <p:cNvSpPr/>
          <p:nvPr/>
        </p:nvSpPr>
        <p:spPr>
          <a:xfrm>
            <a:off x="3855253" y="1682113"/>
            <a:ext cx="1436700" cy="1436700"/>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688" name="Google Shape;10688;g280d82a52a6_0_7531"/>
          <p:cNvSpPr/>
          <p:nvPr/>
        </p:nvSpPr>
        <p:spPr>
          <a:xfrm>
            <a:off x="6279261" y="1682113"/>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grpSp>
        <p:nvGrpSpPr>
          <p:cNvPr id="10689" name="Google Shape;10689;g280d82a52a6_0_7531"/>
          <p:cNvGrpSpPr/>
          <p:nvPr/>
        </p:nvGrpSpPr>
        <p:grpSpPr>
          <a:xfrm>
            <a:off x="1613067" y="1979276"/>
            <a:ext cx="685747" cy="849891"/>
            <a:chOff x="265750" y="2391600"/>
            <a:chExt cx="78750" cy="97600"/>
          </a:xfrm>
        </p:grpSpPr>
        <p:sp>
          <p:nvSpPr>
            <p:cNvPr id="10690" name="Google Shape;10690;g280d82a52a6_0_7531"/>
            <p:cNvSpPr/>
            <p:nvPr/>
          </p:nvSpPr>
          <p:spPr>
            <a:xfrm>
              <a:off x="280825" y="2415475"/>
              <a:ext cx="35625" cy="5050"/>
            </a:xfrm>
            <a:custGeom>
              <a:avLst/>
              <a:gdLst/>
              <a:ahLst/>
              <a:cxnLst/>
              <a:rect l="l" t="t" r="r" b="b"/>
              <a:pathLst>
                <a:path w="1425" h="202" extrusionOk="0">
                  <a:moveTo>
                    <a:pt x="101" y="0"/>
                  </a:moveTo>
                  <a:lnTo>
                    <a:pt x="68" y="17"/>
                  </a:lnTo>
                  <a:lnTo>
                    <a:pt x="34" y="34"/>
                  </a:lnTo>
                  <a:lnTo>
                    <a:pt x="1" y="67"/>
                  </a:lnTo>
                  <a:lnTo>
                    <a:pt x="1" y="101"/>
                  </a:lnTo>
                  <a:lnTo>
                    <a:pt x="1" y="151"/>
                  </a:lnTo>
                  <a:lnTo>
                    <a:pt x="34" y="184"/>
                  </a:lnTo>
                  <a:lnTo>
                    <a:pt x="68" y="201"/>
                  </a:lnTo>
                  <a:lnTo>
                    <a:pt x="1357" y="201"/>
                  </a:lnTo>
                  <a:lnTo>
                    <a:pt x="1391" y="184"/>
                  </a:lnTo>
                  <a:lnTo>
                    <a:pt x="1408" y="151"/>
                  </a:lnTo>
                  <a:lnTo>
                    <a:pt x="1424" y="101"/>
                  </a:lnTo>
                  <a:lnTo>
                    <a:pt x="1408" y="67"/>
                  </a:lnTo>
                  <a:lnTo>
                    <a:pt x="1391" y="34"/>
                  </a:lnTo>
                  <a:lnTo>
                    <a:pt x="1357" y="17"/>
                  </a:lnTo>
                  <a:lnTo>
                    <a:pt x="13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1" name="Google Shape;10691;g280d82a52a6_0_7531"/>
            <p:cNvSpPr/>
            <p:nvPr/>
          </p:nvSpPr>
          <p:spPr>
            <a:xfrm>
              <a:off x="280825" y="2430550"/>
              <a:ext cx="35625" cy="5050"/>
            </a:xfrm>
            <a:custGeom>
              <a:avLst/>
              <a:gdLst/>
              <a:ahLst/>
              <a:cxnLst/>
              <a:rect l="l" t="t" r="r" b="b"/>
              <a:pathLst>
                <a:path w="1425" h="202" extrusionOk="0">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2" name="Google Shape;10692;g280d82a52a6_0_7531"/>
            <p:cNvSpPr/>
            <p:nvPr/>
          </p:nvSpPr>
          <p:spPr>
            <a:xfrm>
              <a:off x="280825" y="2446025"/>
              <a:ext cx="35625" cy="5050"/>
            </a:xfrm>
            <a:custGeom>
              <a:avLst/>
              <a:gdLst/>
              <a:ahLst/>
              <a:cxnLst/>
              <a:rect l="l" t="t" r="r" b="b"/>
              <a:pathLst>
                <a:path w="1425" h="202" extrusionOk="0">
                  <a:moveTo>
                    <a:pt x="101" y="1"/>
                  </a:moveTo>
                  <a:lnTo>
                    <a:pt x="68" y="18"/>
                  </a:lnTo>
                  <a:lnTo>
                    <a:pt x="34" y="34"/>
                  </a:lnTo>
                  <a:lnTo>
                    <a:pt x="1" y="68"/>
                  </a:lnTo>
                  <a:lnTo>
                    <a:pt x="1" y="101"/>
                  </a:lnTo>
                  <a:lnTo>
                    <a:pt x="1" y="135"/>
                  </a:lnTo>
                  <a:lnTo>
                    <a:pt x="34" y="168"/>
                  </a:lnTo>
                  <a:lnTo>
                    <a:pt x="68" y="202"/>
                  </a:lnTo>
                  <a:lnTo>
                    <a:pt x="1357" y="202"/>
                  </a:lnTo>
                  <a:lnTo>
                    <a:pt x="1391" y="168"/>
                  </a:lnTo>
                  <a:lnTo>
                    <a:pt x="1408" y="135"/>
                  </a:lnTo>
                  <a:lnTo>
                    <a:pt x="1424" y="101"/>
                  </a:lnTo>
                  <a:lnTo>
                    <a:pt x="1408" y="68"/>
                  </a:lnTo>
                  <a:lnTo>
                    <a:pt x="1391" y="34"/>
                  </a:lnTo>
                  <a:lnTo>
                    <a:pt x="1357" y="18"/>
                  </a:lnTo>
                  <a:lnTo>
                    <a:pt x="132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3" name="Google Shape;10693;g280d82a52a6_0_7531"/>
            <p:cNvSpPr/>
            <p:nvPr/>
          </p:nvSpPr>
          <p:spPr>
            <a:xfrm>
              <a:off x="265750" y="2391600"/>
              <a:ext cx="65775" cy="83350"/>
            </a:xfrm>
            <a:custGeom>
              <a:avLst/>
              <a:gdLst/>
              <a:ahLst/>
              <a:cxnLst/>
              <a:rect l="l" t="t" r="r" b="b"/>
              <a:pathLst>
                <a:path w="2631" h="3334" extrusionOk="0">
                  <a:moveTo>
                    <a:pt x="2429" y="201"/>
                  </a:moveTo>
                  <a:lnTo>
                    <a:pt x="2429" y="3133"/>
                  </a:lnTo>
                  <a:lnTo>
                    <a:pt x="202" y="3133"/>
                  </a:lnTo>
                  <a:lnTo>
                    <a:pt x="202" y="201"/>
                  </a:lnTo>
                  <a:close/>
                  <a:moveTo>
                    <a:pt x="101" y="0"/>
                  </a:moveTo>
                  <a:lnTo>
                    <a:pt x="51" y="17"/>
                  </a:lnTo>
                  <a:lnTo>
                    <a:pt x="34" y="34"/>
                  </a:lnTo>
                  <a:lnTo>
                    <a:pt x="1" y="67"/>
                  </a:lnTo>
                  <a:lnTo>
                    <a:pt x="1" y="101"/>
                  </a:lnTo>
                  <a:lnTo>
                    <a:pt x="1" y="3233"/>
                  </a:lnTo>
                  <a:lnTo>
                    <a:pt x="1" y="3267"/>
                  </a:lnTo>
                  <a:lnTo>
                    <a:pt x="34" y="3300"/>
                  </a:lnTo>
                  <a:lnTo>
                    <a:pt x="51" y="3334"/>
                  </a:lnTo>
                  <a:lnTo>
                    <a:pt x="2563" y="3334"/>
                  </a:lnTo>
                  <a:lnTo>
                    <a:pt x="2597" y="3300"/>
                  </a:lnTo>
                  <a:lnTo>
                    <a:pt x="2630" y="3267"/>
                  </a:lnTo>
                  <a:lnTo>
                    <a:pt x="2630" y="3233"/>
                  </a:lnTo>
                  <a:lnTo>
                    <a:pt x="2630" y="101"/>
                  </a:lnTo>
                  <a:lnTo>
                    <a:pt x="2630" y="67"/>
                  </a:lnTo>
                  <a:lnTo>
                    <a:pt x="2597" y="34"/>
                  </a:lnTo>
                  <a:lnTo>
                    <a:pt x="2563" y="17"/>
                  </a:lnTo>
                  <a:lnTo>
                    <a:pt x="253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4" name="Google Shape;10694;g280d82a52a6_0_7531"/>
            <p:cNvSpPr/>
            <p:nvPr/>
          </p:nvSpPr>
          <p:spPr>
            <a:xfrm>
              <a:off x="278725" y="2405825"/>
              <a:ext cx="65775" cy="83375"/>
            </a:xfrm>
            <a:custGeom>
              <a:avLst/>
              <a:gdLst/>
              <a:ahLst/>
              <a:cxnLst/>
              <a:rect l="l" t="t" r="r" b="b"/>
              <a:pathLst>
                <a:path w="2631" h="3335" extrusionOk="0">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18" y="2916"/>
                  </a:lnTo>
                  <a:lnTo>
                    <a:pt x="1" y="2949"/>
                  </a:lnTo>
                  <a:lnTo>
                    <a:pt x="1" y="2983"/>
                  </a:lnTo>
                  <a:lnTo>
                    <a:pt x="1" y="3234"/>
                  </a:lnTo>
                  <a:lnTo>
                    <a:pt x="1" y="3284"/>
                  </a:lnTo>
                  <a:lnTo>
                    <a:pt x="18" y="3301"/>
                  </a:lnTo>
                  <a:lnTo>
                    <a:pt x="51" y="3334"/>
                  </a:lnTo>
                  <a:lnTo>
                    <a:pt x="2564" y="3334"/>
                  </a:lnTo>
                  <a:lnTo>
                    <a:pt x="2597" y="3301"/>
                  </a:lnTo>
                  <a:lnTo>
                    <a:pt x="2614" y="3284"/>
                  </a:lnTo>
                  <a:lnTo>
                    <a:pt x="2631" y="3234"/>
                  </a:lnTo>
                  <a:lnTo>
                    <a:pt x="2631" y="101"/>
                  </a:lnTo>
                  <a:lnTo>
                    <a:pt x="2614" y="68"/>
                  </a:lnTo>
                  <a:lnTo>
                    <a:pt x="2597" y="34"/>
                  </a:lnTo>
                  <a:lnTo>
                    <a:pt x="2564" y="18"/>
                  </a:lnTo>
                  <a:lnTo>
                    <a:pt x="253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grpSp>
        <p:nvGrpSpPr>
          <p:cNvPr id="10695" name="Google Shape;10695;g280d82a52a6_0_7531"/>
          <p:cNvGrpSpPr/>
          <p:nvPr/>
        </p:nvGrpSpPr>
        <p:grpSpPr>
          <a:xfrm>
            <a:off x="4067183" y="2061760"/>
            <a:ext cx="1087091" cy="677436"/>
            <a:chOff x="2755750" y="492900"/>
            <a:chExt cx="105550" cy="65775"/>
          </a:xfrm>
        </p:grpSpPr>
        <p:sp>
          <p:nvSpPr>
            <p:cNvPr id="10696" name="Google Shape;10696;g280d82a52a6_0_7531"/>
            <p:cNvSpPr/>
            <p:nvPr/>
          </p:nvSpPr>
          <p:spPr>
            <a:xfrm>
              <a:off x="2755750" y="501275"/>
              <a:ext cx="98000" cy="57400"/>
            </a:xfrm>
            <a:custGeom>
              <a:avLst/>
              <a:gdLst/>
              <a:ahLst/>
              <a:cxnLst/>
              <a:rect l="l" t="t" r="r" b="b"/>
              <a:pathLst>
                <a:path w="3920" h="2296" extrusionOk="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7" name="Google Shape;10697;g280d82a52a6_0_7531"/>
            <p:cNvSpPr/>
            <p:nvPr/>
          </p:nvSpPr>
          <p:spPr>
            <a:xfrm>
              <a:off x="2763700" y="492900"/>
              <a:ext cx="97600" cy="56150"/>
            </a:xfrm>
            <a:custGeom>
              <a:avLst/>
              <a:gdLst/>
              <a:ahLst/>
              <a:cxnLst/>
              <a:rect l="l" t="t" r="r" b="b"/>
              <a:pathLst>
                <a:path w="3904" h="2246" extrusionOk="0">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8" name="Google Shape;10698;g280d82a52a6_0_7531"/>
            <p:cNvSpPr/>
            <p:nvPr/>
          </p:nvSpPr>
          <p:spPr>
            <a:xfrm>
              <a:off x="2801800" y="515100"/>
              <a:ext cx="9650" cy="7150"/>
            </a:xfrm>
            <a:custGeom>
              <a:avLst/>
              <a:gdLst/>
              <a:ahLst/>
              <a:cxnLst/>
              <a:rect l="l" t="t" r="r" b="b"/>
              <a:pathLst>
                <a:path w="386" h="286" extrusionOk="0">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9" name="Google Shape;10699;g280d82a52a6_0_7531"/>
            <p:cNvSpPr/>
            <p:nvPr/>
          </p:nvSpPr>
          <p:spPr>
            <a:xfrm>
              <a:off x="2796775" y="538550"/>
              <a:ext cx="9650" cy="7150"/>
            </a:xfrm>
            <a:custGeom>
              <a:avLst/>
              <a:gdLst/>
              <a:ahLst/>
              <a:cxnLst/>
              <a:rect l="l" t="t" r="r" b="b"/>
              <a:pathLst>
                <a:path w="386" h="286" extrusionOk="0">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0" name="Google Shape;10700;g280d82a52a6_0_7531"/>
            <p:cNvSpPr/>
            <p:nvPr/>
          </p:nvSpPr>
          <p:spPr>
            <a:xfrm>
              <a:off x="2795525" y="515100"/>
              <a:ext cx="11325" cy="17625"/>
            </a:xfrm>
            <a:custGeom>
              <a:avLst/>
              <a:gdLst/>
              <a:ahLst/>
              <a:cxnLst/>
              <a:rect l="l" t="t" r="r" b="b"/>
              <a:pathLst>
                <a:path w="453" h="705" extrusionOk="0">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1" name="Google Shape;10701;g280d82a52a6_0_7531"/>
            <p:cNvSpPr/>
            <p:nvPr/>
          </p:nvSpPr>
          <p:spPr>
            <a:xfrm>
              <a:off x="2801800" y="527675"/>
              <a:ext cx="11750" cy="18025"/>
            </a:xfrm>
            <a:custGeom>
              <a:avLst/>
              <a:gdLst/>
              <a:ahLst/>
              <a:cxnLst/>
              <a:rect l="l" t="t" r="r" b="b"/>
              <a:pathLst>
                <a:path w="470" h="721" extrusionOk="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2" name="Google Shape;10702;g280d82a52a6_0_7531"/>
            <p:cNvSpPr/>
            <p:nvPr/>
          </p:nvSpPr>
          <p:spPr>
            <a:xfrm>
              <a:off x="2801375" y="540650"/>
              <a:ext cx="5050" cy="8400"/>
            </a:xfrm>
            <a:custGeom>
              <a:avLst/>
              <a:gdLst/>
              <a:ahLst/>
              <a:cxnLst/>
              <a:rect l="l" t="t" r="r" b="b"/>
              <a:pathLst>
                <a:path w="202" h="336" extrusionOk="0">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3" name="Google Shape;10703;g280d82a52a6_0_7531"/>
            <p:cNvSpPr/>
            <p:nvPr/>
          </p:nvSpPr>
          <p:spPr>
            <a:xfrm>
              <a:off x="2801375" y="511750"/>
              <a:ext cx="5050" cy="8400"/>
            </a:xfrm>
            <a:custGeom>
              <a:avLst/>
              <a:gdLst/>
              <a:ahLst/>
              <a:cxnLst/>
              <a:rect l="l" t="t" r="r" b="b"/>
              <a:pathLst>
                <a:path w="202" h="336" extrusionOk="0">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grpSp>
        <p:nvGrpSpPr>
          <p:cNvPr id="10704" name="Google Shape;10704;g280d82a52a6_0_7531"/>
          <p:cNvGrpSpPr/>
          <p:nvPr/>
        </p:nvGrpSpPr>
        <p:grpSpPr>
          <a:xfrm>
            <a:off x="6654312" y="1919978"/>
            <a:ext cx="686572" cy="968498"/>
            <a:chOff x="3343700" y="2961950"/>
            <a:chExt cx="72450" cy="102200"/>
          </a:xfrm>
        </p:grpSpPr>
        <p:sp>
          <p:nvSpPr>
            <p:cNvPr id="10705" name="Google Shape;10705;g280d82a52a6_0_7531"/>
            <p:cNvSpPr/>
            <p:nvPr/>
          </p:nvSpPr>
          <p:spPr>
            <a:xfrm>
              <a:off x="3360025" y="3008025"/>
              <a:ext cx="39375" cy="39375"/>
            </a:xfrm>
            <a:custGeom>
              <a:avLst/>
              <a:gdLst/>
              <a:ahLst/>
              <a:cxnLst/>
              <a:rect l="l" t="t" r="r" b="b"/>
              <a:pathLst>
                <a:path w="1575" h="1575" extrusionOk="0">
                  <a:moveTo>
                    <a:pt x="922" y="201"/>
                  </a:moveTo>
                  <a:lnTo>
                    <a:pt x="922" y="570"/>
                  </a:lnTo>
                  <a:lnTo>
                    <a:pt x="922" y="603"/>
                  </a:lnTo>
                  <a:lnTo>
                    <a:pt x="955" y="637"/>
                  </a:lnTo>
                  <a:lnTo>
                    <a:pt x="989" y="654"/>
                  </a:lnTo>
                  <a:lnTo>
                    <a:pt x="1022" y="670"/>
                  </a:lnTo>
                  <a:lnTo>
                    <a:pt x="1374" y="670"/>
                  </a:lnTo>
                  <a:lnTo>
                    <a:pt x="1374" y="922"/>
                  </a:lnTo>
                  <a:lnTo>
                    <a:pt x="989" y="922"/>
                  </a:lnTo>
                  <a:lnTo>
                    <a:pt x="955" y="955"/>
                  </a:lnTo>
                  <a:lnTo>
                    <a:pt x="922" y="989"/>
                  </a:lnTo>
                  <a:lnTo>
                    <a:pt x="922" y="1022"/>
                  </a:lnTo>
                  <a:lnTo>
                    <a:pt x="922" y="1374"/>
                  </a:lnTo>
                  <a:lnTo>
                    <a:pt x="670" y="1374"/>
                  </a:lnTo>
                  <a:lnTo>
                    <a:pt x="670" y="1022"/>
                  </a:lnTo>
                  <a:lnTo>
                    <a:pt x="654" y="989"/>
                  </a:lnTo>
                  <a:lnTo>
                    <a:pt x="637" y="955"/>
                  </a:lnTo>
                  <a:lnTo>
                    <a:pt x="603" y="922"/>
                  </a:lnTo>
                  <a:lnTo>
                    <a:pt x="201" y="922"/>
                  </a:lnTo>
                  <a:lnTo>
                    <a:pt x="201" y="670"/>
                  </a:lnTo>
                  <a:lnTo>
                    <a:pt x="570" y="670"/>
                  </a:lnTo>
                  <a:lnTo>
                    <a:pt x="603" y="654"/>
                  </a:lnTo>
                  <a:lnTo>
                    <a:pt x="637" y="637"/>
                  </a:lnTo>
                  <a:lnTo>
                    <a:pt x="654" y="603"/>
                  </a:lnTo>
                  <a:lnTo>
                    <a:pt x="670" y="570"/>
                  </a:lnTo>
                  <a:lnTo>
                    <a:pt x="670" y="201"/>
                  </a:lnTo>
                  <a:close/>
                  <a:moveTo>
                    <a:pt x="570" y="0"/>
                  </a:moveTo>
                  <a:lnTo>
                    <a:pt x="520" y="17"/>
                  </a:lnTo>
                  <a:lnTo>
                    <a:pt x="486" y="34"/>
                  </a:lnTo>
                  <a:lnTo>
                    <a:pt x="469" y="67"/>
                  </a:lnTo>
                  <a:lnTo>
                    <a:pt x="469" y="101"/>
                  </a:lnTo>
                  <a:lnTo>
                    <a:pt x="469" y="469"/>
                  </a:lnTo>
                  <a:lnTo>
                    <a:pt x="67" y="469"/>
                  </a:lnTo>
                  <a:lnTo>
                    <a:pt x="34" y="486"/>
                  </a:lnTo>
                  <a:lnTo>
                    <a:pt x="17" y="520"/>
                  </a:lnTo>
                  <a:lnTo>
                    <a:pt x="0" y="570"/>
                  </a:lnTo>
                  <a:lnTo>
                    <a:pt x="0" y="1022"/>
                  </a:lnTo>
                  <a:lnTo>
                    <a:pt x="17" y="1056"/>
                  </a:lnTo>
                  <a:lnTo>
                    <a:pt x="34" y="1089"/>
                  </a:lnTo>
                  <a:lnTo>
                    <a:pt x="67" y="1106"/>
                  </a:lnTo>
                  <a:lnTo>
                    <a:pt x="101" y="1123"/>
                  </a:lnTo>
                  <a:lnTo>
                    <a:pt x="469" y="1123"/>
                  </a:lnTo>
                  <a:lnTo>
                    <a:pt x="469" y="1474"/>
                  </a:lnTo>
                  <a:lnTo>
                    <a:pt x="469" y="1525"/>
                  </a:lnTo>
                  <a:lnTo>
                    <a:pt x="486" y="1558"/>
                  </a:lnTo>
                  <a:lnTo>
                    <a:pt x="520" y="1575"/>
                  </a:lnTo>
                  <a:lnTo>
                    <a:pt x="1056" y="1575"/>
                  </a:lnTo>
                  <a:lnTo>
                    <a:pt x="1089" y="1558"/>
                  </a:lnTo>
                  <a:lnTo>
                    <a:pt x="1106" y="1525"/>
                  </a:lnTo>
                  <a:lnTo>
                    <a:pt x="1123" y="1474"/>
                  </a:lnTo>
                  <a:lnTo>
                    <a:pt x="1123" y="1123"/>
                  </a:lnTo>
                  <a:lnTo>
                    <a:pt x="1474" y="1123"/>
                  </a:lnTo>
                  <a:lnTo>
                    <a:pt x="1525" y="1106"/>
                  </a:lnTo>
                  <a:lnTo>
                    <a:pt x="1558" y="1089"/>
                  </a:lnTo>
                  <a:lnTo>
                    <a:pt x="1575" y="1056"/>
                  </a:lnTo>
                  <a:lnTo>
                    <a:pt x="1575" y="1022"/>
                  </a:lnTo>
                  <a:lnTo>
                    <a:pt x="1575" y="570"/>
                  </a:lnTo>
                  <a:lnTo>
                    <a:pt x="1575" y="520"/>
                  </a:lnTo>
                  <a:lnTo>
                    <a:pt x="1558" y="486"/>
                  </a:lnTo>
                  <a:lnTo>
                    <a:pt x="1525" y="469"/>
                  </a:lnTo>
                  <a:lnTo>
                    <a:pt x="1123" y="469"/>
                  </a:lnTo>
                  <a:lnTo>
                    <a:pt x="1123" y="101"/>
                  </a:lnTo>
                  <a:lnTo>
                    <a:pt x="1106" y="67"/>
                  </a:lnTo>
                  <a:lnTo>
                    <a:pt x="1089" y="34"/>
                  </a:lnTo>
                  <a:lnTo>
                    <a:pt x="1056" y="17"/>
                  </a:lnTo>
                  <a:lnTo>
                    <a:pt x="102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6" name="Google Shape;10706;g280d82a52a6_0_7531"/>
            <p:cNvSpPr/>
            <p:nvPr/>
          </p:nvSpPr>
          <p:spPr>
            <a:xfrm>
              <a:off x="3343700" y="2982475"/>
              <a:ext cx="72450" cy="81675"/>
            </a:xfrm>
            <a:custGeom>
              <a:avLst/>
              <a:gdLst/>
              <a:ahLst/>
              <a:cxnLst/>
              <a:rect l="l" t="t" r="r" b="b"/>
              <a:pathLst>
                <a:path w="2898" h="3267" extrusionOk="0">
                  <a:moveTo>
                    <a:pt x="2697" y="202"/>
                  </a:moveTo>
                  <a:lnTo>
                    <a:pt x="2697" y="3066"/>
                  </a:lnTo>
                  <a:lnTo>
                    <a:pt x="201" y="3066"/>
                  </a:lnTo>
                  <a:lnTo>
                    <a:pt x="201" y="202"/>
                  </a:lnTo>
                  <a:close/>
                  <a:moveTo>
                    <a:pt x="50" y="1"/>
                  </a:moveTo>
                  <a:lnTo>
                    <a:pt x="17" y="34"/>
                  </a:lnTo>
                  <a:lnTo>
                    <a:pt x="0" y="68"/>
                  </a:lnTo>
                  <a:lnTo>
                    <a:pt x="0" y="101"/>
                  </a:lnTo>
                  <a:lnTo>
                    <a:pt x="0" y="3166"/>
                  </a:lnTo>
                  <a:lnTo>
                    <a:pt x="0" y="3200"/>
                  </a:lnTo>
                  <a:lnTo>
                    <a:pt x="17" y="3233"/>
                  </a:lnTo>
                  <a:lnTo>
                    <a:pt x="50" y="3250"/>
                  </a:lnTo>
                  <a:lnTo>
                    <a:pt x="101" y="3267"/>
                  </a:lnTo>
                  <a:lnTo>
                    <a:pt x="2797" y="3267"/>
                  </a:lnTo>
                  <a:lnTo>
                    <a:pt x="2848" y="3250"/>
                  </a:lnTo>
                  <a:lnTo>
                    <a:pt x="2881" y="3233"/>
                  </a:lnTo>
                  <a:lnTo>
                    <a:pt x="2898" y="3200"/>
                  </a:lnTo>
                  <a:lnTo>
                    <a:pt x="2898" y="3166"/>
                  </a:lnTo>
                  <a:lnTo>
                    <a:pt x="2898" y="101"/>
                  </a:lnTo>
                  <a:lnTo>
                    <a:pt x="2898" y="68"/>
                  </a:lnTo>
                  <a:lnTo>
                    <a:pt x="2881" y="34"/>
                  </a:lnTo>
                  <a:lnTo>
                    <a:pt x="284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7" name="Google Shape;10707;g280d82a52a6_0_7531"/>
            <p:cNvSpPr/>
            <p:nvPr/>
          </p:nvSpPr>
          <p:spPr>
            <a:xfrm>
              <a:off x="3359600" y="2961950"/>
              <a:ext cx="40225" cy="39400"/>
            </a:xfrm>
            <a:custGeom>
              <a:avLst/>
              <a:gdLst/>
              <a:ahLst/>
              <a:cxnLst/>
              <a:rect l="l" t="t" r="r" b="b"/>
              <a:pathLst>
                <a:path w="1609" h="1576" extrusionOk="0">
                  <a:moveTo>
                    <a:pt x="805" y="1"/>
                  </a:moveTo>
                  <a:lnTo>
                    <a:pt x="654" y="18"/>
                  </a:lnTo>
                  <a:lnTo>
                    <a:pt x="503" y="68"/>
                  </a:lnTo>
                  <a:lnTo>
                    <a:pt x="369" y="135"/>
                  </a:lnTo>
                  <a:lnTo>
                    <a:pt x="235" y="235"/>
                  </a:lnTo>
                  <a:lnTo>
                    <a:pt x="151" y="353"/>
                  </a:lnTo>
                  <a:lnTo>
                    <a:pt x="68" y="487"/>
                  </a:lnTo>
                  <a:lnTo>
                    <a:pt x="17" y="637"/>
                  </a:lnTo>
                  <a:lnTo>
                    <a:pt x="1" y="805"/>
                  </a:lnTo>
                  <a:lnTo>
                    <a:pt x="1" y="1475"/>
                  </a:lnTo>
                  <a:lnTo>
                    <a:pt x="17" y="1508"/>
                  </a:lnTo>
                  <a:lnTo>
                    <a:pt x="34" y="1542"/>
                  </a:lnTo>
                  <a:lnTo>
                    <a:pt x="68" y="1559"/>
                  </a:lnTo>
                  <a:lnTo>
                    <a:pt x="101" y="1575"/>
                  </a:lnTo>
                  <a:lnTo>
                    <a:pt x="151" y="1559"/>
                  </a:lnTo>
                  <a:lnTo>
                    <a:pt x="185" y="1542"/>
                  </a:lnTo>
                  <a:lnTo>
                    <a:pt x="202" y="1508"/>
                  </a:lnTo>
                  <a:lnTo>
                    <a:pt x="202" y="1475"/>
                  </a:lnTo>
                  <a:lnTo>
                    <a:pt x="202" y="805"/>
                  </a:lnTo>
                  <a:lnTo>
                    <a:pt x="218" y="688"/>
                  </a:lnTo>
                  <a:lnTo>
                    <a:pt x="252" y="570"/>
                  </a:lnTo>
                  <a:lnTo>
                    <a:pt x="319" y="470"/>
                  </a:lnTo>
                  <a:lnTo>
                    <a:pt x="386" y="369"/>
                  </a:lnTo>
                  <a:lnTo>
                    <a:pt x="470" y="302"/>
                  </a:lnTo>
                  <a:lnTo>
                    <a:pt x="570" y="252"/>
                  </a:lnTo>
                  <a:lnTo>
                    <a:pt x="687" y="219"/>
                  </a:lnTo>
                  <a:lnTo>
                    <a:pt x="805" y="202"/>
                  </a:lnTo>
                  <a:lnTo>
                    <a:pt x="939" y="219"/>
                  </a:lnTo>
                  <a:lnTo>
                    <a:pt x="1039" y="252"/>
                  </a:lnTo>
                  <a:lnTo>
                    <a:pt x="1156" y="302"/>
                  </a:lnTo>
                  <a:lnTo>
                    <a:pt x="1240" y="369"/>
                  </a:lnTo>
                  <a:lnTo>
                    <a:pt x="1307" y="470"/>
                  </a:lnTo>
                  <a:lnTo>
                    <a:pt x="1374" y="570"/>
                  </a:lnTo>
                  <a:lnTo>
                    <a:pt x="1408" y="688"/>
                  </a:lnTo>
                  <a:lnTo>
                    <a:pt x="1408" y="805"/>
                  </a:lnTo>
                  <a:lnTo>
                    <a:pt x="1408" y="1475"/>
                  </a:lnTo>
                  <a:lnTo>
                    <a:pt x="1424" y="1508"/>
                  </a:lnTo>
                  <a:lnTo>
                    <a:pt x="1441" y="1542"/>
                  </a:lnTo>
                  <a:lnTo>
                    <a:pt x="1475" y="1559"/>
                  </a:lnTo>
                  <a:lnTo>
                    <a:pt x="1508" y="1575"/>
                  </a:lnTo>
                  <a:lnTo>
                    <a:pt x="1558" y="1559"/>
                  </a:lnTo>
                  <a:lnTo>
                    <a:pt x="1592" y="1542"/>
                  </a:lnTo>
                  <a:lnTo>
                    <a:pt x="1609" y="1508"/>
                  </a:lnTo>
                  <a:lnTo>
                    <a:pt x="1609" y="1475"/>
                  </a:lnTo>
                  <a:lnTo>
                    <a:pt x="1609" y="805"/>
                  </a:lnTo>
                  <a:lnTo>
                    <a:pt x="1609" y="637"/>
                  </a:lnTo>
                  <a:lnTo>
                    <a:pt x="1558" y="487"/>
                  </a:lnTo>
                  <a:lnTo>
                    <a:pt x="1475" y="353"/>
                  </a:lnTo>
                  <a:lnTo>
                    <a:pt x="1374" y="235"/>
                  </a:lnTo>
                  <a:lnTo>
                    <a:pt x="1257" y="135"/>
                  </a:lnTo>
                  <a:lnTo>
                    <a:pt x="1123" y="68"/>
                  </a:lnTo>
                  <a:lnTo>
                    <a:pt x="972" y="18"/>
                  </a:lnTo>
                  <a:lnTo>
                    <a:pt x="8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
        <p:nvSpPr>
          <p:cNvPr id="10708" name="Google Shape;10708;g280d82a52a6_0_7531"/>
          <p:cNvSpPr txBox="1"/>
          <p:nvPr/>
        </p:nvSpPr>
        <p:spPr>
          <a:xfrm>
            <a:off x="287575" y="842588"/>
            <a:ext cx="30000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0" i="0" u="none" strike="noStrike" cap="none">
                <a:solidFill>
                  <a:srgbClr val="000000"/>
                </a:solidFill>
                <a:latin typeface="Inter"/>
                <a:ea typeface="Inter"/>
                <a:cs typeface="Inter"/>
                <a:sym typeface="Inter"/>
              </a:rPr>
              <a:t>Since 2003…</a:t>
            </a:r>
            <a:endParaRPr sz="1600" b="0" i="0" u="none" strike="noStrike" cap="none">
              <a:solidFill>
                <a:srgbClr val="000000"/>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712"/>
        <p:cNvGrpSpPr/>
        <p:nvPr/>
      </p:nvGrpSpPr>
      <p:grpSpPr>
        <a:xfrm>
          <a:off x="0" y="0"/>
          <a:ext cx="0" cy="0"/>
          <a:chOff x="0" y="0"/>
          <a:chExt cx="0" cy="0"/>
        </a:xfrm>
      </p:grpSpPr>
      <p:sp>
        <p:nvSpPr>
          <p:cNvPr id="10713" name="Google Shape;10713;g280d82a52a6_0_5658"/>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What does an HSA cover?</a:t>
            </a:r>
            <a:endParaRPr sz="3100"/>
          </a:p>
          <a:p>
            <a:pPr marL="0" lvl="0" indent="0" algn="l" rtl="0">
              <a:lnSpc>
                <a:spcPct val="90000"/>
              </a:lnSpc>
              <a:spcBef>
                <a:spcPts val="0"/>
              </a:spcBef>
              <a:spcAft>
                <a:spcPts val="0"/>
              </a:spcAft>
              <a:buSzPts val="2400"/>
              <a:buNone/>
            </a:pPr>
            <a:endParaRPr sz="3800"/>
          </a:p>
        </p:txBody>
      </p:sp>
      <p:sp>
        <p:nvSpPr>
          <p:cNvPr id="10714" name="Google Shape;10714;g280d82a52a6_0_5658"/>
          <p:cNvSpPr txBox="1">
            <a:spLocks noGrp="1"/>
          </p:cNvSpPr>
          <p:nvPr>
            <p:ph type="body" idx="4294967295"/>
          </p:nvPr>
        </p:nvSpPr>
        <p:spPr>
          <a:xfrm>
            <a:off x="303199" y="1575199"/>
            <a:ext cx="4079957" cy="504900"/>
          </a:xfrm>
          <a:prstGeom prst="rect">
            <a:avLst/>
          </a:prstGeom>
          <a:noFill/>
          <a:ln>
            <a:noFill/>
          </a:ln>
        </p:spPr>
        <p:txBody>
          <a:bodyPr spcFirstLastPara="1" wrap="square" lIns="68575" tIns="34275" rIns="68575" bIns="34275" anchor="t" anchorCtr="0">
            <a:noAutofit/>
          </a:bodyPr>
          <a:lstStyle/>
          <a:p>
            <a:pPr marL="76200" lvl="0" indent="0" algn="l" rtl="0">
              <a:lnSpc>
                <a:spcPct val="100000"/>
              </a:lnSpc>
              <a:spcBef>
                <a:spcPts val="800"/>
              </a:spcBef>
              <a:spcAft>
                <a:spcPts val="0"/>
              </a:spcAft>
              <a:buSzPts val="1500"/>
              <a:buNone/>
            </a:pPr>
            <a:r>
              <a:rPr lang="en" dirty="0">
                <a:solidFill>
                  <a:srgbClr val="253746"/>
                </a:solidFill>
              </a:rPr>
              <a:t>The list includes but is not limited to: </a:t>
            </a:r>
            <a:endParaRPr dirty="0">
              <a:solidFill>
                <a:srgbClr val="253746"/>
              </a:solidFill>
            </a:endParaRPr>
          </a:p>
          <a:p>
            <a:pPr marL="457200" lvl="0" indent="0" algn="l" rtl="0">
              <a:lnSpc>
                <a:spcPct val="100000"/>
              </a:lnSpc>
              <a:spcBef>
                <a:spcPts val="800"/>
              </a:spcBef>
              <a:spcAft>
                <a:spcPts val="0"/>
              </a:spcAft>
              <a:buSzPts val="1600"/>
              <a:buNone/>
            </a:pPr>
            <a:endParaRPr sz="1400" dirty="0">
              <a:solidFill>
                <a:srgbClr val="253746"/>
              </a:solidFill>
            </a:endParaRPr>
          </a:p>
          <a:p>
            <a:pPr marL="76200" lvl="0" indent="0" algn="l" rtl="0">
              <a:lnSpc>
                <a:spcPct val="90000"/>
              </a:lnSpc>
              <a:spcBef>
                <a:spcPts val="800"/>
              </a:spcBef>
              <a:spcAft>
                <a:spcPts val="0"/>
              </a:spcAft>
              <a:buSzPts val="1500"/>
              <a:buNone/>
            </a:pPr>
            <a:endParaRPr sz="1400" dirty="0">
              <a:solidFill>
                <a:srgbClr val="253746"/>
              </a:solidFill>
            </a:endParaRPr>
          </a:p>
        </p:txBody>
      </p:sp>
      <p:pic>
        <p:nvPicPr>
          <p:cNvPr id="10715" name="Google Shape;10715;g280d82a52a6_0_5658"/>
          <p:cNvPicPr preferRelativeResize="0"/>
          <p:nvPr/>
        </p:nvPicPr>
        <p:blipFill rotWithShape="1">
          <a:blip r:embed="rId3">
            <a:alphaModFix/>
          </a:blip>
          <a:srcRect l="20521" r="25952"/>
          <a:stretch/>
        </p:blipFill>
        <p:spPr>
          <a:xfrm>
            <a:off x="3825150" y="-788675"/>
            <a:ext cx="5327213" cy="6720840"/>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
        <p:nvSpPr>
          <p:cNvPr id="10716" name="Google Shape;10716;g280d82a52a6_0_5658"/>
          <p:cNvSpPr txBox="1"/>
          <p:nvPr/>
        </p:nvSpPr>
        <p:spPr>
          <a:xfrm>
            <a:off x="923650" y="1830975"/>
            <a:ext cx="3648300" cy="2493600"/>
          </a:xfrm>
          <a:prstGeom prst="rect">
            <a:avLst/>
          </a:prstGeom>
          <a:noFill/>
          <a:ln>
            <a:noFill/>
          </a:ln>
        </p:spPr>
        <p:txBody>
          <a:bodyPr spcFirstLastPara="1" wrap="square" lIns="91425" tIns="91425" rIns="91425" bIns="91425" anchor="t" anchorCtr="0">
            <a:spAutoFit/>
          </a:bodyPr>
          <a:lstStyle/>
          <a:p>
            <a:pPr marL="457200" marR="0" lvl="0" indent="-317500" algn="l" rtl="0">
              <a:lnSpc>
                <a:spcPct val="100000"/>
              </a:lnSpc>
              <a:spcBef>
                <a:spcPts val="80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Copays, coinsurance, insurance premiums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Doctor visits and surgeries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Over-the-counter medications (first-aid, allergy, asthma, cold/flu, heartburn, etc.)</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Prescription drugs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Birthing and Lamaze classes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Dental and orthodontia </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Vision expenses, such as frames, contacts, prescription sunglasses, etc.</a:t>
            </a:r>
            <a:endParaRPr sz="1300" b="0" i="0" u="none" strike="noStrike" cap="none">
              <a:solidFill>
                <a:schemeClr val="dk1"/>
              </a:solidFill>
              <a:latin typeface="Inter"/>
              <a:ea typeface="Inter"/>
              <a:cs typeface="Inter"/>
              <a:sym typeface="Inte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720"/>
        <p:cNvGrpSpPr/>
        <p:nvPr/>
      </p:nvGrpSpPr>
      <p:grpSpPr>
        <a:xfrm>
          <a:off x="0" y="0"/>
          <a:ext cx="0" cy="0"/>
          <a:chOff x="0" y="0"/>
          <a:chExt cx="0" cy="0"/>
        </a:xfrm>
      </p:grpSpPr>
      <p:sp>
        <p:nvSpPr>
          <p:cNvPr id="10721" name="Google Shape;10721;g280d82a52a6_0_3776"/>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Benefits after age 65</a:t>
            </a:r>
            <a:endParaRPr/>
          </a:p>
        </p:txBody>
      </p:sp>
      <p:sp>
        <p:nvSpPr>
          <p:cNvPr id="10722" name="Google Shape;10722;g280d82a52a6_0_3776"/>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723" name="Google Shape;10723;g280d82a52a6_0_3776"/>
          <p:cNvSpPr txBox="1"/>
          <p:nvPr/>
        </p:nvSpPr>
        <p:spPr>
          <a:xfrm>
            <a:off x="2335277" y="1680000"/>
            <a:ext cx="6558000" cy="2675700"/>
          </a:xfrm>
          <a:prstGeom prst="rect">
            <a:avLst/>
          </a:prstGeom>
          <a:noFill/>
          <a:ln>
            <a:noFill/>
          </a:ln>
        </p:spPr>
        <p:txBody>
          <a:bodyPr spcFirstLastPara="1" wrap="square" lIns="91425" tIns="45700" rIns="91425" bIns="45700" anchor="t" anchorCtr="0">
            <a:normAutofit fontScale="92500" lnSpcReduction="20000"/>
          </a:bodyPr>
          <a:lstStyle/>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dirty="0">
                <a:solidFill>
                  <a:srgbClr val="4D4D4F"/>
                </a:solidFill>
                <a:latin typeface="Inter"/>
                <a:ea typeface="Inter"/>
                <a:cs typeface="Inter"/>
                <a:sym typeface="Inter"/>
              </a:rPr>
              <a:t>You are eligible to contribute to an HSA after you turn 65 if you meet the following criteria:</a:t>
            </a:r>
            <a:endParaRPr sz="1500" b="1" i="0" u="none" strike="noStrike" cap="none" dirty="0">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You remain enrolled in a qualified high-deductible health plan (HDHP)</a:t>
            </a:r>
            <a:endParaRPr sz="1500" b="0" i="0" u="none" strike="noStrike" cap="none" dirty="0">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You do not enroll in Medicare</a:t>
            </a:r>
            <a:endParaRPr sz="1500" b="0" i="0" u="none" strike="noStrike" cap="none" dirty="0">
              <a:solidFill>
                <a:srgbClr val="4D4D4F"/>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endParaRPr sz="1500" b="0" i="0" u="none" strike="noStrike" cap="none" dirty="0">
              <a:solidFill>
                <a:srgbClr val="4D4D4F"/>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r>
              <a:rPr lang="en" sz="1500" b="0" i="0" u="none" strike="noStrike" cap="none" dirty="0">
                <a:solidFill>
                  <a:srgbClr val="4D4D4F"/>
                </a:solidFill>
                <a:latin typeface="Inter"/>
                <a:ea typeface="Inter"/>
                <a:cs typeface="Inter"/>
                <a:sym typeface="Inter"/>
              </a:rPr>
              <a:t>Note: if you sign up for Social Security, you are automatically enrolled in Medicare Part A.</a:t>
            </a:r>
            <a:endParaRPr sz="1500" b="0" i="0" u="none" strike="noStrike" cap="none" dirty="0">
              <a:solidFill>
                <a:srgbClr val="4D4D4F"/>
              </a:solidFill>
              <a:latin typeface="Inter"/>
              <a:ea typeface="Inter"/>
              <a:cs typeface="Inter"/>
              <a:sym typeface="Inter"/>
            </a:endParaRPr>
          </a:p>
        </p:txBody>
      </p:sp>
      <p:sp>
        <p:nvSpPr>
          <p:cNvPr id="10724" name="Google Shape;10724;g280d82a52a6_0_3776"/>
          <p:cNvSpPr/>
          <p:nvPr/>
        </p:nvSpPr>
        <p:spPr>
          <a:xfrm>
            <a:off x="858411" y="1988198"/>
            <a:ext cx="941833" cy="820304"/>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728"/>
        <p:cNvGrpSpPr/>
        <p:nvPr/>
      </p:nvGrpSpPr>
      <p:grpSpPr>
        <a:xfrm>
          <a:off x="0" y="0"/>
          <a:ext cx="0" cy="0"/>
          <a:chOff x="0" y="0"/>
          <a:chExt cx="0" cy="0"/>
        </a:xfrm>
      </p:grpSpPr>
      <p:sp>
        <p:nvSpPr>
          <p:cNvPr id="10729" name="Google Shape;10729;g280d82a52a6_0_7675"/>
          <p:cNvSpPr/>
          <p:nvPr/>
        </p:nvSpPr>
        <p:spPr>
          <a:xfrm>
            <a:off x="4705005" y="1253272"/>
            <a:ext cx="1115700" cy="1115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730" name="Google Shape;10730;g280d82a52a6_0_7675"/>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Annual Contribution limit </a:t>
            </a:r>
            <a:endParaRPr/>
          </a:p>
        </p:txBody>
      </p:sp>
      <p:sp>
        <p:nvSpPr>
          <p:cNvPr id="10731" name="Google Shape;10731;g280d82a52a6_0_7675"/>
          <p:cNvSpPr txBox="1"/>
          <p:nvPr/>
        </p:nvSpPr>
        <p:spPr>
          <a:xfrm>
            <a:off x="6066025" y="1253275"/>
            <a:ext cx="2233800" cy="831300"/>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Family maximum contribution limits</a:t>
            </a:r>
            <a:endParaRPr sz="1650" b="0" i="0" u="none" strike="noStrike" cap="none">
              <a:solidFill>
                <a:srgbClr val="253746"/>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1650"/>
              <a:buFont typeface="Arial"/>
              <a:buNone/>
            </a:pPr>
            <a:endParaRPr sz="1650" b="0" i="0" u="none" strike="noStrike" cap="none">
              <a:solidFill>
                <a:srgbClr val="253746"/>
              </a:solidFill>
              <a:latin typeface="Inter"/>
              <a:ea typeface="Inter"/>
              <a:cs typeface="Inter"/>
              <a:sym typeface="Inter"/>
            </a:endParaRPr>
          </a:p>
        </p:txBody>
      </p:sp>
      <p:sp>
        <p:nvSpPr>
          <p:cNvPr id="10732" name="Google Shape;10732;g280d82a52a6_0_7675"/>
          <p:cNvSpPr/>
          <p:nvPr/>
        </p:nvSpPr>
        <p:spPr>
          <a:xfrm>
            <a:off x="673177" y="1253247"/>
            <a:ext cx="1115700" cy="1115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grpSp>
        <p:nvGrpSpPr>
          <p:cNvPr id="10733" name="Google Shape;10733;g280d82a52a6_0_7675"/>
          <p:cNvGrpSpPr/>
          <p:nvPr/>
        </p:nvGrpSpPr>
        <p:grpSpPr>
          <a:xfrm>
            <a:off x="936237" y="1514944"/>
            <a:ext cx="589490" cy="592320"/>
            <a:chOff x="260725" y="477825"/>
            <a:chExt cx="88800" cy="89225"/>
          </a:xfrm>
        </p:grpSpPr>
        <p:sp>
          <p:nvSpPr>
            <p:cNvPr id="10734" name="Google Shape;10734;g280d82a52a6_0_7675"/>
            <p:cNvSpPr/>
            <p:nvPr/>
          </p:nvSpPr>
          <p:spPr>
            <a:xfrm>
              <a:off x="317675" y="531025"/>
              <a:ext cx="31850" cy="36025"/>
            </a:xfrm>
            <a:custGeom>
              <a:avLst/>
              <a:gdLst/>
              <a:ahLst/>
              <a:cxnLst/>
              <a:rect l="l" t="t" r="r" b="b"/>
              <a:pathLst>
                <a:path w="1274" h="1441" extrusionOk="0">
                  <a:moveTo>
                    <a:pt x="101" y="0"/>
                  </a:moveTo>
                  <a:lnTo>
                    <a:pt x="68" y="17"/>
                  </a:lnTo>
                  <a:lnTo>
                    <a:pt x="34" y="34"/>
                  </a:lnTo>
                  <a:lnTo>
                    <a:pt x="17" y="67"/>
                  </a:lnTo>
                  <a:lnTo>
                    <a:pt x="1" y="117"/>
                  </a:lnTo>
                  <a:lnTo>
                    <a:pt x="17" y="151"/>
                  </a:lnTo>
                  <a:lnTo>
                    <a:pt x="51" y="184"/>
                  </a:lnTo>
                  <a:lnTo>
                    <a:pt x="84" y="201"/>
                  </a:lnTo>
                  <a:lnTo>
                    <a:pt x="302" y="285"/>
                  </a:lnTo>
                  <a:lnTo>
                    <a:pt x="486" y="385"/>
                  </a:lnTo>
                  <a:lnTo>
                    <a:pt x="654" y="503"/>
                  </a:lnTo>
                  <a:lnTo>
                    <a:pt x="805" y="653"/>
                  </a:lnTo>
                  <a:lnTo>
                    <a:pt x="922" y="804"/>
                  </a:lnTo>
                  <a:lnTo>
                    <a:pt x="1006" y="972"/>
                  </a:lnTo>
                  <a:lnTo>
                    <a:pt x="1056" y="1156"/>
                  </a:lnTo>
                  <a:lnTo>
                    <a:pt x="1073" y="1340"/>
                  </a:lnTo>
                  <a:lnTo>
                    <a:pt x="1073" y="1374"/>
                  </a:lnTo>
                  <a:lnTo>
                    <a:pt x="1106" y="1407"/>
                  </a:lnTo>
                  <a:lnTo>
                    <a:pt x="1140" y="1424"/>
                  </a:lnTo>
                  <a:lnTo>
                    <a:pt x="1173" y="1441"/>
                  </a:lnTo>
                  <a:lnTo>
                    <a:pt x="1207" y="1424"/>
                  </a:lnTo>
                  <a:lnTo>
                    <a:pt x="1240" y="1407"/>
                  </a:lnTo>
                  <a:lnTo>
                    <a:pt x="1257" y="1374"/>
                  </a:lnTo>
                  <a:lnTo>
                    <a:pt x="1274" y="1340"/>
                  </a:lnTo>
                  <a:lnTo>
                    <a:pt x="1274" y="1223"/>
                  </a:lnTo>
                  <a:lnTo>
                    <a:pt x="1257" y="1122"/>
                  </a:lnTo>
                  <a:lnTo>
                    <a:pt x="1190" y="905"/>
                  </a:lnTo>
                  <a:lnTo>
                    <a:pt x="1089" y="704"/>
                  </a:lnTo>
                  <a:lnTo>
                    <a:pt x="972" y="536"/>
                  </a:lnTo>
                  <a:lnTo>
                    <a:pt x="805" y="369"/>
                  </a:lnTo>
                  <a:lnTo>
                    <a:pt x="604" y="218"/>
                  </a:lnTo>
                  <a:lnTo>
                    <a:pt x="386" y="101"/>
                  </a:lnTo>
                  <a:lnTo>
                    <a:pt x="13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35" name="Google Shape;10735;g280d82a52a6_0_7675"/>
            <p:cNvSpPr/>
            <p:nvPr/>
          </p:nvSpPr>
          <p:spPr>
            <a:xfrm>
              <a:off x="260725" y="531025"/>
              <a:ext cx="31425" cy="36025"/>
            </a:xfrm>
            <a:custGeom>
              <a:avLst/>
              <a:gdLst/>
              <a:ahLst/>
              <a:cxnLst/>
              <a:rect l="l" t="t" r="r" b="b"/>
              <a:pathLst>
                <a:path w="1257" h="1441" extrusionOk="0">
                  <a:moveTo>
                    <a:pt x="1156" y="0"/>
                  </a:moveTo>
                  <a:lnTo>
                    <a:pt x="1123" y="17"/>
                  </a:lnTo>
                  <a:lnTo>
                    <a:pt x="872" y="101"/>
                  </a:lnTo>
                  <a:lnTo>
                    <a:pt x="654" y="235"/>
                  </a:lnTo>
                  <a:lnTo>
                    <a:pt x="470" y="369"/>
                  </a:lnTo>
                  <a:lnTo>
                    <a:pt x="302" y="536"/>
                  </a:lnTo>
                  <a:lnTo>
                    <a:pt x="185" y="720"/>
                  </a:lnTo>
                  <a:lnTo>
                    <a:pt x="84" y="905"/>
                  </a:lnTo>
                  <a:lnTo>
                    <a:pt x="17" y="1122"/>
                  </a:lnTo>
                  <a:lnTo>
                    <a:pt x="1" y="1223"/>
                  </a:lnTo>
                  <a:lnTo>
                    <a:pt x="1" y="1340"/>
                  </a:lnTo>
                  <a:lnTo>
                    <a:pt x="17" y="1374"/>
                  </a:lnTo>
                  <a:lnTo>
                    <a:pt x="34" y="1407"/>
                  </a:lnTo>
                  <a:lnTo>
                    <a:pt x="68" y="1424"/>
                  </a:lnTo>
                  <a:lnTo>
                    <a:pt x="101" y="1441"/>
                  </a:lnTo>
                  <a:lnTo>
                    <a:pt x="135" y="1424"/>
                  </a:lnTo>
                  <a:lnTo>
                    <a:pt x="168" y="1407"/>
                  </a:lnTo>
                  <a:lnTo>
                    <a:pt x="202" y="1374"/>
                  </a:lnTo>
                  <a:lnTo>
                    <a:pt x="202" y="1340"/>
                  </a:lnTo>
                  <a:lnTo>
                    <a:pt x="218" y="1156"/>
                  </a:lnTo>
                  <a:lnTo>
                    <a:pt x="269" y="972"/>
                  </a:lnTo>
                  <a:lnTo>
                    <a:pt x="352" y="804"/>
                  </a:lnTo>
                  <a:lnTo>
                    <a:pt x="470" y="653"/>
                  </a:lnTo>
                  <a:lnTo>
                    <a:pt x="604" y="519"/>
                  </a:lnTo>
                  <a:lnTo>
                    <a:pt x="771" y="385"/>
                  </a:lnTo>
                  <a:lnTo>
                    <a:pt x="972" y="285"/>
                  </a:lnTo>
                  <a:lnTo>
                    <a:pt x="1190" y="201"/>
                  </a:lnTo>
                  <a:lnTo>
                    <a:pt x="1223" y="184"/>
                  </a:lnTo>
                  <a:lnTo>
                    <a:pt x="1240" y="151"/>
                  </a:lnTo>
                  <a:lnTo>
                    <a:pt x="1257" y="117"/>
                  </a:lnTo>
                  <a:lnTo>
                    <a:pt x="1240" y="84"/>
                  </a:lnTo>
                  <a:lnTo>
                    <a:pt x="1223" y="34"/>
                  </a:lnTo>
                  <a:lnTo>
                    <a:pt x="1207" y="17"/>
                  </a:lnTo>
                  <a:lnTo>
                    <a:pt x="11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36" name="Google Shape;10736;g280d82a52a6_0_7675"/>
            <p:cNvSpPr/>
            <p:nvPr/>
          </p:nvSpPr>
          <p:spPr>
            <a:xfrm>
              <a:off x="273300" y="477825"/>
              <a:ext cx="62825" cy="62850"/>
            </a:xfrm>
            <a:custGeom>
              <a:avLst/>
              <a:gdLst/>
              <a:ahLst/>
              <a:cxnLst/>
              <a:rect l="l" t="t" r="r" b="b"/>
              <a:pathLst>
                <a:path w="2513" h="2514" extrusionOk="0">
                  <a:moveTo>
                    <a:pt x="1374" y="202"/>
                  </a:moveTo>
                  <a:lnTo>
                    <a:pt x="1474" y="219"/>
                  </a:lnTo>
                  <a:lnTo>
                    <a:pt x="1575" y="252"/>
                  </a:lnTo>
                  <a:lnTo>
                    <a:pt x="1675" y="286"/>
                  </a:lnTo>
                  <a:lnTo>
                    <a:pt x="1859" y="386"/>
                  </a:lnTo>
                  <a:lnTo>
                    <a:pt x="2010" y="503"/>
                  </a:lnTo>
                  <a:lnTo>
                    <a:pt x="2144" y="671"/>
                  </a:lnTo>
                  <a:lnTo>
                    <a:pt x="2228" y="838"/>
                  </a:lnTo>
                  <a:lnTo>
                    <a:pt x="2261" y="939"/>
                  </a:lnTo>
                  <a:lnTo>
                    <a:pt x="2295" y="1039"/>
                  </a:lnTo>
                  <a:lnTo>
                    <a:pt x="2312" y="1140"/>
                  </a:lnTo>
                  <a:lnTo>
                    <a:pt x="2312" y="1257"/>
                  </a:lnTo>
                  <a:lnTo>
                    <a:pt x="2312" y="1358"/>
                  </a:lnTo>
                  <a:lnTo>
                    <a:pt x="2295" y="1475"/>
                  </a:lnTo>
                  <a:lnTo>
                    <a:pt x="2261" y="1575"/>
                  </a:lnTo>
                  <a:lnTo>
                    <a:pt x="2228" y="1659"/>
                  </a:lnTo>
                  <a:lnTo>
                    <a:pt x="2144" y="1843"/>
                  </a:lnTo>
                  <a:lnTo>
                    <a:pt x="2010" y="1994"/>
                  </a:lnTo>
                  <a:lnTo>
                    <a:pt x="1859" y="2128"/>
                  </a:lnTo>
                  <a:lnTo>
                    <a:pt x="1675" y="2229"/>
                  </a:lnTo>
                  <a:lnTo>
                    <a:pt x="1575" y="2262"/>
                  </a:lnTo>
                  <a:lnTo>
                    <a:pt x="1474" y="2296"/>
                  </a:lnTo>
                  <a:lnTo>
                    <a:pt x="1374" y="2312"/>
                  </a:lnTo>
                  <a:lnTo>
                    <a:pt x="1156" y="2312"/>
                  </a:lnTo>
                  <a:lnTo>
                    <a:pt x="1055" y="2296"/>
                  </a:lnTo>
                  <a:lnTo>
                    <a:pt x="955" y="2262"/>
                  </a:lnTo>
                  <a:lnTo>
                    <a:pt x="854" y="2229"/>
                  </a:lnTo>
                  <a:lnTo>
                    <a:pt x="670" y="2128"/>
                  </a:lnTo>
                  <a:lnTo>
                    <a:pt x="519" y="1994"/>
                  </a:lnTo>
                  <a:lnTo>
                    <a:pt x="385" y="1843"/>
                  </a:lnTo>
                  <a:lnTo>
                    <a:pt x="285" y="1659"/>
                  </a:lnTo>
                  <a:lnTo>
                    <a:pt x="251" y="1575"/>
                  </a:lnTo>
                  <a:lnTo>
                    <a:pt x="235" y="1475"/>
                  </a:lnTo>
                  <a:lnTo>
                    <a:pt x="218" y="1358"/>
                  </a:lnTo>
                  <a:lnTo>
                    <a:pt x="201" y="1257"/>
                  </a:lnTo>
                  <a:lnTo>
                    <a:pt x="218" y="1140"/>
                  </a:lnTo>
                  <a:lnTo>
                    <a:pt x="235" y="1039"/>
                  </a:lnTo>
                  <a:lnTo>
                    <a:pt x="251" y="939"/>
                  </a:lnTo>
                  <a:lnTo>
                    <a:pt x="285" y="838"/>
                  </a:lnTo>
                  <a:lnTo>
                    <a:pt x="385" y="671"/>
                  </a:lnTo>
                  <a:lnTo>
                    <a:pt x="519" y="503"/>
                  </a:lnTo>
                  <a:lnTo>
                    <a:pt x="670" y="386"/>
                  </a:lnTo>
                  <a:lnTo>
                    <a:pt x="854" y="286"/>
                  </a:lnTo>
                  <a:lnTo>
                    <a:pt x="955" y="252"/>
                  </a:lnTo>
                  <a:lnTo>
                    <a:pt x="1055" y="219"/>
                  </a:lnTo>
                  <a:lnTo>
                    <a:pt x="1156" y="202"/>
                  </a:lnTo>
                  <a:close/>
                  <a:moveTo>
                    <a:pt x="1139" y="1"/>
                  </a:moveTo>
                  <a:lnTo>
                    <a:pt x="1005" y="18"/>
                  </a:lnTo>
                  <a:lnTo>
                    <a:pt x="888" y="51"/>
                  </a:lnTo>
                  <a:lnTo>
                    <a:pt x="771" y="101"/>
                  </a:lnTo>
                  <a:lnTo>
                    <a:pt x="670" y="152"/>
                  </a:lnTo>
                  <a:lnTo>
                    <a:pt x="553" y="219"/>
                  </a:lnTo>
                  <a:lnTo>
                    <a:pt x="469" y="286"/>
                  </a:lnTo>
                  <a:lnTo>
                    <a:pt x="369" y="369"/>
                  </a:lnTo>
                  <a:lnTo>
                    <a:pt x="302" y="453"/>
                  </a:lnTo>
                  <a:lnTo>
                    <a:pt x="218" y="554"/>
                  </a:lnTo>
                  <a:lnTo>
                    <a:pt x="151" y="654"/>
                  </a:lnTo>
                  <a:lnTo>
                    <a:pt x="101" y="771"/>
                  </a:lnTo>
                  <a:lnTo>
                    <a:pt x="67" y="889"/>
                  </a:lnTo>
                  <a:lnTo>
                    <a:pt x="34" y="1006"/>
                  </a:lnTo>
                  <a:lnTo>
                    <a:pt x="17" y="1123"/>
                  </a:lnTo>
                  <a:lnTo>
                    <a:pt x="0" y="1257"/>
                  </a:lnTo>
                  <a:lnTo>
                    <a:pt x="17" y="1391"/>
                  </a:lnTo>
                  <a:lnTo>
                    <a:pt x="34" y="1508"/>
                  </a:lnTo>
                  <a:lnTo>
                    <a:pt x="67" y="1626"/>
                  </a:lnTo>
                  <a:lnTo>
                    <a:pt x="101" y="1743"/>
                  </a:lnTo>
                  <a:lnTo>
                    <a:pt x="151" y="1860"/>
                  </a:lnTo>
                  <a:lnTo>
                    <a:pt x="218" y="1961"/>
                  </a:lnTo>
                  <a:lnTo>
                    <a:pt x="302" y="2061"/>
                  </a:lnTo>
                  <a:lnTo>
                    <a:pt x="369" y="2145"/>
                  </a:lnTo>
                  <a:lnTo>
                    <a:pt x="469" y="2229"/>
                  </a:lnTo>
                  <a:lnTo>
                    <a:pt x="553" y="2296"/>
                  </a:lnTo>
                  <a:lnTo>
                    <a:pt x="670" y="2363"/>
                  </a:lnTo>
                  <a:lnTo>
                    <a:pt x="771" y="2413"/>
                  </a:lnTo>
                  <a:lnTo>
                    <a:pt x="888" y="2463"/>
                  </a:lnTo>
                  <a:lnTo>
                    <a:pt x="1005" y="2480"/>
                  </a:lnTo>
                  <a:lnTo>
                    <a:pt x="1139" y="2497"/>
                  </a:lnTo>
                  <a:lnTo>
                    <a:pt x="1256" y="2513"/>
                  </a:lnTo>
                  <a:lnTo>
                    <a:pt x="1390" y="2497"/>
                  </a:lnTo>
                  <a:lnTo>
                    <a:pt x="1508" y="2480"/>
                  </a:lnTo>
                  <a:lnTo>
                    <a:pt x="1642" y="2463"/>
                  </a:lnTo>
                  <a:lnTo>
                    <a:pt x="1742" y="2413"/>
                  </a:lnTo>
                  <a:lnTo>
                    <a:pt x="1859" y="2363"/>
                  </a:lnTo>
                  <a:lnTo>
                    <a:pt x="1960" y="2296"/>
                  </a:lnTo>
                  <a:lnTo>
                    <a:pt x="2060" y="2229"/>
                  </a:lnTo>
                  <a:lnTo>
                    <a:pt x="2144" y="2145"/>
                  </a:lnTo>
                  <a:lnTo>
                    <a:pt x="2228" y="2061"/>
                  </a:lnTo>
                  <a:lnTo>
                    <a:pt x="2295" y="1961"/>
                  </a:lnTo>
                  <a:lnTo>
                    <a:pt x="2362" y="1860"/>
                  </a:lnTo>
                  <a:lnTo>
                    <a:pt x="2412" y="1743"/>
                  </a:lnTo>
                  <a:lnTo>
                    <a:pt x="2462" y="1626"/>
                  </a:lnTo>
                  <a:lnTo>
                    <a:pt x="2496" y="1508"/>
                  </a:lnTo>
                  <a:lnTo>
                    <a:pt x="2513" y="1391"/>
                  </a:lnTo>
                  <a:lnTo>
                    <a:pt x="2513" y="1257"/>
                  </a:lnTo>
                  <a:lnTo>
                    <a:pt x="2513" y="1123"/>
                  </a:lnTo>
                  <a:lnTo>
                    <a:pt x="2496" y="1006"/>
                  </a:lnTo>
                  <a:lnTo>
                    <a:pt x="2462" y="889"/>
                  </a:lnTo>
                  <a:lnTo>
                    <a:pt x="2412" y="771"/>
                  </a:lnTo>
                  <a:lnTo>
                    <a:pt x="2362" y="654"/>
                  </a:lnTo>
                  <a:lnTo>
                    <a:pt x="2295" y="554"/>
                  </a:lnTo>
                  <a:lnTo>
                    <a:pt x="2228" y="453"/>
                  </a:lnTo>
                  <a:lnTo>
                    <a:pt x="2144" y="369"/>
                  </a:lnTo>
                  <a:lnTo>
                    <a:pt x="2060" y="286"/>
                  </a:lnTo>
                  <a:lnTo>
                    <a:pt x="1960" y="219"/>
                  </a:lnTo>
                  <a:lnTo>
                    <a:pt x="1859" y="152"/>
                  </a:lnTo>
                  <a:lnTo>
                    <a:pt x="1742" y="101"/>
                  </a:lnTo>
                  <a:lnTo>
                    <a:pt x="1642" y="51"/>
                  </a:lnTo>
                  <a:lnTo>
                    <a:pt x="1508" y="18"/>
                  </a:lnTo>
                  <a:lnTo>
                    <a:pt x="139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grpSp>
        <p:nvGrpSpPr>
          <p:cNvPr id="10737" name="Google Shape;10737;g280d82a52a6_0_7675"/>
          <p:cNvGrpSpPr/>
          <p:nvPr/>
        </p:nvGrpSpPr>
        <p:grpSpPr>
          <a:xfrm>
            <a:off x="4816816" y="1503618"/>
            <a:ext cx="892041" cy="614986"/>
            <a:chOff x="1388475" y="480350"/>
            <a:chExt cx="117275" cy="80850"/>
          </a:xfrm>
        </p:grpSpPr>
        <p:sp>
          <p:nvSpPr>
            <p:cNvPr id="10738" name="Google Shape;10738;g280d82a52a6_0_7675"/>
            <p:cNvSpPr/>
            <p:nvPr/>
          </p:nvSpPr>
          <p:spPr>
            <a:xfrm>
              <a:off x="1427000" y="507975"/>
              <a:ext cx="14250" cy="10925"/>
            </a:xfrm>
            <a:custGeom>
              <a:avLst/>
              <a:gdLst/>
              <a:ahLst/>
              <a:cxnLst/>
              <a:rect l="l" t="t" r="r" b="b"/>
              <a:pathLst>
                <a:path w="570" h="437" extrusionOk="0">
                  <a:moveTo>
                    <a:pt x="452" y="1"/>
                  </a:moveTo>
                  <a:lnTo>
                    <a:pt x="318" y="51"/>
                  </a:lnTo>
                  <a:lnTo>
                    <a:pt x="218" y="118"/>
                  </a:lnTo>
                  <a:lnTo>
                    <a:pt x="117" y="185"/>
                  </a:lnTo>
                  <a:lnTo>
                    <a:pt x="34" y="269"/>
                  </a:lnTo>
                  <a:lnTo>
                    <a:pt x="0" y="302"/>
                  </a:lnTo>
                  <a:lnTo>
                    <a:pt x="0" y="336"/>
                  </a:lnTo>
                  <a:lnTo>
                    <a:pt x="0" y="369"/>
                  </a:lnTo>
                  <a:lnTo>
                    <a:pt x="34" y="403"/>
                  </a:lnTo>
                  <a:lnTo>
                    <a:pt x="67" y="420"/>
                  </a:lnTo>
                  <a:lnTo>
                    <a:pt x="101" y="436"/>
                  </a:lnTo>
                  <a:lnTo>
                    <a:pt x="134" y="420"/>
                  </a:lnTo>
                  <a:lnTo>
                    <a:pt x="168" y="403"/>
                  </a:lnTo>
                  <a:lnTo>
                    <a:pt x="235" y="336"/>
                  </a:lnTo>
                  <a:lnTo>
                    <a:pt x="318" y="286"/>
                  </a:lnTo>
                  <a:lnTo>
                    <a:pt x="402" y="235"/>
                  </a:lnTo>
                  <a:lnTo>
                    <a:pt x="503" y="202"/>
                  </a:lnTo>
                  <a:lnTo>
                    <a:pt x="536" y="168"/>
                  </a:lnTo>
                  <a:lnTo>
                    <a:pt x="570" y="152"/>
                  </a:lnTo>
                  <a:lnTo>
                    <a:pt x="570" y="101"/>
                  </a:lnTo>
                  <a:lnTo>
                    <a:pt x="570" y="68"/>
                  </a:lnTo>
                  <a:lnTo>
                    <a:pt x="553" y="34"/>
                  </a:lnTo>
                  <a:lnTo>
                    <a:pt x="519" y="18"/>
                  </a:lnTo>
                  <a:lnTo>
                    <a:pt x="4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39" name="Google Shape;10739;g280d82a52a6_0_7675"/>
            <p:cNvSpPr/>
            <p:nvPr/>
          </p:nvSpPr>
          <p:spPr>
            <a:xfrm>
              <a:off x="1452125" y="507975"/>
              <a:ext cx="14675" cy="10925"/>
            </a:xfrm>
            <a:custGeom>
              <a:avLst/>
              <a:gdLst/>
              <a:ahLst/>
              <a:cxnLst/>
              <a:rect l="l" t="t" r="r" b="b"/>
              <a:pathLst>
                <a:path w="587" h="437" extrusionOk="0">
                  <a:moveTo>
                    <a:pt x="67" y="1"/>
                  </a:moveTo>
                  <a:lnTo>
                    <a:pt x="34" y="34"/>
                  </a:lnTo>
                  <a:lnTo>
                    <a:pt x="17" y="68"/>
                  </a:lnTo>
                  <a:lnTo>
                    <a:pt x="0" y="101"/>
                  </a:lnTo>
                  <a:lnTo>
                    <a:pt x="17" y="152"/>
                  </a:lnTo>
                  <a:lnTo>
                    <a:pt x="51" y="168"/>
                  </a:lnTo>
                  <a:lnTo>
                    <a:pt x="84" y="202"/>
                  </a:lnTo>
                  <a:lnTo>
                    <a:pt x="185" y="235"/>
                  </a:lnTo>
                  <a:lnTo>
                    <a:pt x="268" y="286"/>
                  </a:lnTo>
                  <a:lnTo>
                    <a:pt x="352" y="336"/>
                  </a:lnTo>
                  <a:lnTo>
                    <a:pt x="419" y="403"/>
                  </a:lnTo>
                  <a:lnTo>
                    <a:pt x="453" y="420"/>
                  </a:lnTo>
                  <a:lnTo>
                    <a:pt x="486" y="436"/>
                  </a:lnTo>
                  <a:lnTo>
                    <a:pt x="536" y="420"/>
                  </a:lnTo>
                  <a:lnTo>
                    <a:pt x="553" y="403"/>
                  </a:lnTo>
                  <a:lnTo>
                    <a:pt x="587" y="369"/>
                  </a:lnTo>
                  <a:lnTo>
                    <a:pt x="587" y="336"/>
                  </a:lnTo>
                  <a:lnTo>
                    <a:pt x="587" y="302"/>
                  </a:lnTo>
                  <a:lnTo>
                    <a:pt x="570" y="269"/>
                  </a:lnTo>
                  <a:lnTo>
                    <a:pt x="469" y="185"/>
                  </a:lnTo>
                  <a:lnTo>
                    <a:pt x="369" y="101"/>
                  </a:lnTo>
                  <a:lnTo>
                    <a:pt x="268" y="51"/>
                  </a:lnTo>
                  <a:lnTo>
                    <a:pt x="13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0" name="Google Shape;10740;g280d82a52a6_0_7675"/>
            <p:cNvSpPr/>
            <p:nvPr/>
          </p:nvSpPr>
          <p:spPr>
            <a:xfrm>
              <a:off x="1429500" y="480350"/>
              <a:ext cx="34800" cy="34775"/>
            </a:xfrm>
            <a:custGeom>
              <a:avLst/>
              <a:gdLst/>
              <a:ahLst/>
              <a:cxnLst/>
              <a:rect l="l" t="t" r="r" b="b"/>
              <a:pathLst>
                <a:path w="1392" h="1391" extrusionOk="0">
                  <a:moveTo>
                    <a:pt x="687" y="201"/>
                  </a:moveTo>
                  <a:lnTo>
                    <a:pt x="788" y="218"/>
                  </a:lnTo>
                  <a:lnTo>
                    <a:pt x="888" y="235"/>
                  </a:lnTo>
                  <a:lnTo>
                    <a:pt x="972" y="285"/>
                  </a:lnTo>
                  <a:lnTo>
                    <a:pt x="1039" y="352"/>
                  </a:lnTo>
                  <a:lnTo>
                    <a:pt x="1106" y="419"/>
                  </a:lnTo>
                  <a:lnTo>
                    <a:pt x="1157" y="503"/>
                  </a:lnTo>
                  <a:lnTo>
                    <a:pt x="1173" y="603"/>
                  </a:lnTo>
                  <a:lnTo>
                    <a:pt x="1190" y="704"/>
                  </a:lnTo>
                  <a:lnTo>
                    <a:pt x="1173" y="804"/>
                  </a:lnTo>
                  <a:lnTo>
                    <a:pt x="1157" y="888"/>
                  </a:lnTo>
                  <a:lnTo>
                    <a:pt x="1106" y="972"/>
                  </a:lnTo>
                  <a:lnTo>
                    <a:pt x="1039" y="1056"/>
                  </a:lnTo>
                  <a:lnTo>
                    <a:pt x="972" y="1106"/>
                  </a:lnTo>
                  <a:lnTo>
                    <a:pt x="888" y="1156"/>
                  </a:lnTo>
                  <a:lnTo>
                    <a:pt x="788" y="1190"/>
                  </a:lnTo>
                  <a:lnTo>
                    <a:pt x="587" y="1190"/>
                  </a:lnTo>
                  <a:lnTo>
                    <a:pt x="503" y="1156"/>
                  </a:lnTo>
                  <a:lnTo>
                    <a:pt x="419" y="1106"/>
                  </a:lnTo>
                  <a:lnTo>
                    <a:pt x="336" y="1056"/>
                  </a:lnTo>
                  <a:lnTo>
                    <a:pt x="285" y="972"/>
                  </a:lnTo>
                  <a:lnTo>
                    <a:pt x="235" y="888"/>
                  </a:lnTo>
                  <a:lnTo>
                    <a:pt x="202" y="804"/>
                  </a:lnTo>
                  <a:lnTo>
                    <a:pt x="202" y="704"/>
                  </a:lnTo>
                  <a:lnTo>
                    <a:pt x="202" y="603"/>
                  </a:lnTo>
                  <a:lnTo>
                    <a:pt x="235" y="503"/>
                  </a:lnTo>
                  <a:lnTo>
                    <a:pt x="285" y="419"/>
                  </a:lnTo>
                  <a:lnTo>
                    <a:pt x="336" y="352"/>
                  </a:lnTo>
                  <a:lnTo>
                    <a:pt x="419" y="285"/>
                  </a:lnTo>
                  <a:lnTo>
                    <a:pt x="503" y="235"/>
                  </a:lnTo>
                  <a:lnTo>
                    <a:pt x="587" y="218"/>
                  </a:lnTo>
                  <a:lnTo>
                    <a:pt x="687" y="201"/>
                  </a:lnTo>
                  <a:close/>
                  <a:moveTo>
                    <a:pt x="687" y="0"/>
                  </a:moveTo>
                  <a:lnTo>
                    <a:pt x="553" y="17"/>
                  </a:lnTo>
                  <a:lnTo>
                    <a:pt x="419" y="51"/>
                  </a:lnTo>
                  <a:lnTo>
                    <a:pt x="302" y="118"/>
                  </a:lnTo>
                  <a:lnTo>
                    <a:pt x="202" y="201"/>
                  </a:lnTo>
                  <a:lnTo>
                    <a:pt x="118" y="302"/>
                  </a:lnTo>
                  <a:lnTo>
                    <a:pt x="51" y="419"/>
                  </a:lnTo>
                  <a:lnTo>
                    <a:pt x="1" y="553"/>
                  </a:lnTo>
                  <a:lnTo>
                    <a:pt x="1" y="704"/>
                  </a:lnTo>
                  <a:lnTo>
                    <a:pt x="1" y="838"/>
                  </a:lnTo>
                  <a:lnTo>
                    <a:pt x="51" y="972"/>
                  </a:lnTo>
                  <a:lnTo>
                    <a:pt x="118" y="1089"/>
                  </a:lnTo>
                  <a:lnTo>
                    <a:pt x="202" y="1190"/>
                  </a:lnTo>
                  <a:lnTo>
                    <a:pt x="302" y="1273"/>
                  </a:lnTo>
                  <a:lnTo>
                    <a:pt x="419" y="1340"/>
                  </a:lnTo>
                  <a:lnTo>
                    <a:pt x="553" y="1391"/>
                  </a:lnTo>
                  <a:lnTo>
                    <a:pt x="838" y="1391"/>
                  </a:lnTo>
                  <a:lnTo>
                    <a:pt x="972" y="1340"/>
                  </a:lnTo>
                  <a:lnTo>
                    <a:pt x="1090" y="1273"/>
                  </a:lnTo>
                  <a:lnTo>
                    <a:pt x="1190" y="1190"/>
                  </a:lnTo>
                  <a:lnTo>
                    <a:pt x="1274" y="1089"/>
                  </a:lnTo>
                  <a:lnTo>
                    <a:pt x="1341" y="972"/>
                  </a:lnTo>
                  <a:lnTo>
                    <a:pt x="1374" y="838"/>
                  </a:lnTo>
                  <a:lnTo>
                    <a:pt x="1391" y="704"/>
                  </a:lnTo>
                  <a:lnTo>
                    <a:pt x="1374" y="553"/>
                  </a:lnTo>
                  <a:lnTo>
                    <a:pt x="1341" y="419"/>
                  </a:lnTo>
                  <a:lnTo>
                    <a:pt x="1274" y="302"/>
                  </a:lnTo>
                  <a:lnTo>
                    <a:pt x="1190" y="201"/>
                  </a:lnTo>
                  <a:lnTo>
                    <a:pt x="1090" y="118"/>
                  </a:lnTo>
                  <a:lnTo>
                    <a:pt x="972" y="51"/>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1" name="Google Shape;10741;g280d82a52a6_0_7675"/>
            <p:cNvSpPr/>
            <p:nvPr/>
          </p:nvSpPr>
          <p:spPr>
            <a:xfrm>
              <a:off x="1417775" y="540225"/>
              <a:ext cx="18875" cy="20975"/>
            </a:xfrm>
            <a:custGeom>
              <a:avLst/>
              <a:gdLst/>
              <a:ahLst/>
              <a:cxnLst/>
              <a:rect l="l" t="t" r="r" b="b"/>
              <a:pathLst>
                <a:path w="755" h="839" extrusionOk="0">
                  <a:moveTo>
                    <a:pt x="101" y="1"/>
                  </a:moveTo>
                  <a:lnTo>
                    <a:pt x="68" y="17"/>
                  </a:lnTo>
                  <a:lnTo>
                    <a:pt x="34" y="34"/>
                  </a:lnTo>
                  <a:lnTo>
                    <a:pt x="17" y="68"/>
                  </a:lnTo>
                  <a:lnTo>
                    <a:pt x="1" y="118"/>
                  </a:lnTo>
                  <a:lnTo>
                    <a:pt x="17" y="151"/>
                  </a:lnTo>
                  <a:lnTo>
                    <a:pt x="51" y="185"/>
                  </a:lnTo>
                  <a:lnTo>
                    <a:pt x="84" y="202"/>
                  </a:lnTo>
                  <a:lnTo>
                    <a:pt x="185" y="235"/>
                  </a:lnTo>
                  <a:lnTo>
                    <a:pt x="269" y="285"/>
                  </a:lnTo>
                  <a:lnTo>
                    <a:pt x="352" y="352"/>
                  </a:lnTo>
                  <a:lnTo>
                    <a:pt x="419" y="419"/>
                  </a:lnTo>
                  <a:lnTo>
                    <a:pt x="486" y="486"/>
                  </a:lnTo>
                  <a:lnTo>
                    <a:pt x="520" y="570"/>
                  </a:lnTo>
                  <a:lnTo>
                    <a:pt x="553" y="654"/>
                  </a:lnTo>
                  <a:lnTo>
                    <a:pt x="553" y="738"/>
                  </a:lnTo>
                  <a:lnTo>
                    <a:pt x="570" y="788"/>
                  </a:lnTo>
                  <a:lnTo>
                    <a:pt x="587" y="821"/>
                  </a:lnTo>
                  <a:lnTo>
                    <a:pt x="620" y="838"/>
                  </a:lnTo>
                  <a:lnTo>
                    <a:pt x="704" y="838"/>
                  </a:lnTo>
                  <a:lnTo>
                    <a:pt x="738" y="821"/>
                  </a:lnTo>
                  <a:lnTo>
                    <a:pt x="754" y="788"/>
                  </a:lnTo>
                  <a:lnTo>
                    <a:pt x="754" y="738"/>
                  </a:lnTo>
                  <a:lnTo>
                    <a:pt x="754" y="620"/>
                  </a:lnTo>
                  <a:lnTo>
                    <a:pt x="721" y="503"/>
                  </a:lnTo>
                  <a:lnTo>
                    <a:pt x="654" y="403"/>
                  </a:lnTo>
                  <a:lnTo>
                    <a:pt x="587" y="302"/>
                  </a:lnTo>
                  <a:lnTo>
                    <a:pt x="503" y="202"/>
                  </a:lnTo>
                  <a:lnTo>
                    <a:pt x="386" y="135"/>
                  </a:lnTo>
                  <a:lnTo>
                    <a:pt x="269" y="68"/>
                  </a:lnTo>
                  <a:lnTo>
                    <a:pt x="135"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2" name="Google Shape;10742;g280d82a52a6_0_7675"/>
            <p:cNvSpPr/>
            <p:nvPr/>
          </p:nvSpPr>
          <p:spPr>
            <a:xfrm>
              <a:off x="1388475" y="540225"/>
              <a:ext cx="18450" cy="20975"/>
            </a:xfrm>
            <a:custGeom>
              <a:avLst/>
              <a:gdLst/>
              <a:ahLst/>
              <a:cxnLst/>
              <a:rect l="l" t="t" r="r" b="b"/>
              <a:pathLst>
                <a:path w="738" h="839" extrusionOk="0">
                  <a:moveTo>
                    <a:pt x="653" y="1"/>
                  </a:moveTo>
                  <a:lnTo>
                    <a:pt x="603" y="17"/>
                  </a:lnTo>
                  <a:lnTo>
                    <a:pt x="486" y="68"/>
                  </a:lnTo>
                  <a:lnTo>
                    <a:pt x="352" y="135"/>
                  </a:lnTo>
                  <a:lnTo>
                    <a:pt x="251" y="202"/>
                  </a:lnTo>
                  <a:lnTo>
                    <a:pt x="168" y="302"/>
                  </a:lnTo>
                  <a:lnTo>
                    <a:pt x="101" y="403"/>
                  </a:lnTo>
                  <a:lnTo>
                    <a:pt x="34" y="503"/>
                  </a:lnTo>
                  <a:lnTo>
                    <a:pt x="17" y="620"/>
                  </a:lnTo>
                  <a:lnTo>
                    <a:pt x="0" y="738"/>
                  </a:lnTo>
                  <a:lnTo>
                    <a:pt x="0" y="788"/>
                  </a:lnTo>
                  <a:lnTo>
                    <a:pt x="34" y="821"/>
                  </a:lnTo>
                  <a:lnTo>
                    <a:pt x="67" y="838"/>
                  </a:lnTo>
                  <a:lnTo>
                    <a:pt x="134" y="838"/>
                  </a:lnTo>
                  <a:lnTo>
                    <a:pt x="168" y="821"/>
                  </a:lnTo>
                  <a:lnTo>
                    <a:pt x="184" y="788"/>
                  </a:lnTo>
                  <a:lnTo>
                    <a:pt x="201" y="738"/>
                  </a:lnTo>
                  <a:lnTo>
                    <a:pt x="201" y="654"/>
                  </a:lnTo>
                  <a:lnTo>
                    <a:pt x="235" y="570"/>
                  </a:lnTo>
                  <a:lnTo>
                    <a:pt x="268" y="486"/>
                  </a:lnTo>
                  <a:lnTo>
                    <a:pt x="335" y="419"/>
                  </a:lnTo>
                  <a:lnTo>
                    <a:pt x="402" y="352"/>
                  </a:lnTo>
                  <a:lnTo>
                    <a:pt x="469" y="285"/>
                  </a:lnTo>
                  <a:lnTo>
                    <a:pt x="570" y="235"/>
                  </a:lnTo>
                  <a:lnTo>
                    <a:pt x="670" y="202"/>
                  </a:lnTo>
                  <a:lnTo>
                    <a:pt x="704" y="185"/>
                  </a:lnTo>
                  <a:lnTo>
                    <a:pt x="737" y="151"/>
                  </a:lnTo>
                  <a:lnTo>
                    <a:pt x="737" y="118"/>
                  </a:lnTo>
                  <a:lnTo>
                    <a:pt x="737" y="84"/>
                  </a:lnTo>
                  <a:lnTo>
                    <a:pt x="720" y="34"/>
                  </a:lnTo>
                  <a:lnTo>
                    <a:pt x="687" y="17"/>
                  </a:lnTo>
                  <a:lnTo>
                    <a:pt x="65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3" name="Google Shape;10743;g280d82a52a6_0_7675"/>
            <p:cNvSpPr/>
            <p:nvPr/>
          </p:nvSpPr>
          <p:spPr>
            <a:xfrm>
              <a:off x="1395175" y="512600"/>
              <a:ext cx="34775" cy="35200"/>
            </a:xfrm>
            <a:custGeom>
              <a:avLst/>
              <a:gdLst/>
              <a:ahLst/>
              <a:cxnLst/>
              <a:rect l="l" t="t" r="r" b="b"/>
              <a:pathLst>
                <a:path w="1391" h="1408" extrusionOk="0">
                  <a:moveTo>
                    <a:pt x="687" y="201"/>
                  </a:moveTo>
                  <a:lnTo>
                    <a:pt x="787" y="218"/>
                  </a:lnTo>
                  <a:lnTo>
                    <a:pt x="888" y="251"/>
                  </a:lnTo>
                  <a:lnTo>
                    <a:pt x="972" y="302"/>
                  </a:lnTo>
                  <a:lnTo>
                    <a:pt x="1039" y="352"/>
                  </a:lnTo>
                  <a:lnTo>
                    <a:pt x="1106" y="436"/>
                  </a:lnTo>
                  <a:lnTo>
                    <a:pt x="1156" y="519"/>
                  </a:lnTo>
                  <a:lnTo>
                    <a:pt x="1173" y="603"/>
                  </a:lnTo>
                  <a:lnTo>
                    <a:pt x="1189" y="704"/>
                  </a:lnTo>
                  <a:lnTo>
                    <a:pt x="1173" y="804"/>
                  </a:lnTo>
                  <a:lnTo>
                    <a:pt x="1156" y="905"/>
                  </a:lnTo>
                  <a:lnTo>
                    <a:pt x="1106" y="988"/>
                  </a:lnTo>
                  <a:lnTo>
                    <a:pt x="1039" y="1055"/>
                  </a:lnTo>
                  <a:lnTo>
                    <a:pt x="972" y="1122"/>
                  </a:lnTo>
                  <a:lnTo>
                    <a:pt x="888" y="1173"/>
                  </a:lnTo>
                  <a:lnTo>
                    <a:pt x="787" y="1189"/>
                  </a:lnTo>
                  <a:lnTo>
                    <a:pt x="687" y="1206"/>
                  </a:lnTo>
                  <a:lnTo>
                    <a:pt x="586"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6" y="218"/>
                  </a:lnTo>
                  <a:lnTo>
                    <a:pt x="687" y="201"/>
                  </a:lnTo>
                  <a:close/>
                  <a:moveTo>
                    <a:pt x="687" y="0"/>
                  </a:moveTo>
                  <a:lnTo>
                    <a:pt x="553" y="17"/>
                  </a:lnTo>
                  <a:lnTo>
                    <a:pt x="419" y="67"/>
                  </a:lnTo>
                  <a:lnTo>
                    <a:pt x="302" y="134"/>
                  </a:lnTo>
                  <a:lnTo>
                    <a:pt x="201" y="218"/>
                  </a:lnTo>
                  <a:lnTo>
                    <a:pt x="117" y="318"/>
                  </a:lnTo>
                  <a:lnTo>
                    <a:pt x="50" y="436"/>
                  </a:lnTo>
                  <a:lnTo>
                    <a:pt x="0" y="570"/>
                  </a:lnTo>
                  <a:lnTo>
                    <a:pt x="0" y="704"/>
                  </a:lnTo>
                  <a:lnTo>
                    <a:pt x="0" y="854"/>
                  </a:lnTo>
                  <a:lnTo>
                    <a:pt x="50" y="972"/>
                  </a:lnTo>
                  <a:lnTo>
                    <a:pt x="117" y="1089"/>
                  </a:lnTo>
                  <a:lnTo>
                    <a:pt x="201" y="1206"/>
                  </a:lnTo>
                  <a:lnTo>
                    <a:pt x="302" y="1290"/>
                  </a:lnTo>
                  <a:lnTo>
                    <a:pt x="419" y="1357"/>
                  </a:lnTo>
                  <a:lnTo>
                    <a:pt x="553" y="1390"/>
                  </a:lnTo>
                  <a:lnTo>
                    <a:pt x="687" y="1407"/>
                  </a:lnTo>
                  <a:lnTo>
                    <a:pt x="838" y="1390"/>
                  </a:lnTo>
                  <a:lnTo>
                    <a:pt x="955" y="1357"/>
                  </a:lnTo>
                  <a:lnTo>
                    <a:pt x="1089" y="1290"/>
                  </a:lnTo>
                  <a:lnTo>
                    <a:pt x="1189" y="1206"/>
                  </a:lnTo>
                  <a:lnTo>
                    <a:pt x="1273" y="1089"/>
                  </a:lnTo>
                  <a:lnTo>
                    <a:pt x="1340" y="972"/>
                  </a:lnTo>
                  <a:lnTo>
                    <a:pt x="1374" y="854"/>
                  </a:lnTo>
                  <a:lnTo>
                    <a:pt x="1390" y="704"/>
                  </a:lnTo>
                  <a:lnTo>
                    <a:pt x="1374" y="570"/>
                  </a:lnTo>
                  <a:lnTo>
                    <a:pt x="1340" y="436"/>
                  </a:lnTo>
                  <a:lnTo>
                    <a:pt x="1273" y="318"/>
                  </a:lnTo>
                  <a:lnTo>
                    <a:pt x="1189" y="218"/>
                  </a:lnTo>
                  <a:lnTo>
                    <a:pt x="1089" y="134"/>
                  </a:lnTo>
                  <a:lnTo>
                    <a:pt x="955" y="67"/>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4" name="Google Shape;10744;g280d82a52a6_0_7675"/>
            <p:cNvSpPr/>
            <p:nvPr/>
          </p:nvSpPr>
          <p:spPr>
            <a:xfrm>
              <a:off x="1486875" y="540225"/>
              <a:ext cx="18875" cy="20975"/>
            </a:xfrm>
            <a:custGeom>
              <a:avLst/>
              <a:gdLst/>
              <a:ahLst/>
              <a:cxnLst/>
              <a:rect l="l" t="t" r="r" b="b"/>
              <a:pathLst>
                <a:path w="755" h="839" extrusionOk="0">
                  <a:moveTo>
                    <a:pt x="84" y="1"/>
                  </a:moveTo>
                  <a:lnTo>
                    <a:pt x="51" y="17"/>
                  </a:lnTo>
                  <a:lnTo>
                    <a:pt x="17" y="34"/>
                  </a:lnTo>
                  <a:lnTo>
                    <a:pt x="1" y="68"/>
                  </a:lnTo>
                  <a:lnTo>
                    <a:pt x="1" y="118"/>
                  </a:lnTo>
                  <a:lnTo>
                    <a:pt x="1" y="151"/>
                  </a:lnTo>
                  <a:lnTo>
                    <a:pt x="34" y="185"/>
                  </a:lnTo>
                  <a:lnTo>
                    <a:pt x="68" y="202"/>
                  </a:lnTo>
                  <a:lnTo>
                    <a:pt x="168" y="235"/>
                  </a:lnTo>
                  <a:lnTo>
                    <a:pt x="269" y="285"/>
                  </a:lnTo>
                  <a:lnTo>
                    <a:pt x="336" y="352"/>
                  </a:lnTo>
                  <a:lnTo>
                    <a:pt x="419" y="419"/>
                  </a:lnTo>
                  <a:lnTo>
                    <a:pt x="470" y="486"/>
                  </a:lnTo>
                  <a:lnTo>
                    <a:pt x="503" y="570"/>
                  </a:lnTo>
                  <a:lnTo>
                    <a:pt x="537" y="654"/>
                  </a:lnTo>
                  <a:lnTo>
                    <a:pt x="553" y="738"/>
                  </a:lnTo>
                  <a:lnTo>
                    <a:pt x="553" y="788"/>
                  </a:lnTo>
                  <a:lnTo>
                    <a:pt x="570" y="821"/>
                  </a:lnTo>
                  <a:lnTo>
                    <a:pt x="604" y="838"/>
                  </a:lnTo>
                  <a:lnTo>
                    <a:pt x="687" y="838"/>
                  </a:lnTo>
                  <a:lnTo>
                    <a:pt x="721" y="821"/>
                  </a:lnTo>
                  <a:lnTo>
                    <a:pt x="738" y="788"/>
                  </a:lnTo>
                  <a:lnTo>
                    <a:pt x="754" y="738"/>
                  </a:lnTo>
                  <a:lnTo>
                    <a:pt x="738" y="620"/>
                  </a:lnTo>
                  <a:lnTo>
                    <a:pt x="704" y="503"/>
                  </a:lnTo>
                  <a:lnTo>
                    <a:pt x="654" y="403"/>
                  </a:lnTo>
                  <a:lnTo>
                    <a:pt x="570" y="302"/>
                  </a:lnTo>
                  <a:lnTo>
                    <a:pt x="486" y="202"/>
                  </a:lnTo>
                  <a:lnTo>
                    <a:pt x="386" y="135"/>
                  </a:lnTo>
                  <a:lnTo>
                    <a:pt x="252" y="68"/>
                  </a:lnTo>
                  <a:lnTo>
                    <a:pt x="118" y="17"/>
                  </a:lnTo>
                  <a:lnTo>
                    <a:pt x="8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5" name="Google Shape;10745;g280d82a52a6_0_7675"/>
            <p:cNvSpPr/>
            <p:nvPr/>
          </p:nvSpPr>
          <p:spPr>
            <a:xfrm>
              <a:off x="1457150" y="540225"/>
              <a:ext cx="18875" cy="20975"/>
            </a:xfrm>
            <a:custGeom>
              <a:avLst/>
              <a:gdLst/>
              <a:ahLst/>
              <a:cxnLst/>
              <a:rect l="l" t="t" r="r" b="b"/>
              <a:pathLst>
                <a:path w="755" h="839" extrusionOk="0">
                  <a:moveTo>
                    <a:pt x="654" y="1"/>
                  </a:moveTo>
                  <a:lnTo>
                    <a:pt x="620" y="17"/>
                  </a:lnTo>
                  <a:lnTo>
                    <a:pt x="486" y="68"/>
                  </a:lnTo>
                  <a:lnTo>
                    <a:pt x="369" y="135"/>
                  </a:lnTo>
                  <a:lnTo>
                    <a:pt x="252" y="202"/>
                  </a:lnTo>
                  <a:lnTo>
                    <a:pt x="168" y="302"/>
                  </a:lnTo>
                  <a:lnTo>
                    <a:pt x="101" y="403"/>
                  </a:lnTo>
                  <a:lnTo>
                    <a:pt x="51" y="503"/>
                  </a:lnTo>
                  <a:lnTo>
                    <a:pt x="17" y="620"/>
                  </a:lnTo>
                  <a:lnTo>
                    <a:pt x="0" y="738"/>
                  </a:lnTo>
                  <a:lnTo>
                    <a:pt x="17" y="788"/>
                  </a:lnTo>
                  <a:lnTo>
                    <a:pt x="34" y="821"/>
                  </a:lnTo>
                  <a:lnTo>
                    <a:pt x="67" y="838"/>
                  </a:lnTo>
                  <a:lnTo>
                    <a:pt x="134" y="838"/>
                  </a:lnTo>
                  <a:lnTo>
                    <a:pt x="168" y="821"/>
                  </a:lnTo>
                  <a:lnTo>
                    <a:pt x="201" y="788"/>
                  </a:lnTo>
                  <a:lnTo>
                    <a:pt x="201" y="738"/>
                  </a:lnTo>
                  <a:lnTo>
                    <a:pt x="218" y="654"/>
                  </a:lnTo>
                  <a:lnTo>
                    <a:pt x="235" y="570"/>
                  </a:lnTo>
                  <a:lnTo>
                    <a:pt x="285" y="486"/>
                  </a:lnTo>
                  <a:lnTo>
                    <a:pt x="335" y="419"/>
                  </a:lnTo>
                  <a:lnTo>
                    <a:pt x="402" y="352"/>
                  </a:lnTo>
                  <a:lnTo>
                    <a:pt x="486" y="285"/>
                  </a:lnTo>
                  <a:lnTo>
                    <a:pt x="570" y="235"/>
                  </a:lnTo>
                  <a:lnTo>
                    <a:pt x="670" y="202"/>
                  </a:lnTo>
                  <a:lnTo>
                    <a:pt x="704" y="185"/>
                  </a:lnTo>
                  <a:lnTo>
                    <a:pt x="737" y="151"/>
                  </a:lnTo>
                  <a:lnTo>
                    <a:pt x="754" y="118"/>
                  </a:lnTo>
                  <a:lnTo>
                    <a:pt x="737" y="84"/>
                  </a:lnTo>
                  <a:lnTo>
                    <a:pt x="721" y="34"/>
                  </a:lnTo>
                  <a:lnTo>
                    <a:pt x="687" y="17"/>
                  </a:lnTo>
                  <a:lnTo>
                    <a:pt x="65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6" name="Google Shape;10746;g280d82a52a6_0_7675"/>
            <p:cNvSpPr/>
            <p:nvPr/>
          </p:nvSpPr>
          <p:spPr>
            <a:xfrm>
              <a:off x="1463850" y="512600"/>
              <a:ext cx="34775" cy="35200"/>
            </a:xfrm>
            <a:custGeom>
              <a:avLst/>
              <a:gdLst/>
              <a:ahLst/>
              <a:cxnLst/>
              <a:rect l="l" t="t" r="r" b="b"/>
              <a:pathLst>
                <a:path w="1391" h="1408" extrusionOk="0">
                  <a:moveTo>
                    <a:pt x="687" y="201"/>
                  </a:moveTo>
                  <a:lnTo>
                    <a:pt x="788" y="218"/>
                  </a:lnTo>
                  <a:lnTo>
                    <a:pt x="888" y="251"/>
                  </a:lnTo>
                  <a:lnTo>
                    <a:pt x="972" y="302"/>
                  </a:lnTo>
                  <a:lnTo>
                    <a:pt x="1039" y="352"/>
                  </a:lnTo>
                  <a:lnTo>
                    <a:pt x="1106" y="436"/>
                  </a:lnTo>
                  <a:lnTo>
                    <a:pt x="1156" y="519"/>
                  </a:lnTo>
                  <a:lnTo>
                    <a:pt x="1190" y="603"/>
                  </a:lnTo>
                  <a:lnTo>
                    <a:pt x="1190" y="704"/>
                  </a:lnTo>
                  <a:lnTo>
                    <a:pt x="1190" y="804"/>
                  </a:lnTo>
                  <a:lnTo>
                    <a:pt x="1156" y="905"/>
                  </a:lnTo>
                  <a:lnTo>
                    <a:pt x="1106" y="988"/>
                  </a:lnTo>
                  <a:lnTo>
                    <a:pt x="1039" y="1055"/>
                  </a:lnTo>
                  <a:lnTo>
                    <a:pt x="972" y="1122"/>
                  </a:lnTo>
                  <a:lnTo>
                    <a:pt x="888" y="1173"/>
                  </a:lnTo>
                  <a:lnTo>
                    <a:pt x="788" y="1189"/>
                  </a:lnTo>
                  <a:lnTo>
                    <a:pt x="687" y="1206"/>
                  </a:lnTo>
                  <a:lnTo>
                    <a:pt x="587"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7" y="218"/>
                  </a:lnTo>
                  <a:lnTo>
                    <a:pt x="687" y="201"/>
                  </a:lnTo>
                  <a:close/>
                  <a:moveTo>
                    <a:pt x="687" y="0"/>
                  </a:moveTo>
                  <a:lnTo>
                    <a:pt x="553" y="17"/>
                  </a:lnTo>
                  <a:lnTo>
                    <a:pt x="419" y="67"/>
                  </a:lnTo>
                  <a:lnTo>
                    <a:pt x="302" y="134"/>
                  </a:lnTo>
                  <a:lnTo>
                    <a:pt x="201" y="218"/>
                  </a:lnTo>
                  <a:lnTo>
                    <a:pt x="118" y="318"/>
                  </a:lnTo>
                  <a:lnTo>
                    <a:pt x="51" y="436"/>
                  </a:lnTo>
                  <a:lnTo>
                    <a:pt x="17" y="570"/>
                  </a:lnTo>
                  <a:lnTo>
                    <a:pt x="0" y="704"/>
                  </a:lnTo>
                  <a:lnTo>
                    <a:pt x="17" y="854"/>
                  </a:lnTo>
                  <a:lnTo>
                    <a:pt x="51" y="972"/>
                  </a:lnTo>
                  <a:lnTo>
                    <a:pt x="118" y="1089"/>
                  </a:lnTo>
                  <a:lnTo>
                    <a:pt x="201" y="1206"/>
                  </a:lnTo>
                  <a:lnTo>
                    <a:pt x="302" y="1290"/>
                  </a:lnTo>
                  <a:lnTo>
                    <a:pt x="419" y="1357"/>
                  </a:lnTo>
                  <a:lnTo>
                    <a:pt x="553" y="1390"/>
                  </a:lnTo>
                  <a:lnTo>
                    <a:pt x="687" y="1407"/>
                  </a:lnTo>
                  <a:lnTo>
                    <a:pt x="838" y="1390"/>
                  </a:lnTo>
                  <a:lnTo>
                    <a:pt x="972" y="1357"/>
                  </a:lnTo>
                  <a:lnTo>
                    <a:pt x="1089" y="1290"/>
                  </a:lnTo>
                  <a:lnTo>
                    <a:pt x="1190" y="1206"/>
                  </a:lnTo>
                  <a:lnTo>
                    <a:pt x="1273" y="1089"/>
                  </a:lnTo>
                  <a:lnTo>
                    <a:pt x="1340" y="972"/>
                  </a:lnTo>
                  <a:lnTo>
                    <a:pt x="1374" y="854"/>
                  </a:lnTo>
                  <a:lnTo>
                    <a:pt x="1391" y="704"/>
                  </a:lnTo>
                  <a:lnTo>
                    <a:pt x="1374" y="570"/>
                  </a:lnTo>
                  <a:lnTo>
                    <a:pt x="1340" y="436"/>
                  </a:lnTo>
                  <a:lnTo>
                    <a:pt x="1273" y="318"/>
                  </a:lnTo>
                  <a:lnTo>
                    <a:pt x="1190" y="218"/>
                  </a:lnTo>
                  <a:lnTo>
                    <a:pt x="1089" y="134"/>
                  </a:lnTo>
                  <a:lnTo>
                    <a:pt x="972" y="67"/>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
        <p:nvSpPr>
          <p:cNvPr id="10747" name="Google Shape;10747;g280d82a52a6_0_7675"/>
          <p:cNvSpPr txBox="1"/>
          <p:nvPr/>
        </p:nvSpPr>
        <p:spPr>
          <a:xfrm>
            <a:off x="1948000" y="1253250"/>
            <a:ext cx="2233800" cy="831300"/>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Individual maximum contribution limits</a:t>
            </a:r>
            <a:endParaRPr sz="1650" b="0" i="0" u="none" strike="noStrike" cap="none">
              <a:solidFill>
                <a:srgbClr val="253746"/>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1650"/>
              <a:buFont typeface="Arial"/>
              <a:buNone/>
            </a:pPr>
            <a:endParaRPr sz="1650" b="0" i="0" u="none" strike="noStrike" cap="none">
              <a:solidFill>
                <a:srgbClr val="253746"/>
              </a:solidFill>
              <a:latin typeface="Inter"/>
              <a:ea typeface="Inter"/>
              <a:cs typeface="Inter"/>
              <a:sym typeface="Inter"/>
            </a:endParaRPr>
          </a:p>
        </p:txBody>
      </p:sp>
      <p:sp>
        <p:nvSpPr>
          <p:cNvPr id="10748" name="Google Shape;10748;g280d82a52a6_0_7675"/>
          <p:cNvSpPr txBox="1"/>
          <p:nvPr/>
        </p:nvSpPr>
        <p:spPr>
          <a:xfrm>
            <a:off x="1912398" y="1948424"/>
            <a:ext cx="2491200" cy="572700"/>
          </a:xfrm>
          <a:prstGeom prst="rect">
            <a:avLst/>
          </a:prstGeom>
          <a:noFill/>
          <a:ln>
            <a:noFill/>
          </a:ln>
        </p:spPr>
        <p:txBody>
          <a:bodyPr spcFirstLastPara="1" wrap="square" lIns="91425" tIns="45700" rIns="91425" bIns="45700" anchor="t" anchorCtr="0">
            <a:normAutofit/>
          </a:bodyPr>
          <a:lstStyle/>
          <a:p>
            <a:pPr marL="0" marR="0" lvl="0" indent="0" algn="l" rtl="0">
              <a:lnSpc>
                <a:spcPct val="60000"/>
              </a:lnSpc>
              <a:spcBef>
                <a:spcPts val="0"/>
              </a:spcBef>
              <a:spcAft>
                <a:spcPts val="0"/>
              </a:spcAft>
              <a:buClr>
                <a:srgbClr val="253746"/>
              </a:buClr>
              <a:buSzPts val="5270"/>
              <a:buFont typeface="Arial"/>
              <a:buNone/>
            </a:pPr>
            <a:r>
              <a:rPr lang="en" sz="3600" b="0" i="0" u="none" strike="noStrike" cap="none" dirty="0">
                <a:solidFill>
                  <a:srgbClr val="253746"/>
                </a:solidFill>
                <a:latin typeface="Inter Black"/>
                <a:ea typeface="Inter Black"/>
                <a:cs typeface="Inter Black"/>
                <a:sym typeface="Inter Black"/>
              </a:rPr>
              <a:t>$4</a:t>
            </a:r>
            <a:r>
              <a:rPr lang="en" sz="3600" b="0" i="0" u="none" strike="noStrike" cap="none" dirty="0">
                <a:solidFill>
                  <a:srgbClr val="253746"/>
                </a:solidFill>
                <a:latin typeface="Inter Black"/>
                <a:ea typeface="Inter Black"/>
                <a:cs typeface="Inter Black"/>
                <a:sym typeface="Inter Black"/>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
                  </a:ext>
                </a:extLst>
              </a:rPr>
              <a:t>,400</a:t>
            </a:r>
            <a:endParaRPr sz="3600" b="0" i="0" u="none" strike="noStrike" cap="none" dirty="0">
              <a:solidFill>
                <a:srgbClr val="000000"/>
              </a:solidFill>
              <a:latin typeface="Inter Black"/>
              <a:ea typeface="Inter Black"/>
              <a:cs typeface="Inter Black"/>
              <a:sym typeface="Inter Black"/>
            </a:endParaRPr>
          </a:p>
        </p:txBody>
      </p:sp>
      <p:sp>
        <p:nvSpPr>
          <p:cNvPr id="10749" name="Google Shape;10749;g280d82a52a6_0_7675"/>
          <p:cNvSpPr txBox="1"/>
          <p:nvPr/>
        </p:nvSpPr>
        <p:spPr>
          <a:xfrm>
            <a:off x="6020325" y="1874775"/>
            <a:ext cx="2690700" cy="572700"/>
          </a:xfrm>
          <a:prstGeom prst="rect">
            <a:avLst/>
          </a:prstGeom>
          <a:noFill/>
          <a:ln>
            <a:noFill/>
          </a:ln>
        </p:spPr>
        <p:txBody>
          <a:bodyPr spcFirstLastPara="1" wrap="square" lIns="91425" tIns="45700" rIns="91425" bIns="45700" anchor="t" anchorCtr="0">
            <a:normAutofit/>
          </a:bodyPr>
          <a:lstStyle/>
          <a:p>
            <a:pPr marL="0" marR="0" lvl="0" indent="0" algn="l" rtl="0">
              <a:lnSpc>
                <a:spcPct val="80000"/>
              </a:lnSpc>
              <a:spcBef>
                <a:spcPts val="0"/>
              </a:spcBef>
              <a:spcAft>
                <a:spcPts val="0"/>
              </a:spcAft>
              <a:buClr>
                <a:srgbClr val="253746"/>
              </a:buClr>
              <a:buSzPts val="6200"/>
              <a:buFont typeface="Arial"/>
              <a:buNone/>
            </a:pPr>
            <a:r>
              <a:rPr lang="en" sz="3600" b="0" i="0" u="none" strike="noStrike" cap="none" dirty="0">
                <a:solidFill>
                  <a:srgbClr val="253746"/>
                </a:solidFill>
                <a:latin typeface="Inter Black"/>
                <a:ea typeface="Inter Black"/>
                <a:cs typeface="Inter Black"/>
                <a:sym typeface="Inter Black"/>
              </a:rPr>
              <a:t>$8</a:t>
            </a:r>
            <a:r>
              <a:rPr lang="en" sz="3600" b="0" i="0" u="none" strike="noStrike" cap="none" dirty="0">
                <a:solidFill>
                  <a:srgbClr val="253746"/>
                </a:solidFill>
                <a:latin typeface="Inter Black"/>
                <a:ea typeface="Inter Black"/>
                <a:cs typeface="Inter Black"/>
                <a:sym typeface="Inter Black"/>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
                  </a:ext>
                </a:extLst>
              </a:rPr>
              <a:t>,</a:t>
            </a:r>
            <a:r>
              <a:rPr lang="en" sz="3600" dirty="0">
                <a:solidFill>
                  <a:srgbClr val="253746"/>
                </a:solidFill>
                <a:latin typeface="Inter Black"/>
                <a:ea typeface="Inter Black"/>
                <a:cs typeface="Inter Black"/>
                <a:sym typeface="Inter Black"/>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75</a:t>
            </a:r>
            <a:r>
              <a:rPr lang="en" sz="3600" b="0" i="0" u="none" strike="noStrike" cap="none" dirty="0">
                <a:solidFill>
                  <a:srgbClr val="253746"/>
                </a:solidFill>
                <a:latin typeface="Inter Black"/>
                <a:ea typeface="Inter Black"/>
                <a:cs typeface="Inter Black"/>
                <a:sym typeface="Inter Black"/>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5"/>
                  </a:ext>
                </a:extLst>
              </a:rPr>
              <a:t>0</a:t>
            </a:r>
            <a:endParaRPr sz="3600" b="0" i="0" u="none" strike="noStrike" cap="none" dirty="0">
              <a:solidFill>
                <a:srgbClr val="000000"/>
              </a:solidFill>
              <a:latin typeface="Inter Black"/>
              <a:ea typeface="Inter Black"/>
              <a:cs typeface="Inter Black"/>
              <a:sym typeface="Inter Black"/>
            </a:endParaRPr>
          </a:p>
        </p:txBody>
      </p:sp>
      <p:sp>
        <p:nvSpPr>
          <p:cNvPr id="10750" name="Google Shape;10750;g280d82a52a6_0_7675"/>
          <p:cNvSpPr txBox="1"/>
          <p:nvPr/>
        </p:nvSpPr>
        <p:spPr>
          <a:xfrm>
            <a:off x="887726" y="2982800"/>
            <a:ext cx="28152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00" b="0" i="0" u="none" strike="noStrike" cap="none">
                <a:solidFill>
                  <a:srgbClr val="253746"/>
                </a:solidFill>
                <a:latin typeface="Inter"/>
                <a:ea typeface="Inter"/>
                <a:cs typeface="Inter"/>
                <a:sym typeface="Inter"/>
              </a:rPr>
              <a:t>Catch-up for over age 55:</a:t>
            </a:r>
            <a:endParaRPr sz="1600" b="0" i="0" u="none" strike="noStrike" cap="none">
              <a:solidFill>
                <a:srgbClr val="253746"/>
              </a:solidFill>
              <a:latin typeface="Inter"/>
              <a:ea typeface="Inter"/>
              <a:cs typeface="Inter"/>
              <a:sym typeface="Inter"/>
            </a:endParaRPr>
          </a:p>
        </p:txBody>
      </p:sp>
      <p:sp>
        <p:nvSpPr>
          <p:cNvPr id="10751" name="Google Shape;10751;g280d82a52a6_0_7675"/>
          <p:cNvSpPr txBox="1"/>
          <p:nvPr/>
        </p:nvSpPr>
        <p:spPr>
          <a:xfrm>
            <a:off x="3558877" y="2848943"/>
            <a:ext cx="3098400" cy="909000"/>
          </a:xfrm>
          <a:prstGeom prst="rect">
            <a:avLst/>
          </a:prstGeom>
          <a:noFill/>
          <a:ln>
            <a:noFill/>
          </a:ln>
        </p:spPr>
        <p:txBody>
          <a:bodyPr spcFirstLastPara="1" wrap="square" lIns="91425" tIns="45700" rIns="91425" bIns="45700" anchor="t" anchorCtr="0">
            <a:normAutofit/>
          </a:bodyPr>
          <a:lstStyle/>
          <a:p>
            <a:pPr marL="0" marR="0" lvl="0" indent="0" algn="l" rtl="0">
              <a:lnSpc>
                <a:spcPct val="80000"/>
              </a:lnSpc>
              <a:spcBef>
                <a:spcPts val="0"/>
              </a:spcBef>
              <a:spcAft>
                <a:spcPts val="0"/>
              </a:spcAft>
              <a:buClr>
                <a:srgbClr val="253746"/>
              </a:buClr>
              <a:buSzPts val="6200"/>
              <a:buFont typeface="Arial"/>
              <a:buNone/>
            </a:pPr>
            <a:r>
              <a:rPr lang="en" sz="3600" b="0" i="0" u="none" strike="noStrike" cap="none" dirty="0">
                <a:solidFill>
                  <a:srgbClr val="253746"/>
                </a:solidFill>
                <a:latin typeface="Inter Black"/>
                <a:ea typeface="Inter Black"/>
                <a:cs typeface="Inter Black"/>
                <a:sym typeface="Inter Black"/>
              </a:rPr>
              <a:t>$1,000</a:t>
            </a:r>
            <a:endParaRPr sz="3600" b="0" i="0" u="none" strike="noStrike" cap="none" dirty="0">
              <a:solidFill>
                <a:srgbClr val="000000"/>
              </a:solidFill>
              <a:latin typeface="Inter Black"/>
              <a:ea typeface="Inter Black"/>
              <a:cs typeface="Inter Black"/>
              <a:sym typeface="Inter Black"/>
            </a:endParaRPr>
          </a:p>
        </p:txBody>
      </p:sp>
      <p:sp>
        <p:nvSpPr>
          <p:cNvPr id="10752" name="Google Shape;10752;g280d82a52a6_0_7675"/>
          <p:cNvSpPr txBox="1"/>
          <p:nvPr/>
        </p:nvSpPr>
        <p:spPr>
          <a:xfrm>
            <a:off x="887725" y="3463500"/>
            <a:ext cx="7811700" cy="1123354"/>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0" i="0" u="none" strike="noStrike" cap="none" dirty="0">
                <a:solidFill>
                  <a:srgbClr val="4D4D4F"/>
                </a:solidFill>
                <a:latin typeface="Inter"/>
                <a:ea typeface="Inter"/>
                <a:cs typeface="Inter"/>
                <a:sym typeface="Inter"/>
              </a:rPr>
              <a:t>Contributions: </a:t>
            </a:r>
            <a:endParaRPr sz="1600" b="0" i="0" u="none" strike="noStrike" cap="none" dirty="0">
              <a:solidFill>
                <a:srgbClr val="000000"/>
              </a:solidFill>
              <a:latin typeface="Inter"/>
              <a:ea typeface="Inter"/>
              <a:cs typeface="Inter"/>
              <a:sym typeface="Inter"/>
            </a:endParaRPr>
          </a:p>
          <a:p>
            <a:pPr marL="342900" marR="0" lvl="0" indent="-317501" algn="l" rtl="0">
              <a:lnSpc>
                <a:spcPct val="100000"/>
              </a:lnSpc>
              <a:spcBef>
                <a:spcPts val="0"/>
              </a:spcBef>
              <a:spcAft>
                <a:spcPts val="0"/>
              </a:spcAft>
              <a:buClr>
                <a:srgbClr val="181918"/>
              </a:buClr>
              <a:buSzPts val="1600"/>
              <a:buFont typeface="Inter"/>
              <a:buChar char="•"/>
            </a:pPr>
            <a:r>
              <a:rPr lang="en" sz="1500" b="1" i="0" u="none" strike="noStrike" cap="none" dirty="0">
                <a:solidFill>
                  <a:srgbClr val="4D4D4F"/>
                </a:solidFill>
                <a:latin typeface="Inter"/>
                <a:ea typeface="Inter"/>
                <a:cs typeface="Inter"/>
                <a:sym typeface="Inter"/>
              </a:rPr>
              <a:t>Pre-tax employer contributions </a:t>
            </a:r>
          </a:p>
          <a:p>
            <a:pPr marL="342900" marR="0" lvl="0" indent="-317501" algn="l" rtl="0">
              <a:lnSpc>
                <a:spcPct val="100000"/>
              </a:lnSpc>
              <a:spcBef>
                <a:spcPts val="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Pre-tax employee payroll contributions </a:t>
            </a:r>
            <a:endParaRPr sz="1500" b="0" i="0" u="none" strike="noStrike" cap="none" dirty="0">
              <a:solidFill>
                <a:srgbClr val="4D4D4F"/>
              </a:solidFill>
              <a:latin typeface="Inter"/>
              <a:ea typeface="Inter"/>
              <a:cs typeface="Inter"/>
              <a:sym typeface="Inter"/>
            </a:endParaRPr>
          </a:p>
          <a:p>
            <a:pPr marL="342900" marR="0" lvl="0" indent="-317501" algn="l" rtl="0">
              <a:lnSpc>
                <a:spcPct val="100000"/>
              </a:lnSpc>
              <a:spcBef>
                <a:spcPts val="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Post-tax employee contributions outside of payroll deductions</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756"/>
        <p:cNvGrpSpPr/>
        <p:nvPr/>
      </p:nvGrpSpPr>
      <p:grpSpPr>
        <a:xfrm>
          <a:off x="0" y="0"/>
          <a:ext cx="0" cy="0"/>
          <a:chOff x="0" y="0"/>
          <a:chExt cx="0" cy="0"/>
        </a:xfrm>
      </p:grpSpPr>
      <p:sp>
        <p:nvSpPr>
          <p:cNvPr id="10757" name="Google Shape;10757;p6"/>
          <p:cNvSpPr txBox="1">
            <a:spLocks noGrp="1"/>
          </p:cNvSpPr>
          <p:nvPr>
            <p:ph type="title" idx="4294967295"/>
          </p:nvPr>
        </p:nvSpPr>
        <p:spPr>
          <a:xfrm>
            <a:off x="303193" y="258965"/>
            <a:ext cx="56970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797"/>
              <a:t>Meet Angela</a:t>
            </a:r>
            <a:endParaRPr sz="3797"/>
          </a:p>
        </p:txBody>
      </p:sp>
      <p:sp>
        <p:nvSpPr>
          <p:cNvPr id="10758" name="Google Shape;10758;p6"/>
          <p:cNvSpPr/>
          <p:nvPr/>
        </p:nvSpPr>
        <p:spPr>
          <a:xfrm>
            <a:off x="380315" y="1365188"/>
            <a:ext cx="2609100" cy="2147400"/>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Without HSA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grpSp>
        <p:nvGrpSpPr>
          <p:cNvPr id="10759" name="Google Shape;10759;p6"/>
          <p:cNvGrpSpPr/>
          <p:nvPr/>
        </p:nvGrpSpPr>
        <p:grpSpPr>
          <a:xfrm>
            <a:off x="481055" y="1479810"/>
            <a:ext cx="329075" cy="329075"/>
            <a:chOff x="1677570" y="2326857"/>
            <a:chExt cx="512100" cy="512100"/>
          </a:xfrm>
        </p:grpSpPr>
        <p:sp>
          <p:nvSpPr>
            <p:cNvPr id="10760" name="Google Shape;10760;p6"/>
            <p:cNvSpPr/>
            <p:nvPr/>
          </p:nvSpPr>
          <p:spPr>
            <a:xfrm>
              <a:off x="1677570" y="2326857"/>
              <a:ext cx="512100" cy="512100"/>
            </a:xfrm>
            <a:prstGeom prst="rect">
              <a:avLst/>
            </a:prstGeom>
            <a:no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61" name="Google Shape;10761;p6"/>
            <p:cNvSpPr/>
            <p:nvPr/>
          </p:nvSpPr>
          <p:spPr>
            <a:xfrm>
              <a:off x="1779475" y="2426475"/>
              <a:ext cx="308300" cy="308300"/>
            </a:xfrm>
            <a:custGeom>
              <a:avLst/>
              <a:gdLst/>
              <a:ahLst/>
              <a:cxnLst/>
              <a:rect l="l" t="t" r="r" b="b"/>
              <a:pathLst>
                <a:path w="12332" h="12332" extrusionOk="0">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
        <p:nvSpPr>
          <p:cNvPr id="10762" name="Google Shape;10762;p6"/>
          <p:cNvSpPr/>
          <p:nvPr/>
        </p:nvSpPr>
        <p:spPr>
          <a:xfrm>
            <a:off x="3261518" y="1365188"/>
            <a:ext cx="2624700" cy="2147400"/>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 HSA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sp>
        <p:nvSpPr>
          <p:cNvPr id="10763" name="Google Shape;10763;p6"/>
          <p:cNvSpPr/>
          <p:nvPr/>
        </p:nvSpPr>
        <p:spPr>
          <a:xfrm>
            <a:off x="373325" y="3595150"/>
            <a:ext cx="3306300" cy="584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1" i="0" u="none" strike="noStrike" cap="none">
                <a:solidFill>
                  <a:srgbClr val="253746"/>
                </a:solidFill>
                <a:latin typeface="Inter"/>
                <a:ea typeface="Inter"/>
                <a:cs typeface="Inter"/>
                <a:sym typeface="Inter"/>
              </a:rPr>
              <a:t>Take home this much more with a health savings account.</a:t>
            </a:r>
            <a:endParaRPr sz="1400" b="1" i="0" u="none" strike="noStrike" cap="none">
              <a:solidFill>
                <a:srgbClr val="000000"/>
              </a:solidFill>
              <a:latin typeface="Inter"/>
              <a:ea typeface="Inter"/>
              <a:cs typeface="Inter"/>
              <a:sym typeface="Inter"/>
            </a:endParaRPr>
          </a:p>
        </p:txBody>
      </p:sp>
      <p:sp>
        <p:nvSpPr>
          <p:cNvPr id="10764" name="Google Shape;10764;p6"/>
          <p:cNvSpPr txBox="1"/>
          <p:nvPr/>
        </p:nvSpPr>
        <p:spPr>
          <a:xfrm>
            <a:off x="3810408" y="3663481"/>
            <a:ext cx="2127300" cy="783900"/>
          </a:xfrm>
          <a:prstGeom prst="rect">
            <a:avLst/>
          </a:prstGeom>
          <a:noFill/>
          <a:ln>
            <a:noFill/>
          </a:ln>
        </p:spPr>
        <p:txBody>
          <a:bodyPr spcFirstLastPara="1" wrap="square" lIns="68550" tIns="34275" rIns="68550" bIns="34275" anchor="t" anchorCtr="0">
            <a:normAutofit/>
          </a:bodyPr>
          <a:lstStyle/>
          <a:p>
            <a:pPr marL="0" marR="0" lvl="0" indent="0" algn="r" rtl="0">
              <a:lnSpc>
                <a:spcPct val="80000"/>
              </a:lnSpc>
              <a:spcBef>
                <a:spcPts val="0"/>
              </a:spcBef>
              <a:spcAft>
                <a:spcPts val="0"/>
              </a:spcAft>
              <a:buClr>
                <a:srgbClr val="253746"/>
              </a:buClr>
              <a:buSzPts val="5548"/>
              <a:buFont typeface="Arial"/>
              <a:buNone/>
            </a:pPr>
            <a:r>
              <a:rPr lang="en" sz="4448" b="1" i="0" u="none" strike="noStrike" cap="none" dirty="0">
                <a:solidFill>
                  <a:srgbClr val="253746"/>
                </a:solidFill>
                <a:latin typeface="Inter Black"/>
                <a:ea typeface="Inter Black"/>
                <a:cs typeface="Inter Black"/>
                <a:sym typeface="Inter Black"/>
              </a:rPr>
              <a:t>$1,215</a:t>
            </a:r>
            <a:endParaRPr sz="195"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65" name="Google Shape;10765;p6"/>
          <p:cNvSpPr txBox="1"/>
          <p:nvPr/>
        </p:nvSpPr>
        <p:spPr>
          <a:xfrm>
            <a:off x="481130" y="2270967"/>
            <a:ext cx="2744700" cy="1241400"/>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dirty="0">
                <a:solidFill>
                  <a:srgbClr val="253746"/>
                </a:solidFill>
                <a:latin typeface="Inter"/>
                <a:ea typeface="Inter"/>
                <a:cs typeface="Inter"/>
                <a:sym typeface="Inter"/>
              </a:rPr>
              <a:t>GROSS ANNUAL PAY…………. $60,000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TAX RATE (18%) ………..…..…. -$10,800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NET ANNUAL PAY ………..…..  $49,200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HEALTHCARE EXPENSES …… -$6,750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FINAL TAKE-HOME PAY ……..$42,450</a:t>
            </a:r>
            <a:endParaRPr sz="900" b="0" i="0" u="none" strike="noStrike" cap="none" dirty="0">
              <a:solidFill>
                <a:srgbClr val="253746"/>
              </a:solidFill>
              <a:latin typeface="Inter"/>
              <a:ea typeface="Inter"/>
              <a:cs typeface="Inter"/>
              <a:sym typeface="Inter"/>
            </a:endParaRPr>
          </a:p>
          <a:p>
            <a:pPr marL="0" marR="0" lvl="0" indent="0" algn="l" rtl="0">
              <a:lnSpc>
                <a:spcPct val="150000"/>
              </a:lnSpc>
              <a:spcBef>
                <a:spcPts val="0"/>
              </a:spcBef>
              <a:spcAft>
                <a:spcPts val="0"/>
              </a:spcAft>
              <a:buClr>
                <a:srgbClr val="253746"/>
              </a:buClr>
              <a:buSzPts val="900"/>
              <a:buFont typeface="Arial"/>
              <a:buNone/>
            </a:pPr>
            <a:endParaRPr sz="900" b="0" i="0" u="none" strike="noStrike" cap="none" dirty="0">
              <a:solidFill>
                <a:srgbClr val="253746"/>
              </a:solidFill>
              <a:latin typeface="Inter"/>
              <a:ea typeface="Inter"/>
              <a:cs typeface="Inter"/>
              <a:sym typeface="Inter"/>
            </a:endParaRPr>
          </a:p>
        </p:txBody>
      </p:sp>
      <p:sp>
        <p:nvSpPr>
          <p:cNvPr id="10766" name="Google Shape;10766;p6"/>
          <p:cNvSpPr txBox="1"/>
          <p:nvPr/>
        </p:nvSpPr>
        <p:spPr>
          <a:xfrm>
            <a:off x="3397335" y="2299676"/>
            <a:ext cx="2412600" cy="1241400"/>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dirty="0">
                <a:solidFill>
                  <a:srgbClr val="253746"/>
                </a:solidFill>
                <a:latin typeface="Inter"/>
                <a:ea typeface="Inter"/>
                <a:cs typeface="Inter"/>
                <a:sym typeface="Inter"/>
              </a:rPr>
              <a:t>GROSS ANNUAL PAY…………..… $60,000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ANNUAL HSA CONTRIBUTION …-$6,750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ADJUSTED GROSS PAY …….…....$53,250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TAX RATE (18%) ……………..…….. -$9,585</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FINAL TAKE-HOME PAY …...…... $43,665</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67" name="Google Shape;10767;p6"/>
          <p:cNvSpPr/>
          <p:nvPr/>
        </p:nvSpPr>
        <p:spPr>
          <a:xfrm>
            <a:off x="4023044" y="4247554"/>
            <a:ext cx="1863174" cy="418346"/>
          </a:xfrm>
          <a:prstGeom prst="rect">
            <a:avLst/>
          </a:prstGeom>
          <a:solidFill>
            <a:srgbClr val="C8102E"/>
          </a:solid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dirty="0">
              <a:solidFill>
                <a:srgbClr val="FFFFFF"/>
              </a:solidFill>
              <a:latin typeface="Inter" panose="02000503000000020004" pitchFamily="2" charset="0"/>
              <a:ea typeface="Inter" panose="02000503000000020004" pitchFamily="2" charset="0"/>
              <a:sym typeface="Arial"/>
            </a:endParaRPr>
          </a:p>
        </p:txBody>
      </p:sp>
      <p:grpSp>
        <p:nvGrpSpPr>
          <p:cNvPr id="10768" name="Google Shape;10768;p6"/>
          <p:cNvGrpSpPr/>
          <p:nvPr/>
        </p:nvGrpSpPr>
        <p:grpSpPr>
          <a:xfrm>
            <a:off x="3434862" y="1575631"/>
            <a:ext cx="244663" cy="209013"/>
            <a:chOff x="2760775" y="670475"/>
            <a:chExt cx="106375" cy="90875"/>
          </a:xfrm>
        </p:grpSpPr>
        <p:sp>
          <p:nvSpPr>
            <p:cNvPr id="10769" name="Google Shape;10769;p6"/>
            <p:cNvSpPr/>
            <p:nvPr/>
          </p:nvSpPr>
          <p:spPr>
            <a:xfrm>
              <a:off x="2792175" y="699775"/>
              <a:ext cx="38125" cy="9650"/>
            </a:xfrm>
            <a:custGeom>
              <a:avLst/>
              <a:gdLst/>
              <a:ahLst/>
              <a:cxnLst/>
              <a:rect l="l" t="t" r="r" b="b"/>
              <a:pathLst>
                <a:path w="1525" h="386" extrusionOk="0">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70" name="Google Shape;10770;p6"/>
            <p:cNvSpPr/>
            <p:nvPr/>
          </p:nvSpPr>
          <p:spPr>
            <a:xfrm>
              <a:off x="2760775" y="691400"/>
              <a:ext cx="90475" cy="69950"/>
            </a:xfrm>
            <a:custGeom>
              <a:avLst/>
              <a:gdLst/>
              <a:ahLst/>
              <a:cxnLst/>
              <a:rect l="l" t="t" r="r" b="b"/>
              <a:pathLst>
                <a:path w="3619" h="2798" extrusionOk="0">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71" name="Google Shape;10771;p6"/>
            <p:cNvSpPr/>
            <p:nvPr/>
          </p:nvSpPr>
          <p:spPr>
            <a:xfrm>
              <a:off x="2846200" y="706050"/>
              <a:ext cx="20950" cy="17625"/>
            </a:xfrm>
            <a:custGeom>
              <a:avLst/>
              <a:gdLst/>
              <a:ahLst/>
              <a:cxnLst/>
              <a:rect l="l" t="t" r="r" b="b"/>
              <a:pathLst>
                <a:path w="838" h="705" extrusionOk="0">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72" name="Google Shape;10772;p6"/>
            <p:cNvSpPr/>
            <p:nvPr/>
          </p:nvSpPr>
          <p:spPr>
            <a:xfrm>
              <a:off x="2792600" y="670475"/>
              <a:ext cx="37700" cy="35600"/>
            </a:xfrm>
            <a:custGeom>
              <a:avLst/>
              <a:gdLst/>
              <a:ahLst/>
              <a:cxnLst/>
              <a:rect l="l" t="t" r="r" b="b"/>
              <a:pathLst>
                <a:path w="1508" h="1424" extrusionOk="0">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dirty="0">
                <a:solidFill>
                  <a:srgbClr val="000000"/>
                </a:solidFill>
                <a:latin typeface="Inter" panose="02000503000000020004" pitchFamily="2" charset="0"/>
                <a:ea typeface="Inter" panose="02000503000000020004" pitchFamily="2" charset="0"/>
                <a:sym typeface="Arial"/>
              </a:endParaRPr>
            </a:p>
          </p:txBody>
        </p:sp>
      </p:grpSp>
      <p:sp>
        <p:nvSpPr>
          <p:cNvPr id="10773" name="Google Shape;10773;p6"/>
          <p:cNvSpPr txBox="1"/>
          <p:nvPr/>
        </p:nvSpPr>
        <p:spPr>
          <a:xfrm>
            <a:off x="373326" y="4133477"/>
            <a:ext cx="35475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0" i="0" u="none" strike="noStrike" cap="none" dirty="0">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a:t>
            </a:r>
            <a:endParaRPr sz="900" b="0" i="0" u="none" strike="noStrike" cap="none" dirty="0">
              <a:solidFill>
                <a:srgbClr val="253746"/>
              </a:solidFill>
              <a:latin typeface="Inter"/>
              <a:ea typeface="Inter"/>
              <a:cs typeface="Inter"/>
              <a:sym typeface="Inter"/>
            </a:endParaRPr>
          </a:p>
        </p:txBody>
      </p:sp>
      <p:sp>
        <p:nvSpPr>
          <p:cNvPr id="10774" name="Google Shape;10774;p6"/>
          <p:cNvSpPr/>
          <p:nvPr/>
        </p:nvSpPr>
        <p:spPr>
          <a:xfrm>
            <a:off x="303211" y="879065"/>
            <a:ext cx="5631600" cy="29234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dirty="0">
                <a:solidFill>
                  <a:schemeClr val="dk2"/>
                </a:solidFill>
                <a:latin typeface="Inter Medium"/>
                <a:ea typeface="Inter Medium"/>
                <a:cs typeface="Inter Medium"/>
                <a:sym typeface="Inter Medium"/>
              </a:rPr>
              <a:t>Angela is a 38 year old mother of three kids with a full-time career</a:t>
            </a:r>
            <a:endParaRPr sz="1300" b="0" i="0" u="none" strike="noStrike" cap="none" dirty="0">
              <a:solidFill>
                <a:srgbClr val="000000"/>
              </a:solidFill>
              <a:latin typeface="Inter" panose="02000503000000020004" pitchFamily="2" charset="0"/>
              <a:ea typeface="Inter" panose="02000503000000020004" pitchFamily="2" charset="0"/>
              <a:sym typeface="Arial"/>
            </a:endParaRPr>
          </a:p>
        </p:txBody>
      </p:sp>
      <p:pic>
        <p:nvPicPr>
          <p:cNvPr id="10775" name="Google Shape;10775;p6"/>
          <p:cNvPicPr preferRelativeResize="0"/>
          <p:nvPr/>
        </p:nvPicPr>
        <p:blipFill rotWithShape="1">
          <a:blip r:embed="rId3">
            <a:alphaModFix/>
          </a:blip>
          <a:srcRect l="6185" t="10458" r="59297"/>
          <a:stretch/>
        </p:blipFill>
        <p:spPr>
          <a:xfrm>
            <a:off x="6117350" y="0"/>
            <a:ext cx="3026648" cy="5230450"/>
          </a:xfrm>
          <a:prstGeom prst="rect">
            <a:avLst/>
          </a:prstGeom>
          <a:noFill/>
          <a:ln>
            <a:noFill/>
          </a:ln>
        </p:spPr>
      </p:pic>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WEX Theme 2022_2d5efba0fc8d4b1da817f9510938b08e">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4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Presentation UniqueId="35d1209a-4d3e-49ef-8796-a61354953722" MajorVersion="2" MinorVersion="2" CID=""/>
</file>

<file path=customXml/item10.xml><?xml version="1.0" encoding="utf-8"?>
<DataSourceInfo>
  <Id>71b91e4b-e68c-4419-b414-9425b3b601f0</Id>
  <MajorVersion>0</MajorVersion>
  <MinorVersion>1</MinorVersion>
  <DataSourceType>Expression</DataSourceType>
  <Name>Computed</Name>
  <Description/>
  <Filter/>
  <DataFields/>
</DataSourceInfo>
</file>

<file path=customXml/item11.xml><?xml version="1.0" encoding="utf-8"?>
<DataSourceMapping>
  <Id>77b1683b-40e1-4383-9d79-108fcf9e6456</Id>
  <Name>EXPRESSION_VARIABLE_MAPPING</Name>
  <TargetDataSource>71b91e4b-e68c-4419-b414-9425b3b601f0</TargetDataSource>
  <SourceType>XML File</SourceType>
  <IsReadOnly>false</IsReadOnly>
  <SalesforceOrganizationId>00000000-0000-0000-0000-000000000000</SalesforceOrganizationId>
  <SalesforceOrganizationName/>
  <SalesforceApiVersion/>
  <Properties/>
  <RawMappings/>
  <DesignTimeProperties/>
</DataSourceMapping>
</file>

<file path=customXml/item12.xml><?xml version="1.0" encoding="utf-8"?>
<VariableListDefinition name="System" displayName="System" id="26f7e236-1e20-4df4-9244-6356fa0a7cc5" isdomainofvalue="False" dataSourceId="10eac7d1-0b90-41a1-9bf6-3f17aae975a9"/>
</file>

<file path=customXml/item13.xml><?xml version="1.0" encoding="utf-8"?>
<VariableList UniqueId="26f7e236-1e20-4df4-9244-6356fa0a7cc5" Name="System" ContentType="XML" MajorVersion="0" MinorVersion="1" isLocalCopy="False" IsBaseObject="False" DataSourceId="10eac7d1-0b90-41a1-9bf6-3f17aae975a9" DataSourceMajorVersion="0" DataSourceMinorVersion="1"/>
</file>

<file path=customXml/item14.xml><?xml version="1.0" encoding="utf-8"?>
<DataSourceInfo>
  <Id>10eac7d1-0b90-41a1-9bf6-3f17aae975a9</Id>
  <MajorVersion>0</MajorVersion>
  <MinorVersion>1</MinorVersion>
  <DataSourceType>System</DataSourceType>
  <Name>System</Name>
  <Description/>
  <Filter/>
  <DataFields/>
</DataSourceInfo>
</file>

<file path=customXml/item15.xml><?xml version="1.0" encoding="utf-8"?>
<DataSourceMapping>
  <Id>e9b92e2e-6f22-4902-bf2c-901576198742</Id>
  <Name>EXPRESSION_VARIABLE_MAPPING</Name>
  <TargetDataSource>10eac7d1-0b90-41a1-9bf6-3f17aae975a9</TargetDataSource>
  <SourceType>XML File</SourceType>
  <IsReadOnly>false</IsReadOnly>
  <SalesforceOrganizationId>00000000-0000-0000-0000-000000000000</SalesforceOrganizationId>
  <SalesforceOrganizationName/>
  <SalesforceApiVersion/>
  <Properties/>
  <RawMappings/>
  <DesignTimeProperties/>
</DataSourceMapping>
</file>

<file path=customXml/item16.xml><?xml version="1.0" encoding="utf-8"?>
<VariableListCustXmlRels>
  <VariableListCustXmlRel variableListName="AD_HOC">
    <VariableListDefCustXmlId>{C5529F2D-AD3D-4459-8D11-1576599BB5D3}</VariableListDefCustXmlId>
    <LibraryMetadataCustXmlId>{72A153BD-75F9-44C5-9666-E9F4B8AA6D3A}</LibraryMetadataCustXmlId>
    <DataSourceInfoCustXmlId>{7A557DDE-8550-4F8D-BA22-A1E843BC045B}</DataSourceInfoCustXmlId>
    <DataSourceMappingCustXmlId>{796C3428-15CB-4467-8812-2DBFC4C86AA7}</DataSourceMappingCustXmlId>
    <SdmcCustXmlId>{11C10D92-344D-45AA-BAC1-A575B5118C8C}</SdmcCustXmlId>
  </VariableListCustXmlRel>
  <VariableListCustXmlRel variableListName="Computed">
    <VariableListDefCustXmlId>{F1D22E8A-1000-451D-9197-433391069D97}</VariableListDefCustXmlId>
    <LibraryMetadataCustXmlId>{484541E8-82F9-4596-A044-D9A99EF12512}</LibraryMetadataCustXmlId>
    <DataSourceInfoCustXmlId>{5B429953-E89D-4155-9600-9DA07FE3153E}</DataSourceInfoCustXmlId>
    <DataSourceMappingCustXmlId>{2C521B59-2B51-43EB-B2AB-5C9376CC95D5}</DataSourceMappingCustXmlId>
  </VariableListCustXmlRel>
  <VariableListCustXmlRel variableListName="System">
    <VariableListDefCustXmlId>{3E526BFC-C9D0-401A-91B7-7604D771D855}</VariableListDefCustXmlId>
    <LibraryMetadataCustXmlId>{E8674AA6-F38D-4CE9-9F2B-743B5B0DFF3B}</LibraryMetadataCustXmlId>
    <DataSourceInfoCustXmlId>{413A651B-7F83-438F-B1DC-FC78B8365C11}</DataSourceInfoCustXmlId>
    <DataSourceMappingCustXmlId>{C0130974-6290-4E96-B021-A9599C458EA4}</DataSourceMappingCustXmlId>
  </VariableListCustXmlRel>
</VariableListCustXmlRels>
</file>

<file path=customXml/item17.xml><?xml version="1.0" encoding="utf-8"?>
<AllExternalAdhocVariableMappings/>
</file>

<file path=customXml/item2.xml><?xml version="1.0" encoding="utf-8"?>
<TemplateEditing>
  <RootElementId>35d1209a-4d3e-49ef-8796-a61354953722</RootElementId>
  <TenantOrigin>wex</TenantOrigin>
</TemplateEditing>
</file>

<file path=customXml/item3.xml><?xml version="1.0" encoding="utf-8"?>
<VariableListDefinition name="AD_HOC" displayName="AD_HOC" id="a4bbe02d-319a-4262-8d09-78e36769465e" isdomainofvalue="False" dataSourceId="a0e9753b-fb93-46a5-a541-b2299703c385">
  <Variable name="Companyname" type="STRING" dataFieldId="fa3deb41-e8e8-4d06-90b8-0709a958158b"/>
</VariableListDefinition>
</file>

<file path=customXml/item4.xml><?xml version="1.0" encoding="utf-8"?>
<VariableList UniqueId="a4bbe02d-319a-4262-8d09-78e36769465e" Name="AD_HOC" ContentType="XML" MajorVersion="0" MinorVersion="1" isLocalCopy="False" IsBaseObject="False" DataSourceId="a0e9753b-fb93-46a5-a541-b2299703c385" DataSourceMajorVersion="0" DataSourceMinorVersion="1"/>
</file>

<file path=customXml/item5.xml><?xml version="1.0" encoding="utf-8"?>
<DataSourceInfo>
  <Id>a0e9753b-fb93-46a5-a541-b2299703c385</Id>
  <MajorVersion>0</MajorVersion>
  <MinorVersion>1</MinorVersion>
  <DataSourceType>Ad_Hoc</DataSourceType>
  <Name>AD_HOC</Name>
  <Description/>
  <Filter/>
  <DataFields>
    <FieldInfo>
      <Id>fa3deb41-e8e8-4d06-90b8-0709a958158b</Id>
      <Name>Companyname</Name>
      <Description/>
      <ExpressionString/>
      <FieldType>System.String</FieldType>
      <Filter/>
      <DefaultValue/>
      <IsInputParameter>false</IsInputParameter>
      <IsInputMultipleValues>false</IsInputMultipleValues>
      <IncludeInRecordSelector>true</IncludeInRecordSelector>
      <IsRepeating>false</IsRepeating>
      <IsKeyField>false</IsKeyField>
      <Required>false</Required>
      <NativeSourceType>String</NativeSourceType>
      <MaxLength>0</MaxLength>
      <DynamicDomainOfValueSourceId/>
      <TrimEmptyRows>false</TrimEmptyRows>
      <CanIncludeInModel>true</CanIncludeInModel>
      <IncludeInModel>true</IncludeInModel>
      <IsPartial>false</IsPartial>
      <IsValid>true</IsValid>
      <NativeFieldMapping/>
      <OriginalName>Companyname</OriginalName>
      <ValidationMessage/>
    </FieldInfo>
  </DataFields>
</DataSourceInfo>
</file>

<file path=customXml/item6.xml><?xml version="1.0" encoding="utf-8"?>
<DataSourceMapping>
  <Id>b4f27f46-8ee2-4866-95e9-8e5b7643085b</Id>
  <Name>AD_HOC_MAPPING</Name>
  <TargetDataSource>a0e9753b-fb93-46a5-a541-b2299703c385</TargetDataSource>
  <SourceType>XML File</SourceType>
  <IsReadOnly>false</IsReadOnly>
  <SalesforceOrganizationId>00000000-0000-0000-0000-000000000000</SalesforceOrganizationId>
  <SalesforceOrganizationName/>
  <SalesforceApiVersion/>
  <Properties>
    <Property Name="RecordSeperator" Value="SampleData/DataRecord"/>
  </Properties>
  <RawMappings>
    <RawMapping DataFieldId="fa3deb41-e8e8-4d06-90b8-0709a958158b" Mapping="DataRecord/Companyname"/>
  </RawMappings>
  <DesignTimeProperties/>
</DataSourceMapping>
</file>

<file path=customXml/item7.xml><?xml version="1.0" encoding="utf-8"?>
<SourceDataModel Name="AD_HOC" TargetDataSourceId="a0e9753b-fb93-46a5-a541-b2299703c385"/>
</file>

<file path=customXml/item8.xml><?xml version="1.0" encoding="utf-8"?>
<VariableListDefinition name="Computed" displayName="Computed" id="168b45a7-48ab-4d5f-bd07-f6e3a2fddf75" isdomainofvalue="False" dataSourceId="71b91e4b-e68c-4419-b414-9425b3b601f0"/>
</file>

<file path=customXml/item9.xml><?xml version="1.0" encoding="utf-8"?>
<VariableList UniqueId="168b45a7-48ab-4d5f-bd07-f6e3a2fddf75" Name="Computed" ContentType="XML" MajorVersion="0" MinorVersion="1" isLocalCopy="False" IsBaseObject="False" DataSourceId="71b91e4b-e68c-4419-b414-9425b3b601f0" DataSourceMajorVersion="0" DataSourceMinorVersion="1"/>
</file>

<file path=customXml/itemProps1.xml><?xml version="1.0" encoding="utf-8"?>
<ds:datastoreItem xmlns:ds="http://schemas.openxmlformats.org/officeDocument/2006/customXml" ds:itemID="{3D1A2E20-F38A-4190-854D-204E48424A0F}">
  <ds:schemaRefs/>
</ds:datastoreItem>
</file>

<file path=customXml/itemProps10.xml><?xml version="1.0" encoding="utf-8"?>
<ds:datastoreItem xmlns:ds="http://schemas.openxmlformats.org/officeDocument/2006/customXml" ds:itemID="{5B429953-E89D-4155-9600-9DA07FE3153E}">
  <ds:schemaRefs/>
</ds:datastoreItem>
</file>

<file path=customXml/itemProps11.xml><?xml version="1.0" encoding="utf-8"?>
<ds:datastoreItem xmlns:ds="http://schemas.openxmlformats.org/officeDocument/2006/customXml" ds:itemID="{2C521B59-2B51-43EB-B2AB-5C9376CC95D5}">
  <ds:schemaRefs/>
</ds:datastoreItem>
</file>

<file path=customXml/itemProps12.xml><?xml version="1.0" encoding="utf-8"?>
<ds:datastoreItem xmlns:ds="http://schemas.openxmlformats.org/officeDocument/2006/customXml" ds:itemID="{3E526BFC-C9D0-401A-91B7-7604D771D855}">
  <ds:schemaRefs/>
</ds:datastoreItem>
</file>

<file path=customXml/itemProps13.xml><?xml version="1.0" encoding="utf-8"?>
<ds:datastoreItem xmlns:ds="http://schemas.openxmlformats.org/officeDocument/2006/customXml" ds:itemID="{E8674AA6-F38D-4CE9-9F2B-743B5B0DFF3B}">
  <ds:schemaRefs/>
</ds:datastoreItem>
</file>

<file path=customXml/itemProps14.xml><?xml version="1.0" encoding="utf-8"?>
<ds:datastoreItem xmlns:ds="http://schemas.openxmlformats.org/officeDocument/2006/customXml" ds:itemID="{413A651B-7F83-438F-B1DC-FC78B8365C11}">
  <ds:schemaRefs/>
</ds:datastoreItem>
</file>

<file path=customXml/itemProps15.xml><?xml version="1.0" encoding="utf-8"?>
<ds:datastoreItem xmlns:ds="http://schemas.openxmlformats.org/officeDocument/2006/customXml" ds:itemID="{C0130974-6290-4E96-B021-A9599C458EA4}">
  <ds:schemaRefs/>
</ds:datastoreItem>
</file>

<file path=customXml/itemProps16.xml><?xml version="1.0" encoding="utf-8"?>
<ds:datastoreItem xmlns:ds="http://schemas.openxmlformats.org/officeDocument/2006/customXml" ds:itemID="{B89BEBC7-A4F2-4051-8761-9AE6D28FC951}">
  <ds:schemaRefs/>
</ds:datastoreItem>
</file>

<file path=customXml/itemProps17.xml><?xml version="1.0" encoding="utf-8"?>
<ds:datastoreItem xmlns:ds="http://schemas.openxmlformats.org/officeDocument/2006/customXml" ds:itemID="{1D403E89-0F4D-4257-9335-83F3413A76CB}">
  <ds:schemaRefs/>
</ds:datastoreItem>
</file>

<file path=customXml/itemProps2.xml><?xml version="1.0" encoding="utf-8"?>
<ds:datastoreItem xmlns:ds="http://schemas.openxmlformats.org/officeDocument/2006/customXml" ds:itemID="{62310A38-31AC-4FF5-BBDE-BE2A136BA597}">
  <ds:schemaRefs/>
</ds:datastoreItem>
</file>

<file path=customXml/itemProps3.xml><?xml version="1.0" encoding="utf-8"?>
<ds:datastoreItem xmlns:ds="http://schemas.openxmlformats.org/officeDocument/2006/customXml" ds:itemID="{C5529F2D-AD3D-4459-8D11-1576599BB5D3}">
  <ds:schemaRefs/>
</ds:datastoreItem>
</file>

<file path=customXml/itemProps4.xml><?xml version="1.0" encoding="utf-8"?>
<ds:datastoreItem xmlns:ds="http://schemas.openxmlformats.org/officeDocument/2006/customXml" ds:itemID="{72A153BD-75F9-44C5-9666-E9F4B8AA6D3A}">
  <ds:schemaRefs/>
</ds:datastoreItem>
</file>

<file path=customXml/itemProps5.xml><?xml version="1.0" encoding="utf-8"?>
<ds:datastoreItem xmlns:ds="http://schemas.openxmlformats.org/officeDocument/2006/customXml" ds:itemID="{7A557DDE-8550-4F8D-BA22-A1E843BC045B}">
  <ds:schemaRefs/>
</ds:datastoreItem>
</file>

<file path=customXml/itemProps6.xml><?xml version="1.0" encoding="utf-8"?>
<ds:datastoreItem xmlns:ds="http://schemas.openxmlformats.org/officeDocument/2006/customXml" ds:itemID="{796C3428-15CB-4467-8812-2DBFC4C86AA7}">
  <ds:schemaRefs/>
</ds:datastoreItem>
</file>

<file path=customXml/itemProps7.xml><?xml version="1.0" encoding="utf-8"?>
<ds:datastoreItem xmlns:ds="http://schemas.openxmlformats.org/officeDocument/2006/customXml" ds:itemID="{11C10D92-344D-45AA-BAC1-A575B5118C8C}">
  <ds:schemaRefs/>
</ds:datastoreItem>
</file>

<file path=customXml/itemProps8.xml><?xml version="1.0" encoding="utf-8"?>
<ds:datastoreItem xmlns:ds="http://schemas.openxmlformats.org/officeDocument/2006/customXml" ds:itemID="{F1D22E8A-1000-451D-9197-433391069D97}">
  <ds:schemaRefs/>
</ds:datastoreItem>
</file>

<file path=customXml/itemProps9.xml><?xml version="1.0" encoding="utf-8"?>
<ds:datastoreItem xmlns:ds="http://schemas.openxmlformats.org/officeDocument/2006/customXml" ds:itemID="{484541E8-82F9-4596-A044-D9A99EF12512}">
  <ds:schemaRefs/>
</ds:datastoreItem>
</file>

<file path=docProps/app.xml><?xml version="1.0" encoding="utf-8"?>
<Properties xmlns="http://schemas.openxmlformats.org/officeDocument/2006/extended-properties" xmlns:vt="http://schemas.openxmlformats.org/officeDocument/2006/docPropsVTypes">
  <TotalTime>99</TotalTime>
  <Words>3222</Words>
  <Application>Microsoft Office PowerPoint</Application>
  <PresentationFormat>On-screen Show (16:9)</PresentationFormat>
  <Paragraphs>277</Paragraphs>
  <Slides>20</Slides>
  <Notes>20</Notes>
  <HiddenSlides>0</HiddenSlides>
  <MMClips>0</MMClips>
  <ScaleCrop>false</ScaleCrop>
  <HeadingPairs>
    <vt:vector size="6" baseType="variant">
      <vt:variant>
        <vt:lpstr>Fonts Used</vt:lpstr>
      </vt:variant>
      <vt:variant>
        <vt:i4>8</vt:i4>
      </vt:variant>
      <vt:variant>
        <vt:lpstr>Theme</vt:lpstr>
      </vt:variant>
      <vt:variant>
        <vt:i4>8</vt:i4>
      </vt:variant>
      <vt:variant>
        <vt:lpstr>Slide Titles</vt:lpstr>
      </vt:variant>
      <vt:variant>
        <vt:i4>20</vt:i4>
      </vt:variant>
    </vt:vector>
  </HeadingPairs>
  <TitlesOfParts>
    <vt:vector size="36" baseType="lpstr">
      <vt:lpstr>Arial</vt:lpstr>
      <vt:lpstr>Calibri</vt:lpstr>
      <vt:lpstr>Inter</vt:lpstr>
      <vt:lpstr>Inter Black</vt:lpstr>
      <vt:lpstr>Inter ExtraBold</vt:lpstr>
      <vt:lpstr>Inter Medium</vt:lpstr>
      <vt:lpstr>Open Sans</vt:lpstr>
      <vt:lpstr>Times New Roman</vt:lpstr>
      <vt:lpstr>WEX Theme 2022</vt:lpstr>
      <vt:lpstr>WEX Theme 2022</vt:lpstr>
      <vt:lpstr>WEX Theme 2022</vt:lpstr>
      <vt:lpstr>1_WEX Theme 2022</vt:lpstr>
      <vt:lpstr>3_WEX Theme 2022</vt:lpstr>
      <vt:lpstr>Office Theme</vt:lpstr>
      <vt:lpstr>WEX Theme 2022_2d5efba0fc8d4b1da817f9510938b08e</vt:lpstr>
      <vt:lpstr>4_WEX Theme 2022</vt:lpstr>
      <vt:lpstr>Client Name</vt:lpstr>
      <vt:lpstr>Health savings account</vt:lpstr>
      <vt:lpstr>What is a health savings account (HSA)?</vt:lpstr>
      <vt:lpstr>Eligibility </vt:lpstr>
      <vt:lpstr>Tax advantages</vt:lpstr>
      <vt:lpstr>What does an HSA cover? </vt:lpstr>
      <vt:lpstr>Benefits after age 65</vt:lpstr>
      <vt:lpstr>Annual Contribution limit </vt:lpstr>
      <vt:lpstr>Meet Angela</vt:lpstr>
      <vt:lpstr>PowerPoint Presentation</vt:lpstr>
      <vt:lpstr>Investment options</vt:lpstr>
      <vt:lpstr>Investing with your HSA</vt:lpstr>
      <vt:lpstr>Your role </vt:lpstr>
      <vt:lpstr>WEX benefits card</vt:lpstr>
      <vt:lpstr>Accessing your HSA funds</vt:lpstr>
      <vt:lpstr>Financial wellness through your HSA </vt:lpstr>
      <vt:lpstr>Account Access</vt:lpstr>
      <vt:lpstr>PowerPoint Presentation</vt:lpstr>
      <vt:lpstr>Contact Participant Services Our Participant Services team is available Monday through Friday, from 6 a.m. to 9 p.m. CT, except holidays.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[[AD_HOC:Companyname]]</dc:title>
  <dc:creator>Natalie Devick</dc:creator>
  <cp:lastModifiedBy>Lily Bruce-Ritchie</cp:lastModifiedBy>
  <cp:revision>20</cp:revision>
  <dcterms:modified xsi:type="dcterms:W3CDTF">2025-12-12T14:26:18Z</dcterms:modified>
</cp:coreProperties>
</file>