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2.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3.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70" r:id="rId8"/>
    <p:sldMasterId id="2147483771" r:id="rId9"/>
    <p:sldMasterId id="2147483772" r:id="rId10"/>
    <p:sldMasterId id="2147483773" r:id="rId11"/>
  </p:sldMasterIdLst>
  <p:notesMasterIdLst>
    <p:notesMasterId r:id="rId53"/>
  </p:notesMasterIdLst>
  <p:sldIdLst>
    <p:sldId id="256" r:id="rId12"/>
    <p:sldId id="257" r:id="rId13"/>
    <p:sldId id="258" r:id="rId14"/>
    <p:sldId id="259" r:id="rId15"/>
    <p:sldId id="260" r:id="rId16"/>
    <p:sldId id="261" r:id="rId17"/>
    <p:sldId id="262" r:id="rId18"/>
    <p:sldId id="263" r:id="rId19"/>
    <p:sldId id="264" r:id="rId20"/>
    <p:sldId id="265" r:id="rId21"/>
    <p:sldId id="266" r:id="rId22"/>
    <p:sldId id="267" r:id="rId23"/>
    <p:sldId id="268" r:id="rId24"/>
    <p:sldId id="269" r:id="rId25"/>
    <p:sldId id="270" r:id="rId26"/>
    <p:sldId id="271" r:id="rId27"/>
    <p:sldId id="272" r:id="rId28"/>
    <p:sldId id="273" r:id="rId29"/>
    <p:sldId id="274" r:id="rId30"/>
    <p:sldId id="275" r:id="rId31"/>
    <p:sldId id="276" r:id="rId32"/>
    <p:sldId id="277" r:id="rId33"/>
    <p:sldId id="278" r:id="rId34"/>
    <p:sldId id="279" r:id="rId35"/>
    <p:sldId id="280" r:id="rId36"/>
    <p:sldId id="281" r:id="rId37"/>
    <p:sldId id="282" r:id="rId38"/>
    <p:sldId id="283" r:id="rId39"/>
    <p:sldId id="284" r:id="rId40"/>
    <p:sldId id="285" r:id="rId41"/>
    <p:sldId id="286" r:id="rId42"/>
    <p:sldId id="287" r:id="rId43"/>
    <p:sldId id="288" r:id="rId44"/>
    <p:sldId id="289" r:id="rId45"/>
    <p:sldId id="290" r:id="rId46"/>
    <p:sldId id="291" r:id="rId47"/>
    <p:sldId id="292" r:id="rId48"/>
    <p:sldId id="293" r:id="rId49"/>
    <p:sldId id="294" r:id="rId50"/>
    <p:sldId id="297" r:id="rId51"/>
    <p:sldId id="296" r:id="rId52"/>
  </p:sldIdLst>
  <p:sldSz cx="9144000" cy="5143500" type="screen16x9"/>
  <p:notesSz cx="6858000" cy="9144000"/>
  <p:embeddedFontLst>
    <p:embeddedFont>
      <p:font typeface="Calibri" panose="020F0502020204030204" pitchFamily="34" charset="0"/>
      <p:regular r:id="rId54"/>
      <p:bold r:id="rId55"/>
      <p:italic r:id="rId56"/>
      <p:boldItalic r:id="rId57"/>
    </p:embeddedFont>
    <p:embeddedFont>
      <p:font typeface="Inter" panose="02000803000000020004" pitchFamily="50" charset="0"/>
      <p:regular r:id="rId58"/>
      <p:bold r:id="rId59"/>
      <p:italic r:id="rId60"/>
      <p:boldItalic r:id="rId61"/>
    </p:embeddedFont>
    <p:embeddedFont>
      <p:font typeface="Inter Black" panose="02000A03000000020004" pitchFamily="50" charset="0"/>
      <p:bold r:id="rId62"/>
      <p:boldItalic r:id="rId63"/>
    </p:embeddedFont>
    <p:embeddedFont>
      <p:font typeface="Inter ExtraBold" panose="020B0604020202020204" charset="0"/>
      <p:bold r:id="rId64"/>
      <p:boldItalic r:id="rId65"/>
    </p:embeddedFont>
    <p:embeddedFont>
      <p:font typeface="Inter Medium" panose="02000603000000020004" pitchFamily="50" charset="0"/>
      <p:regular r:id="rId66"/>
      <p:bold r:id="rId67"/>
      <p:italic r:id="rId68"/>
      <p:boldItalic r:id="rId69"/>
    </p:embeddedFont>
    <p:embeddedFont>
      <p:font typeface="Open Sans" panose="020B0606030504020204" pitchFamily="34" charset="0"/>
      <p:regular r:id="rId70"/>
      <p:bold r:id="rId71"/>
      <p:italic r:id="rId72"/>
      <p:boldItalic r:id="rId73"/>
    </p:embeddedFont>
    <p:embeddedFont>
      <p:font typeface="Tahoma" panose="020B0604030504040204" pitchFamily="34" charset="0"/>
      <p:regular r:id="rId74"/>
      <p:bold r:id="rId75"/>
    </p:embeddedFont>
  </p:embeddedFontLst>
  <p:custDataLst>
    <p:custData r:id="rId2"/>
    <p:custData r:id="rId5"/>
    <p:custData r:id="rId4"/>
    <p:custData r:id="rId7"/>
    <p:custData r:id="rId3"/>
    <p:custData r:id="rId1"/>
    <p:custData r:id="rId6"/>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38" d="100"/>
          <a:sy n="138" d="100"/>
        </p:scale>
        <p:origin x="1032" y="102"/>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5.xml"/><Relationship Id="rId21" Type="http://schemas.openxmlformats.org/officeDocument/2006/relationships/slide" Target="slides/slide10.xml"/><Relationship Id="rId42" Type="http://schemas.openxmlformats.org/officeDocument/2006/relationships/slide" Target="slides/slide31.xml"/><Relationship Id="rId47" Type="http://schemas.openxmlformats.org/officeDocument/2006/relationships/slide" Target="slides/slide36.xml"/><Relationship Id="rId63" Type="http://schemas.openxmlformats.org/officeDocument/2006/relationships/font" Target="fonts/font10.fntdata"/><Relationship Id="rId68" Type="http://schemas.openxmlformats.org/officeDocument/2006/relationships/font" Target="fonts/font15.fntdata"/><Relationship Id="rId16" Type="http://schemas.openxmlformats.org/officeDocument/2006/relationships/slide" Target="slides/slide5.xml"/><Relationship Id="rId11" Type="http://schemas.openxmlformats.org/officeDocument/2006/relationships/slideMaster" Target="slideMasters/slideMaster4.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slide" Target="slides/slide26.xml"/><Relationship Id="rId40" Type="http://schemas.openxmlformats.org/officeDocument/2006/relationships/slide" Target="slides/slide29.xml"/><Relationship Id="rId45" Type="http://schemas.openxmlformats.org/officeDocument/2006/relationships/slide" Target="slides/slide34.xml"/><Relationship Id="rId53" Type="http://schemas.openxmlformats.org/officeDocument/2006/relationships/notesMaster" Target="notesMasters/notesMaster1.xml"/><Relationship Id="rId58" Type="http://schemas.openxmlformats.org/officeDocument/2006/relationships/font" Target="fonts/font5.fntdata"/><Relationship Id="rId66" Type="http://schemas.openxmlformats.org/officeDocument/2006/relationships/font" Target="fonts/font13.fntdata"/><Relationship Id="rId74" Type="http://schemas.openxmlformats.org/officeDocument/2006/relationships/font" Target="fonts/font21.fntdata"/><Relationship Id="rId79" Type="http://schemas.openxmlformats.org/officeDocument/2006/relationships/tableStyles" Target="tableStyles.xml"/><Relationship Id="rId5" Type="http://schemas.openxmlformats.org/officeDocument/2006/relationships/customXml" Target="../customXml/item5.xml"/><Relationship Id="rId61" Type="http://schemas.openxmlformats.org/officeDocument/2006/relationships/font" Target="fonts/font8.fntdata"/><Relationship Id="rId19" Type="http://schemas.openxmlformats.org/officeDocument/2006/relationships/slide" Target="slides/slide8.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slide" Target="slides/slide24.xml"/><Relationship Id="rId43" Type="http://schemas.openxmlformats.org/officeDocument/2006/relationships/slide" Target="slides/slide32.xml"/><Relationship Id="rId48" Type="http://schemas.openxmlformats.org/officeDocument/2006/relationships/slide" Target="slides/slide37.xml"/><Relationship Id="rId56" Type="http://schemas.openxmlformats.org/officeDocument/2006/relationships/font" Target="fonts/font3.fntdata"/><Relationship Id="rId64" Type="http://schemas.openxmlformats.org/officeDocument/2006/relationships/font" Target="fonts/font11.fntdata"/><Relationship Id="rId69" Type="http://schemas.openxmlformats.org/officeDocument/2006/relationships/font" Target="fonts/font16.fntdata"/><Relationship Id="rId77" Type="http://schemas.openxmlformats.org/officeDocument/2006/relationships/viewProps" Target="viewProps.xml"/><Relationship Id="rId8" Type="http://schemas.openxmlformats.org/officeDocument/2006/relationships/slideMaster" Target="slideMasters/slideMaster1.xml"/><Relationship Id="rId51" Type="http://schemas.openxmlformats.org/officeDocument/2006/relationships/slide" Target="slides/slide40.xml"/><Relationship Id="rId72" Type="http://schemas.openxmlformats.org/officeDocument/2006/relationships/font" Target="fonts/font19.fntdata"/><Relationship Id="rId3" Type="http://schemas.openxmlformats.org/officeDocument/2006/relationships/customXml" Target="../customXml/item3.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slide" Target="slides/slide27.xml"/><Relationship Id="rId46" Type="http://schemas.openxmlformats.org/officeDocument/2006/relationships/slide" Target="slides/slide35.xml"/><Relationship Id="rId59" Type="http://schemas.openxmlformats.org/officeDocument/2006/relationships/font" Target="fonts/font6.fntdata"/><Relationship Id="rId67" Type="http://schemas.openxmlformats.org/officeDocument/2006/relationships/font" Target="fonts/font14.fntdata"/><Relationship Id="rId20" Type="http://schemas.openxmlformats.org/officeDocument/2006/relationships/slide" Target="slides/slide9.xml"/><Relationship Id="rId41" Type="http://schemas.openxmlformats.org/officeDocument/2006/relationships/slide" Target="slides/slide30.xml"/><Relationship Id="rId54" Type="http://schemas.openxmlformats.org/officeDocument/2006/relationships/font" Target="fonts/font1.fntdata"/><Relationship Id="rId62" Type="http://schemas.openxmlformats.org/officeDocument/2006/relationships/font" Target="fonts/font9.fntdata"/><Relationship Id="rId70" Type="http://schemas.openxmlformats.org/officeDocument/2006/relationships/font" Target="fonts/font17.fntdata"/><Relationship Id="rId75" Type="http://schemas.openxmlformats.org/officeDocument/2006/relationships/font" Target="fonts/font22.fntdata"/><Relationship Id="rId1" Type="http://schemas.openxmlformats.org/officeDocument/2006/relationships/customXml" Target="../customXml/item1.xml"/><Relationship Id="rId6" Type="http://schemas.openxmlformats.org/officeDocument/2006/relationships/customXml" Target="../customXml/item6.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49" Type="http://schemas.openxmlformats.org/officeDocument/2006/relationships/slide" Target="slides/slide38.xml"/><Relationship Id="rId57" Type="http://schemas.openxmlformats.org/officeDocument/2006/relationships/font" Target="fonts/font4.fntdata"/><Relationship Id="rId10" Type="http://schemas.openxmlformats.org/officeDocument/2006/relationships/slideMaster" Target="slideMasters/slideMaster3.xml"/><Relationship Id="rId31" Type="http://schemas.openxmlformats.org/officeDocument/2006/relationships/slide" Target="slides/slide20.xml"/><Relationship Id="rId44" Type="http://schemas.openxmlformats.org/officeDocument/2006/relationships/slide" Target="slides/slide33.xml"/><Relationship Id="rId52" Type="http://schemas.openxmlformats.org/officeDocument/2006/relationships/slide" Target="slides/slide41.xml"/><Relationship Id="rId60" Type="http://schemas.openxmlformats.org/officeDocument/2006/relationships/font" Target="fonts/font7.fntdata"/><Relationship Id="rId65" Type="http://schemas.openxmlformats.org/officeDocument/2006/relationships/font" Target="fonts/font12.fntdata"/><Relationship Id="rId73" Type="http://schemas.openxmlformats.org/officeDocument/2006/relationships/font" Target="fonts/font20.fntdata"/><Relationship Id="rId78" Type="http://schemas.openxmlformats.org/officeDocument/2006/relationships/theme" Target="theme/theme1.xml"/><Relationship Id="rId4" Type="http://schemas.openxmlformats.org/officeDocument/2006/relationships/customXml" Target="../customXml/item4.xml"/><Relationship Id="rId9" Type="http://schemas.openxmlformats.org/officeDocument/2006/relationships/slideMaster" Target="slideMasters/slideMaster2.xml"/><Relationship Id="rId13" Type="http://schemas.openxmlformats.org/officeDocument/2006/relationships/slide" Target="slides/slide2.xml"/><Relationship Id="rId18" Type="http://schemas.openxmlformats.org/officeDocument/2006/relationships/slide" Target="slides/slide7.xml"/><Relationship Id="rId39" Type="http://schemas.openxmlformats.org/officeDocument/2006/relationships/slide" Target="slides/slide28.xml"/><Relationship Id="rId34" Type="http://schemas.openxmlformats.org/officeDocument/2006/relationships/slide" Target="slides/slide23.xml"/><Relationship Id="rId50" Type="http://schemas.openxmlformats.org/officeDocument/2006/relationships/slide" Target="slides/slide39.xml"/><Relationship Id="rId55" Type="http://schemas.openxmlformats.org/officeDocument/2006/relationships/font" Target="fonts/font2.fntdata"/><Relationship Id="rId76" Type="http://schemas.openxmlformats.org/officeDocument/2006/relationships/presProps" Target="presProps.xml"/><Relationship Id="rId7" Type="http://schemas.openxmlformats.org/officeDocument/2006/relationships/customXml" Target="../customXml/item7.xml"/><Relationship Id="rId71" Type="http://schemas.openxmlformats.org/officeDocument/2006/relationships/font" Target="fonts/font18.fntdata"/><Relationship Id="rId2" Type="http://schemas.openxmlformats.org/officeDocument/2006/relationships/customXml" Target="../customXml/item2.xml"/><Relationship Id="rId29" Type="http://schemas.openxmlformats.org/officeDocument/2006/relationships/slide" Target="slides/slide1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3" Type="http://schemas.openxmlformats.org/officeDocument/2006/relationships/hyperlink" Target="http://www.wexinc.com" TargetMode="External"/><Relationship Id="rId2" Type="http://schemas.openxmlformats.org/officeDocument/2006/relationships/slide" Target="../slides/slide40.xml"/><Relationship Id="rId1" Type="http://schemas.openxmlformats.org/officeDocument/2006/relationships/notesMaster" Target="../notesMasters/notesMaster1.xml"/><Relationship Id="rId5" Type="http://schemas.openxmlformats.org/officeDocument/2006/relationships/hyperlink" Target="https://wexhealthinc.my.site.com/WEXbenefitscontactus/s/" TargetMode="External"/><Relationship Id="rId4" Type="http://schemas.openxmlformats.org/officeDocument/2006/relationships/hyperlink" Target="https://url.us.m.mimecastprotect.com/s/8bJ3CKrkXQSDvmLZPcMf0C54Bab?domain=wexhealthinc.my.site.com/" TargetMode="Externa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4"/>
        <p:cNvGrpSpPr/>
        <p:nvPr/>
      </p:nvGrpSpPr>
      <p:grpSpPr>
        <a:xfrm>
          <a:off x="0" y="0"/>
          <a:ext cx="0" cy="0"/>
          <a:chOff x="0" y="0"/>
          <a:chExt cx="0" cy="0"/>
        </a:xfrm>
      </p:grpSpPr>
      <p:sp>
        <p:nvSpPr>
          <p:cNvPr id="12875" name="Google Shape;12875;g1779276c38d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6" name="Google Shape;12876;g1779276c38d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07"/>
        <p:cNvGrpSpPr/>
        <p:nvPr/>
      </p:nvGrpSpPr>
      <p:grpSpPr>
        <a:xfrm>
          <a:off x="0" y="0"/>
          <a:ext cx="0" cy="0"/>
          <a:chOff x="0" y="0"/>
          <a:chExt cx="0" cy="0"/>
        </a:xfrm>
      </p:grpSpPr>
      <p:sp>
        <p:nvSpPr>
          <p:cNvPr id="13008" name="Google Shape;13008;g28db47bcc6c_0_98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009" name="Google Shape;13009;g28db47bcc6c_0_986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If your name needs to be verified, you can provide any of the following documents. Some examples include driver’s license, social security card, and current phone bill.   </a:t>
            </a: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r>
              <a:rPr lang="en" sz="1400" b="1">
                <a:solidFill>
                  <a:srgbClr val="231F20"/>
                </a:solidFill>
                <a:latin typeface="Open Sans"/>
                <a:ea typeface="Open Sans"/>
                <a:cs typeface="Open Sans"/>
                <a:sym typeface="Open Sans"/>
              </a:rPr>
              <a:t>**allow moment to view**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23"/>
        <p:cNvGrpSpPr/>
        <p:nvPr/>
      </p:nvGrpSpPr>
      <p:grpSpPr>
        <a:xfrm>
          <a:off x="0" y="0"/>
          <a:ext cx="0" cy="0"/>
          <a:chOff x="0" y="0"/>
          <a:chExt cx="0" cy="0"/>
        </a:xfrm>
      </p:grpSpPr>
      <p:sp>
        <p:nvSpPr>
          <p:cNvPr id="13024" name="Google Shape;13024;g2868efad303_0_255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025" name="Google Shape;13025;g2868efad303_0_2551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To verify your physical or street address , you can provide any of the following documents. Some examples we see are driver's license, lease agreement or current bank statement. </a:t>
            </a: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r>
              <a:rPr lang="en" sz="1400" b="1">
                <a:solidFill>
                  <a:srgbClr val="231F20"/>
                </a:solidFill>
                <a:latin typeface="Open Sans"/>
                <a:ea typeface="Open Sans"/>
                <a:cs typeface="Open Sans"/>
                <a:sym typeface="Open Sans"/>
              </a:rPr>
              <a:t>**allow moment to view** </a:t>
            </a:r>
            <a:endParaRPr sz="1400" b="1">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Please Note: Your identity can’t be verified with a post office box , or PO Box. It must be a physical street address. </a:t>
            </a: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chemeClr val="dk1"/>
              </a:solidFill>
              <a:latin typeface="Open Sans"/>
              <a:ea typeface="Open Sans"/>
              <a:cs typeface="Open Sans"/>
              <a:sym typeface="Open Sans"/>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35"/>
        <p:cNvGrpSpPr/>
        <p:nvPr/>
      </p:nvGrpSpPr>
      <p:grpSpPr>
        <a:xfrm>
          <a:off x="0" y="0"/>
          <a:ext cx="0" cy="0"/>
          <a:chOff x="0" y="0"/>
          <a:chExt cx="0" cy="0"/>
        </a:xfrm>
      </p:grpSpPr>
      <p:sp>
        <p:nvSpPr>
          <p:cNvPr id="13036" name="Google Shape;13036;g2868efad303_0_255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037" name="Google Shape;13037;g2868efad303_0_2552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To verify your Date of birth you can provide a driver’s license, state ID, passport or birth certificate. </a:t>
            </a:r>
            <a:endParaRPr sz="1400">
              <a:solidFill>
                <a:schemeClr val="dk1"/>
              </a:solidFill>
              <a:latin typeface="Open Sans"/>
              <a:ea typeface="Open Sans"/>
              <a:cs typeface="Open Sans"/>
              <a:sym typeface="Open Sans"/>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55"/>
        <p:cNvGrpSpPr/>
        <p:nvPr/>
      </p:nvGrpSpPr>
      <p:grpSpPr>
        <a:xfrm>
          <a:off x="0" y="0"/>
          <a:ext cx="0" cy="0"/>
          <a:chOff x="0" y="0"/>
          <a:chExt cx="0" cy="0"/>
        </a:xfrm>
      </p:grpSpPr>
      <p:sp>
        <p:nvSpPr>
          <p:cNvPr id="13056" name="Google Shape;13056;g2868efad303_0_255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057" name="Google Shape;13057;g2868efad303_0_2554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And to verify your social security number, you can provide either your Social security card, OR military ID (if your SSN is included).</a:t>
            </a: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chemeClr val="dk1"/>
              </a:solidFill>
              <a:latin typeface="Open Sans"/>
              <a:ea typeface="Open Sans"/>
              <a:cs typeface="Open Sans"/>
              <a:sym typeface="Open Sans"/>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66"/>
        <p:cNvGrpSpPr/>
        <p:nvPr/>
      </p:nvGrpSpPr>
      <p:grpSpPr>
        <a:xfrm>
          <a:off x="0" y="0"/>
          <a:ext cx="0" cy="0"/>
          <a:chOff x="0" y="0"/>
          <a:chExt cx="0" cy="0"/>
        </a:xfrm>
      </p:grpSpPr>
      <p:sp>
        <p:nvSpPr>
          <p:cNvPr id="13067" name="Google Shape;13067;g2868efad303_0_255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068" name="Google Shape;13068;g2868efad303_0_2557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After you have submitted the required documentation to verify your identity…</a:t>
            </a: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lnSpc>
                <a:spcPct val="100000"/>
              </a:lnSpc>
              <a:spcBef>
                <a:spcPts val="0"/>
              </a:spcBef>
              <a:spcAft>
                <a:spcPts val="0"/>
              </a:spcAft>
              <a:buSzPts val="1100"/>
              <a:buNone/>
            </a:pP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95"/>
        <p:cNvGrpSpPr/>
        <p:nvPr/>
      </p:nvGrpSpPr>
      <p:grpSpPr>
        <a:xfrm>
          <a:off x="0" y="0"/>
          <a:ext cx="0" cy="0"/>
          <a:chOff x="0" y="0"/>
          <a:chExt cx="0" cy="0"/>
        </a:xfrm>
      </p:grpSpPr>
      <p:sp>
        <p:nvSpPr>
          <p:cNvPr id="13096" name="Google Shape;13096;g2868efad303_0_256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097" name="Google Shape;13097;g2868efad303_0_2562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 allow three to five business days for processing after your information is received. </a:t>
            </a: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While your identity is being verified, funds will continue to be posted to your account if you are contributing to your HSA. </a:t>
            </a: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After your identity has been verified and your account has been unblocked, all of your funds will be available for your use. </a:t>
            </a: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If you are unable or unwilling to verify your identity, your HSA will be closed and any contributed funds will be returned to you by your employer.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32"/>
        <p:cNvGrpSpPr/>
        <p:nvPr/>
      </p:nvGrpSpPr>
      <p:grpSpPr>
        <a:xfrm>
          <a:off x="0" y="0"/>
          <a:ext cx="0" cy="0"/>
          <a:chOff x="0" y="0"/>
          <a:chExt cx="0" cy="0"/>
        </a:xfrm>
      </p:grpSpPr>
      <p:sp>
        <p:nvSpPr>
          <p:cNvPr id="13133" name="Google Shape;13133;g24768e8f0e1_0_31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34" name="Google Shape;13134;g24768e8f0e1_0_31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solidFill>
                  <a:schemeClr val="dk1"/>
                </a:solidFill>
                <a:latin typeface="Open Sans"/>
                <a:ea typeface="Open Sans"/>
                <a:cs typeface="Open Sans"/>
                <a:sym typeface="Open Sans"/>
              </a:rPr>
              <a:t>Now that we know why and when you may be required to provide documents to validate your identity for a blocked HSA, let’s learn how to upload load them in your online account.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40"/>
        <p:cNvGrpSpPr/>
        <p:nvPr/>
      </p:nvGrpSpPr>
      <p:grpSpPr>
        <a:xfrm>
          <a:off x="0" y="0"/>
          <a:ext cx="0" cy="0"/>
          <a:chOff x="0" y="0"/>
          <a:chExt cx="0" cy="0"/>
        </a:xfrm>
      </p:grpSpPr>
      <p:sp>
        <p:nvSpPr>
          <p:cNvPr id="13141" name="Google Shape;13141;g2868efad303_0_256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42" name="Google Shape;13142;g2868efad303_0_256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To upload documents to validate a blocked HSA in your online account, first log in to your account. </a:t>
            </a:r>
            <a:endParaRPr sz="1400">
              <a:solidFill>
                <a:srgbClr val="231F20"/>
              </a:solidFill>
              <a:latin typeface="Open Sans"/>
              <a:ea typeface="Open Sans"/>
              <a:cs typeface="Open Sans"/>
              <a:sym typeface="Open Sans"/>
            </a:endParaRPr>
          </a:p>
          <a:p>
            <a:pPr marL="0" lvl="0" indent="0" algn="l" rtl="0">
              <a:spcBef>
                <a:spcPts val="0"/>
              </a:spcBef>
              <a:spcAft>
                <a:spcPts val="0"/>
              </a:spcAft>
              <a:buNone/>
            </a:pPr>
            <a:endParaRPr sz="1400">
              <a:solidFill>
                <a:srgbClr val="231F20"/>
              </a:solidFill>
              <a:latin typeface="Open Sans"/>
              <a:ea typeface="Open Sans"/>
              <a:cs typeface="Open Sans"/>
              <a:sym typeface="Open Sans"/>
            </a:endParaRPr>
          </a:p>
          <a:p>
            <a:pPr marL="0" lvl="0" indent="0" algn="l" rtl="0">
              <a:lnSpc>
                <a:spcPct val="115000"/>
              </a:lnSpc>
              <a:spcBef>
                <a:spcPts val="1200"/>
              </a:spcBef>
              <a:spcAft>
                <a:spcPts val="1200"/>
              </a:spcAft>
              <a:buNone/>
            </a:pP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48"/>
        <p:cNvGrpSpPr/>
        <p:nvPr/>
      </p:nvGrpSpPr>
      <p:grpSpPr>
        <a:xfrm>
          <a:off x="0" y="0"/>
          <a:ext cx="0" cy="0"/>
          <a:chOff x="0" y="0"/>
          <a:chExt cx="0" cy="0"/>
        </a:xfrm>
      </p:grpSpPr>
      <p:sp>
        <p:nvSpPr>
          <p:cNvPr id="13149" name="Google Shape;13149;g23d97356142_2_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50" name="Google Shape;13150;g23d97356142_2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Under the “Tasks” section, select “Upload Documents” </a:t>
            </a:r>
            <a:endParaRPr sz="1400">
              <a:solidFill>
                <a:srgbClr val="231F20"/>
              </a:solidFill>
              <a:latin typeface="Open Sans"/>
              <a:ea typeface="Open Sans"/>
              <a:cs typeface="Open Sans"/>
              <a:sym typeface="Open Sans"/>
            </a:endParaRPr>
          </a:p>
          <a:p>
            <a:pPr marL="0" lvl="0" indent="0" algn="l" rtl="0">
              <a:lnSpc>
                <a:spcPct val="107916"/>
              </a:lnSpc>
              <a:spcBef>
                <a:spcPts val="0"/>
              </a:spcBef>
              <a:spcAft>
                <a:spcPts val="800"/>
              </a:spcAft>
              <a:buClr>
                <a:schemeClr val="dk1"/>
              </a:buClr>
              <a:buSzPts val="1100"/>
              <a:buFont typeface="Arial"/>
              <a:buNone/>
            </a:pPr>
            <a:endParaRPr>
              <a:solidFill>
                <a:srgbClr val="231F20"/>
              </a:solidFill>
              <a:latin typeface="Tahoma"/>
              <a:ea typeface="Tahoma"/>
              <a:cs typeface="Tahoma"/>
              <a:sym typeface="Tahoma"/>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60"/>
        <p:cNvGrpSpPr/>
        <p:nvPr/>
      </p:nvGrpSpPr>
      <p:grpSpPr>
        <a:xfrm>
          <a:off x="0" y="0"/>
          <a:ext cx="0" cy="0"/>
          <a:chOff x="0" y="0"/>
          <a:chExt cx="0" cy="0"/>
        </a:xfrm>
      </p:grpSpPr>
      <p:sp>
        <p:nvSpPr>
          <p:cNvPr id="13161" name="Google Shape;13161;g288127ac9de_1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62" name="Google Shape;13162;g288127ac9de_1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This will route you to a page to upload your needed documentation.  </a:t>
            </a: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Select “Upload Documents.”</a:t>
            </a: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lnSpc>
                <a:spcPct val="107916"/>
              </a:lnSpc>
              <a:spcBef>
                <a:spcPts val="0"/>
              </a:spcBef>
              <a:spcAft>
                <a:spcPts val="800"/>
              </a:spcAft>
              <a:buClr>
                <a:schemeClr val="dk1"/>
              </a:buClr>
              <a:buSzPts val="1100"/>
              <a:buFont typeface="Arial"/>
              <a:buNone/>
            </a:pPr>
            <a:endParaRPr>
              <a:solidFill>
                <a:srgbClr val="231F20"/>
              </a:solidFill>
              <a:latin typeface="Tahoma"/>
              <a:ea typeface="Tahoma"/>
              <a:cs typeface="Tahoma"/>
              <a:sym typeface="Tahoma"/>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81"/>
        <p:cNvGrpSpPr/>
        <p:nvPr/>
      </p:nvGrpSpPr>
      <p:grpSpPr>
        <a:xfrm>
          <a:off x="0" y="0"/>
          <a:ext cx="0" cy="0"/>
          <a:chOff x="0" y="0"/>
          <a:chExt cx="0" cy="0"/>
        </a:xfrm>
      </p:grpSpPr>
      <p:sp>
        <p:nvSpPr>
          <p:cNvPr id="12882" name="Google Shape;12882;g13dd87ce0c9_0_94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83" name="Google Shape;12883;g13dd87ce0c9_0_94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latin typeface="Open Sans"/>
                <a:ea typeface="Open Sans"/>
                <a:cs typeface="Open Sans"/>
                <a:sym typeface="Open Sans"/>
              </a:rPr>
              <a:t>Hello everyone, and welcome to your post-enrollment webinar, </a:t>
            </a:r>
            <a:r>
              <a:rPr lang="en" sz="1400" b="1">
                <a:latin typeface="Open Sans"/>
                <a:ea typeface="Open Sans"/>
                <a:cs typeface="Open Sans"/>
                <a:sym typeface="Open Sans"/>
              </a:rPr>
              <a:t>Getting started with blocked Health Savings Accounts (HSAs), </a:t>
            </a:r>
            <a:r>
              <a:rPr lang="en" sz="1400">
                <a:latin typeface="Open Sans"/>
                <a:ea typeface="Open Sans"/>
                <a:cs typeface="Open Sans"/>
                <a:sym typeface="Open Sans"/>
              </a:rPr>
              <a:t>presented by WEX. </a:t>
            </a:r>
            <a:endParaRPr sz="1400">
              <a:latin typeface="Open Sans"/>
              <a:ea typeface="Open Sans"/>
              <a:cs typeface="Open Sans"/>
              <a:sym typeface="Open Sans"/>
            </a:endParaRPr>
          </a:p>
          <a:p>
            <a:pPr marL="0" lvl="0" indent="0" algn="l" rtl="0">
              <a:spcBef>
                <a:spcPts val="0"/>
              </a:spcBef>
              <a:spcAft>
                <a:spcPts val="0"/>
              </a:spcAft>
              <a:buNone/>
            </a:pPr>
            <a:endParaRPr sz="1400">
              <a:latin typeface="Open Sans"/>
              <a:ea typeface="Open Sans"/>
              <a:cs typeface="Open Sans"/>
              <a:sym typeface="Open Sans"/>
            </a:endParaRPr>
          </a:p>
          <a:p>
            <a:pPr marL="0" lvl="0" indent="0" algn="l" rtl="0">
              <a:spcBef>
                <a:spcPts val="0"/>
              </a:spcBef>
              <a:spcAft>
                <a:spcPts val="0"/>
              </a:spcAft>
              <a:buNone/>
            </a:pPr>
            <a:r>
              <a:rPr lang="en" sz="1400">
                <a:latin typeface="Open Sans"/>
                <a:ea typeface="Open Sans"/>
                <a:cs typeface="Open Sans"/>
                <a:sym typeface="Open Sans"/>
              </a:rPr>
              <a:t>My name is ____________ and I am happy to be here with you today </a:t>
            </a:r>
            <a:r>
              <a:rPr lang="en" sz="1400" b="1">
                <a:solidFill>
                  <a:srgbClr val="231F20"/>
                </a:solidFill>
                <a:latin typeface="Open Sans"/>
                <a:ea typeface="Open Sans"/>
                <a:cs typeface="Open Sans"/>
                <a:sym typeface="Open Sans"/>
              </a:rPr>
              <a:t>as we go through the ins and outs of blocked HSAs.</a:t>
            </a:r>
            <a:endParaRPr sz="1400" b="1">
              <a:solidFill>
                <a:srgbClr val="231F20"/>
              </a:solidFill>
              <a:latin typeface="Open Sans"/>
              <a:ea typeface="Open Sans"/>
              <a:cs typeface="Open Sans"/>
              <a:sym typeface="Open Sans"/>
            </a:endParaRPr>
          </a:p>
          <a:p>
            <a:pPr marL="0" lvl="0" indent="0" algn="l" rtl="0">
              <a:spcBef>
                <a:spcPts val="0"/>
              </a:spcBef>
              <a:spcAft>
                <a:spcPts val="0"/>
              </a:spcAft>
              <a:buNone/>
            </a:pPr>
            <a:endParaRPr sz="1400" b="1">
              <a:solidFill>
                <a:srgbClr val="231F20"/>
              </a:solidFill>
              <a:latin typeface="Open Sans"/>
              <a:ea typeface="Open Sans"/>
              <a:cs typeface="Open Sans"/>
              <a:sym typeface="Open Sans"/>
            </a:endParaRPr>
          </a:p>
          <a:p>
            <a:pPr marL="0" lvl="0" indent="0" algn="l" rtl="0">
              <a:spcBef>
                <a:spcPts val="0"/>
              </a:spcBef>
              <a:spcAft>
                <a:spcPts val="0"/>
              </a:spcAft>
              <a:buNone/>
            </a:pPr>
            <a:r>
              <a:rPr lang="en" sz="1400">
                <a:latin typeface="Open Sans"/>
                <a:ea typeface="Open Sans"/>
                <a:cs typeface="Open Sans"/>
                <a:sym typeface="Open Sans"/>
              </a:rPr>
              <a:t>Before we begin, I’d like to quickly mention- as we ask you to participate throughout the presentation, please keep in mind this is a live webinar in a group setting so we are unable to answer any questions regarding specific individual situations to protect your privacy. We are happy to answer any general questions you may have, and will be sure to provide you with our Participant Services Team contact information as well, as they are able to dig in further and help you with any specific or more confidential questions you may have.  With that - let’s get started! </a:t>
            </a:r>
            <a:endParaRPr sz="1400">
              <a:latin typeface="Open Sans"/>
              <a:ea typeface="Open Sans"/>
              <a:cs typeface="Open Sans"/>
              <a:sym typeface="Open Sans"/>
            </a:endParaRPr>
          </a:p>
          <a:p>
            <a:pPr marL="0" lvl="0" indent="0" algn="l" rtl="0">
              <a:spcBef>
                <a:spcPts val="0"/>
              </a:spcBef>
              <a:spcAft>
                <a:spcPts val="0"/>
              </a:spcAft>
              <a:buNone/>
            </a:pPr>
            <a:endParaRPr sz="1400">
              <a:solidFill>
                <a:schemeClr val="dk1"/>
              </a:solidFill>
              <a:latin typeface="Open Sans"/>
              <a:ea typeface="Open Sans"/>
              <a:cs typeface="Open Sans"/>
              <a:sym typeface="Open Sans"/>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78"/>
        <p:cNvGrpSpPr/>
        <p:nvPr/>
      </p:nvGrpSpPr>
      <p:grpSpPr>
        <a:xfrm>
          <a:off x="0" y="0"/>
          <a:ext cx="0" cy="0"/>
          <a:chOff x="0" y="0"/>
          <a:chExt cx="0" cy="0"/>
        </a:xfrm>
      </p:grpSpPr>
      <p:sp>
        <p:nvSpPr>
          <p:cNvPr id="13179" name="Google Shape;13179;g288127ac9de_1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80" name="Google Shape;13180;g288127ac9de_1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A window will appear for you to upload your document. </a:t>
            </a: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Select “Choose File.” </a:t>
            </a:r>
            <a:endParaRPr sz="1400">
              <a:solidFill>
                <a:srgbClr val="231F20"/>
              </a:solidFill>
              <a:latin typeface="Open Sans"/>
              <a:ea typeface="Open Sans"/>
              <a:cs typeface="Open Sans"/>
              <a:sym typeface="Open Sans"/>
            </a:endParaRPr>
          </a:p>
          <a:p>
            <a:pPr marL="0" lvl="0" indent="0" algn="l" rtl="0">
              <a:lnSpc>
                <a:spcPct val="107916"/>
              </a:lnSpc>
              <a:spcBef>
                <a:spcPts val="0"/>
              </a:spcBef>
              <a:spcAft>
                <a:spcPts val="800"/>
              </a:spcAft>
              <a:buClr>
                <a:schemeClr val="dk1"/>
              </a:buClr>
              <a:buSzPts val="1100"/>
              <a:buFont typeface="Arial"/>
              <a:buNone/>
            </a:pP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85"/>
        <p:cNvGrpSpPr/>
        <p:nvPr/>
      </p:nvGrpSpPr>
      <p:grpSpPr>
        <a:xfrm>
          <a:off x="0" y="0"/>
          <a:ext cx="0" cy="0"/>
          <a:chOff x="0" y="0"/>
          <a:chExt cx="0" cy="0"/>
        </a:xfrm>
      </p:grpSpPr>
      <p:sp>
        <p:nvSpPr>
          <p:cNvPr id="13186" name="Google Shape;13186;g288127ac9de_1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87" name="Google Shape;13187;g288127ac9de_1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rgbClr val="231F20"/>
                </a:solidFill>
                <a:latin typeface="Open Sans"/>
                <a:ea typeface="Open Sans"/>
                <a:cs typeface="Open Sans"/>
                <a:sym typeface="Open Sans"/>
              </a:rPr>
              <a:t>Then, select the documentation you wish to upload. </a:t>
            </a: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93"/>
        <p:cNvGrpSpPr/>
        <p:nvPr/>
      </p:nvGrpSpPr>
      <p:grpSpPr>
        <a:xfrm>
          <a:off x="0" y="0"/>
          <a:ext cx="0" cy="0"/>
          <a:chOff x="0" y="0"/>
          <a:chExt cx="0" cy="0"/>
        </a:xfrm>
      </p:grpSpPr>
      <p:sp>
        <p:nvSpPr>
          <p:cNvPr id="13194" name="Google Shape;13194;g288127ac9de_1_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95" name="Google Shape;13195;g288127ac9de_1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rgbClr val="231F20"/>
                </a:solidFill>
                <a:latin typeface="Open Sans"/>
                <a:ea typeface="Open Sans"/>
                <a:cs typeface="Open Sans"/>
                <a:sym typeface="Open Sans"/>
              </a:rPr>
              <a:t>Verify that your document has been added. </a:t>
            </a: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04"/>
        <p:cNvGrpSpPr/>
        <p:nvPr/>
      </p:nvGrpSpPr>
      <p:grpSpPr>
        <a:xfrm>
          <a:off x="0" y="0"/>
          <a:ext cx="0" cy="0"/>
          <a:chOff x="0" y="0"/>
          <a:chExt cx="0" cy="0"/>
        </a:xfrm>
      </p:grpSpPr>
      <p:sp>
        <p:nvSpPr>
          <p:cNvPr id="13205" name="Google Shape;13205;g288127ac9de_1_1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06" name="Google Shape;13206;g288127ac9de_1_1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Once your documentation is fully uploaded, select “Submit.” </a:t>
            </a: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br>
              <a:rPr lang="en" sz="1400">
                <a:solidFill>
                  <a:srgbClr val="231F20"/>
                </a:solidFill>
                <a:latin typeface="Open Sans"/>
                <a:ea typeface="Open Sans"/>
                <a:cs typeface="Open Sans"/>
                <a:sym typeface="Open Sans"/>
              </a:rPr>
            </a:b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14"/>
        <p:cNvGrpSpPr/>
        <p:nvPr/>
      </p:nvGrpSpPr>
      <p:grpSpPr>
        <a:xfrm>
          <a:off x="0" y="0"/>
          <a:ext cx="0" cy="0"/>
          <a:chOff x="0" y="0"/>
          <a:chExt cx="0" cy="0"/>
        </a:xfrm>
      </p:grpSpPr>
      <p:sp>
        <p:nvSpPr>
          <p:cNvPr id="13215" name="Google Shape;13215;g242613a5fd9_0_4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16" name="Google Shape;13216;g242613a5fd9_0_4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Now what about uploading documentation to validate a blocked HSA in the WEX benefits mobile app? </a:t>
            </a: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a:solidFill>
                <a:srgbClr val="231F20"/>
              </a:solidFill>
              <a:latin typeface="Tahoma"/>
              <a:ea typeface="Tahoma"/>
              <a:cs typeface="Tahoma"/>
              <a:sym typeface="Tahoma"/>
            </a:endParaRPr>
          </a:p>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23"/>
        <p:cNvGrpSpPr/>
        <p:nvPr/>
      </p:nvGrpSpPr>
      <p:grpSpPr>
        <a:xfrm>
          <a:off x="0" y="0"/>
          <a:ext cx="0" cy="0"/>
          <a:chOff x="0" y="0"/>
          <a:chExt cx="0" cy="0"/>
        </a:xfrm>
      </p:grpSpPr>
      <p:sp>
        <p:nvSpPr>
          <p:cNvPr id="13224" name="Google Shape;13224;g28b9a8d3e3f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25" name="Google Shape;13225;g28b9a8d3e3f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To validate an HSA in the benefits mobile app, you’ll first need to log in. </a:t>
            </a:r>
            <a:endParaRPr sz="1400">
              <a:solidFill>
                <a:srgbClr val="231F20"/>
              </a:solidFill>
              <a:latin typeface="Open Sans"/>
              <a:ea typeface="Open Sans"/>
              <a:cs typeface="Open Sans"/>
              <a:sym typeface="Open Sans"/>
            </a:endParaRPr>
          </a:p>
          <a:p>
            <a:pPr marL="0" lvl="0" indent="0" algn="l" rtl="0">
              <a:lnSpc>
                <a:spcPct val="107916"/>
              </a:lnSpc>
              <a:spcBef>
                <a:spcPts val="800"/>
              </a:spcBef>
              <a:spcAft>
                <a:spcPts val="0"/>
              </a:spcAft>
              <a:buNone/>
            </a:pPr>
            <a:endParaRPr sz="1400">
              <a:solidFill>
                <a:srgbClr val="231F20"/>
              </a:solidFill>
              <a:latin typeface="Open Sans"/>
              <a:ea typeface="Open Sans"/>
              <a:cs typeface="Open Sans"/>
              <a:sym typeface="Open Sans"/>
            </a:endParaRPr>
          </a:p>
          <a:p>
            <a:pPr marL="0" lvl="0" indent="0" algn="l" rtl="0">
              <a:lnSpc>
                <a:spcPct val="107916"/>
              </a:lnSpc>
              <a:spcBef>
                <a:spcPts val="800"/>
              </a:spcBef>
              <a:spcAft>
                <a:spcPts val="800"/>
              </a:spcAft>
              <a:buNone/>
            </a:pP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36"/>
        <p:cNvGrpSpPr/>
        <p:nvPr/>
      </p:nvGrpSpPr>
      <p:grpSpPr>
        <a:xfrm>
          <a:off x="0" y="0"/>
          <a:ext cx="0" cy="0"/>
          <a:chOff x="0" y="0"/>
          <a:chExt cx="0" cy="0"/>
        </a:xfrm>
      </p:grpSpPr>
      <p:sp>
        <p:nvSpPr>
          <p:cNvPr id="13237" name="Google Shape;13237;g242613a5fd9_0_4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8" name="Google Shape;13238;g242613a5fd9_0_4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07916"/>
              </a:lnSpc>
              <a:spcBef>
                <a:spcPts val="0"/>
              </a:spcBef>
              <a:spcAft>
                <a:spcPts val="800"/>
              </a:spcAft>
              <a:buNone/>
            </a:pPr>
            <a:r>
              <a:rPr lang="en" sz="1400">
                <a:solidFill>
                  <a:srgbClr val="231F20"/>
                </a:solidFill>
                <a:latin typeface="Open Sans"/>
                <a:ea typeface="Open Sans"/>
                <a:cs typeface="Open Sans"/>
                <a:sym typeface="Open Sans"/>
              </a:rPr>
              <a:t>Scroll down to the “Tasks” section, and  “Upload Documents to open your account”. </a:t>
            </a: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49"/>
        <p:cNvGrpSpPr/>
        <p:nvPr/>
      </p:nvGrpSpPr>
      <p:grpSpPr>
        <a:xfrm>
          <a:off x="0" y="0"/>
          <a:ext cx="0" cy="0"/>
          <a:chOff x="0" y="0"/>
          <a:chExt cx="0" cy="0"/>
        </a:xfrm>
      </p:grpSpPr>
      <p:sp>
        <p:nvSpPr>
          <p:cNvPr id="13250" name="Google Shape;13250;g243fa1f34e1_4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51" name="Google Shape;13251;g243fa1f34e1_4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Select, “Upload Document” </a:t>
            </a:r>
            <a:endParaRPr sz="1400">
              <a:solidFill>
                <a:srgbClr val="231F20"/>
              </a:solidFill>
              <a:latin typeface="Open Sans"/>
              <a:ea typeface="Open Sans"/>
              <a:cs typeface="Open Sans"/>
              <a:sym typeface="Open Sans"/>
            </a:endParaRPr>
          </a:p>
          <a:p>
            <a:pPr marL="0" lvl="0" indent="0" algn="l" rtl="0">
              <a:spcBef>
                <a:spcPts val="800"/>
              </a:spcBef>
              <a:spcAft>
                <a:spcPts val="0"/>
              </a:spcAft>
              <a:buClr>
                <a:schemeClr val="dk1"/>
              </a:buClr>
              <a:buSzPts val="1100"/>
              <a:buFont typeface="Arial"/>
              <a:buNone/>
            </a:pPr>
            <a:endParaRPr>
              <a:solidFill>
                <a:srgbClr val="231F20"/>
              </a:solidFill>
              <a:latin typeface="Tahoma"/>
              <a:ea typeface="Tahoma"/>
              <a:cs typeface="Tahoma"/>
              <a:sym typeface="Tahoma"/>
            </a:endParaRPr>
          </a:p>
          <a:p>
            <a:pPr marL="0" lvl="0" indent="0" algn="l" rtl="0">
              <a:lnSpc>
                <a:spcPct val="115000"/>
              </a:lnSpc>
              <a:spcBef>
                <a:spcPts val="120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1200"/>
              </a:spcBef>
              <a:spcAft>
                <a:spcPts val="0"/>
              </a:spcAft>
              <a:buNone/>
            </a:pP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61"/>
        <p:cNvGrpSpPr/>
        <p:nvPr/>
      </p:nvGrpSpPr>
      <p:grpSpPr>
        <a:xfrm>
          <a:off x="0" y="0"/>
          <a:ext cx="0" cy="0"/>
          <a:chOff x="0" y="0"/>
          <a:chExt cx="0" cy="0"/>
        </a:xfrm>
      </p:grpSpPr>
      <p:sp>
        <p:nvSpPr>
          <p:cNvPr id="13262" name="Google Shape;13262;g242613a5fd9_0_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63" name="Google Shape;13263;g242613a5fd9_0_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solidFill>
                  <a:schemeClr val="dk1"/>
                </a:solidFill>
                <a:latin typeface="Open Sans"/>
                <a:ea typeface="Open Sans"/>
                <a:cs typeface="Open Sans"/>
                <a:sym typeface="Open Sans"/>
              </a:rPr>
              <a:t>This will pull up a window for you to upload your identity verification documentation. You may either take a photo or select an existing photo from your mobile device. </a:t>
            </a:r>
            <a:endParaRPr sz="1400">
              <a:solidFill>
                <a:schemeClr val="dk1"/>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a:solidFill>
                <a:srgbClr val="231F20"/>
              </a:solidFill>
              <a:latin typeface="Tahoma"/>
              <a:ea typeface="Tahoma"/>
              <a:cs typeface="Tahoma"/>
              <a:sym typeface="Tahoma"/>
            </a:endParaRPr>
          </a:p>
          <a:p>
            <a:pPr marL="0" lvl="0" indent="0" algn="l" rtl="0">
              <a:lnSpc>
                <a:spcPct val="115000"/>
              </a:lnSpc>
              <a:spcBef>
                <a:spcPts val="120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1200"/>
              </a:spcBef>
              <a:spcAft>
                <a:spcPts val="0"/>
              </a:spcAft>
              <a:buClr>
                <a:schemeClr val="dk1"/>
              </a:buClr>
              <a:buSzPts val="1100"/>
              <a:buFont typeface="Arial"/>
              <a:buNone/>
            </a:pPr>
            <a:endParaRPr>
              <a:solidFill>
                <a:srgbClr val="231F20"/>
              </a:solidFill>
              <a:latin typeface="Tahoma"/>
              <a:ea typeface="Tahoma"/>
              <a:cs typeface="Tahoma"/>
              <a:sym typeface="Tahoma"/>
            </a:endParaRPr>
          </a:p>
          <a:p>
            <a:pPr marL="0" lvl="0" indent="0" algn="l" rtl="0">
              <a:lnSpc>
                <a:spcPct val="115000"/>
              </a:lnSpc>
              <a:spcBef>
                <a:spcPts val="1200"/>
              </a:spcBef>
              <a:spcAft>
                <a:spcPts val="0"/>
              </a:spcAft>
              <a:buNone/>
            </a:pPr>
            <a:endParaRPr sz="1400">
              <a:solidFill>
                <a:srgbClr val="231F20"/>
              </a:solidFill>
              <a:latin typeface="Open Sans"/>
              <a:ea typeface="Open Sans"/>
              <a:cs typeface="Open Sans"/>
              <a:sym typeface="Open Sans"/>
            </a:endParaRPr>
          </a:p>
          <a:p>
            <a:pPr marL="0" lvl="0" indent="0" algn="l" rtl="0">
              <a:lnSpc>
                <a:spcPct val="115000"/>
              </a:lnSpc>
              <a:spcBef>
                <a:spcPts val="120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1200"/>
              </a:spcBef>
              <a:spcAft>
                <a:spcPts val="0"/>
              </a:spcAft>
              <a:buNone/>
            </a:pP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75"/>
        <p:cNvGrpSpPr/>
        <p:nvPr/>
      </p:nvGrpSpPr>
      <p:grpSpPr>
        <a:xfrm>
          <a:off x="0" y="0"/>
          <a:ext cx="0" cy="0"/>
          <a:chOff x="0" y="0"/>
          <a:chExt cx="0" cy="0"/>
        </a:xfrm>
      </p:grpSpPr>
      <p:sp>
        <p:nvSpPr>
          <p:cNvPr id="13276" name="Google Shape;13276;g242613a5fd9_0_4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77" name="Google Shape;13277;g242613a5fd9_0_4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Once you’ve uploaded your documentation, select “Submit”. </a:t>
            </a: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a:solidFill>
                <a:srgbClr val="231F20"/>
              </a:solidFill>
              <a:latin typeface="Tahoma"/>
              <a:ea typeface="Tahoma"/>
              <a:cs typeface="Tahoma"/>
              <a:sym typeface="Tahoma"/>
            </a:endParaRPr>
          </a:p>
          <a:p>
            <a:pPr marL="0" lvl="0" indent="0" algn="l" rtl="0">
              <a:lnSpc>
                <a:spcPct val="115000"/>
              </a:lnSpc>
              <a:spcBef>
                <a:spcPts val="1200"/>
              </a:spcBef>
              <a:spcAft>
                <a:spcPts val="0"/>
              </a:spcAft>
              <a:buNone/>
            </a:pPr>
            <a:r>
              <a:rPr lang="en">
                <a:solidFill>
                  <a:srgbClr val="231F20"/>
                </a:solidFill>
                <a:latin typeface="Tahoma"/>
                <a:ea typeface="Tahoma"/>
                <a:cs typeface="Tahoma"/>
                <a:sym typeface="Tahoma"/>
              </a:rPr>
              <a:t> </a:t>
            </a:r>
            <a:endParaRPr>
              <a:solidFill>
                <a:srgbClr val="231F20"/>
              </a:solidFill>
              <a:latin typeface="Tahoma"/>
              <a:ea typeface="Tahoma"/>
              <a:cs typeface="Tahoma"/>
              <a:sym typeface="Tahoma"/>
            </a:endParaRPr>
          </a:p>
          <a:p>
            <a:pPr marL="0" lvl="0" indent="0" algn="l" rtl="0">
              <a:lnSpc>
                <a:spcPct val="115000"/>
              </a:lnSpc>
              <a:spcBef>
                <a:spcPts val="1200"/>
              </a:spcBef>
              <a:spcAft>
                <a:spcPts val="0"/>
              </a:spcAft>
              <a:buNone/>
            </a:pPr>
            <a:r>
              <a:rPr lang="en">
                <a:solidFill>
                  <a:srgbClr val="231F20"/>
                </a:solidFill>
                <a:latin typeface="Tahoma"/>
                <a:ea typeface="Tahoma"/>
                <a:cs typeface="Tahoma"/>
                <a:sym typeface="Tahoma"/>
              </a:rPr>
              <a:t> </a:t>
            </a:r>
            <a:endParaRPr>
              <a:solidFill>
                <a:srgbClr val="231F20"/>
              </a:solidFill>
              <a:latin typeface="Tahoma"/>
              <a:ea typeface="Tahoma"/>
              <a:cs typeface="Tahoma"/>
              <a:sym typeface="Tahoma"/>
            </a:endParaRPr>
          </a:p>
          <a:p>
            <a:pPr marL="0" lvl="0" indent="0" algn="l" rtl="0">
              <a:lnSpc>
                <a:spcPct val="115000"/>
              </a:lnSpc>
              <a:spcBef>
                <a:spcPts val="1200"/>
              </a:spcBef>
              <a:spcAft>
                <a:spcPts val="0"/>
              </a:spcAft>
              <a:buNone/>
            </a:pPr>
            <a:r>
              <a:rPr lang="en" sz="1400">
                <a:solidFill>
                  <a:srgbClr val="231F20"/>
                </a:solidFill>
                <a:latin typeface="Open Sans"/>
                <a:ea typeface="Open Sans"/>
                <a:cs typeface="Open Sans"/>
                <a:sym typeface="Open Sans"/>
              </a:rPr>
              <a:t> </a:t>
            </a:r>
            <a:endParaRPr sz="1400">
              <a:solidFill>
                <a:srgbClr val="231F20"/>
              </a:solidFill>
              <a:latin typeface="Open Sans"/>
              <a:ea typeface="Open Sans"/>
              <a:cs typeface="Open Sans"/>
              <a:sym typeface="Open Sans"/>
            </a:endParaRPr>
          </a:p>
          <a:p>
            <a:pPr marL="0" lvl="0" indent="0" algn="l" rtl="0">
              <a:lnSpc>
                <a:spcPct val="115000"/>
              </a:lnSpc>
              <a:spcBef>
                <a:spcPts val="1200"/>
              </a:spcBef>
              <a:spcAft>
                <a:spcPts val="0"/>
              </a:spcAft>
              <a:buClr>
                <a:schemeClr val="dk1"/>
              </a:buClr>
              <a:buSzPts val="1100"/>
              <a:buFont typeface="Arial"/>
              <a:buNone/>
            </a:pPr>
            <a:endParaRPr>
              <a:solidFill>
                <a:srgbClr val="231F20"/>
              </a:solidFill>
              <a:latin typeface="Tahoma"/>
              <a:ea typeface="Tahoma"/>
              <a:cs typeface="Tahoma"/>
              <a:sym typeface="Tahoma"/>
            </a:endParaRPr>
          </a:p>
          <a:p>
            <a:pPr marL="0" lvl="0" indent="0" algn="l" rtl="0">
              <a:lnSpc>
                <a:spcPct val="115000"/>
              </a:lnSpc>
              <a:spcBef>
                <a:spcPts val="120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1200"/>
              </a:spcBef>
              <a:spcAft>
                <a:spcPts val="0"/>
              </a:spcAft>
              <a:buClr>
                <a:schemeClr val="dk1"/>
              </a:buClr>
              <a:buSzPts val="1100"/>
              <a:buFont typeface="Arial"/>
              <a:buNone/>
            </a:pPr>
            <a:endParaRPr>
              <a:solidFill>
                <a:srgbClr val="231F20"/>
              </a:solidFill>
              <a:latin typeface="Tahoma"/>
              <a:ea typeface="Tahoma"/>
              <a:cs typeface="Tahoma"/>
              <a:sym typeface="Tahoma"/>
            </a:endParaRPr>
          </a:p>
          <a:p>
            <a:pPr marL="0" lvl="0" indent="0" algn="l" rtl="0">
              <a:lnSpc>
                <a:spcPct val="115000"/>
              </a:lnSpc>
              <a:spcBef>
                <a:spcPts val="1200"/>
              </a:spcBef>
              <a:spcAft>
                <a:spcPts val="0"/>
              </a:spcAft>
              <a:buNone/>
            </a:pPr>
            <a:endParaRPr sz="1400">
              <a:solidFill>
                <a:srgbClr val="231F20"/>
              </a:solidFill>
              <a:latin typeface="Open Sans"/>
              <a:ea typeface="Open Sans"/>
              <a:cs typeface="Open Sans"/>
              <a:sym typeface="Open Sans"/>
            </a:endParaRPr>
          </a:p>
          <a:p>
            <a:pPr marL="0" lvl="0" indent="0" algn="l" rtl="0">
              <a:lnSpc>
                <a:spcPct val="115000"/>
              </a:lnSpc>
              <a:spcBef>
                <a:spcPts val="120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1200"/>
              </a:spcBef>
              <a:spcAft>
                <a:spcPts val="0"/>
              </a:spcAft>
              <a:buNone/>
            </a:pP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87"/>
        <p:cNvGrpSpPr/>
        <p:nvPr/>
      </p:nvGrpSpPr>
      <p:grpSpPr>
        <a:xfrm>
          <a:off x="0" y="0"/>
          <a:ext cx="0" cy="0"/>
          <a:chOff x="0" y="0"/>
          <a:chExt cx="0" cy="0"/>
        </a:xfrm>
      </p:grpSpPr>
      <p:sp>
        <p:nvSpPr>
          <p:cNvPr id="12888" name="Google Shape;12888;g23bace351b7_0_3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89" name="Google Shape;12889;g23bace351b7_0_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b="1" i="1">
                <a:solidFill>
                  <a:schemeClr val="dk1"/>
                </a:solidFill>
                <a:latin typeface="Open Sans"/>
                <a:ea typeface="Open Sans"/>
                <a:cs typeface="Open Sans"/>
                <a:sym typeface="Open Sans"/>
              </a:rPr>
              <a:t>***If slides are removed from the deck, please remember to remove that task from this slide image and text*** </a:t>
            </a:r>
            <a:endParaRPr sz="1400">
              <a:solidFill>
                <a:schemeClr val="dk1"/>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chemeClr val="dk1"/>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r>
              <a:rPr lang="en" sz="1400">
                <a:solidFill>
                  <a:schemeClr val="dk1"/>
                </a:solidFill>
                <a:latin typeface="Open Sans"/>
                <a:ea typeface="Open Sans"/>
                <a:cs typeface="Open Sans"/>
                <a:sym typeface="Open Sans"/>
              </a:rPr>
              <a:t>During our time together, we will be covering the basics of:</a:t>
            </a:r>
            <a:endParaRPr sz="1400">
              <a:solidFill>
                <a:schemeClr val="dk1"/>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chemeClr val="dk1"/>
              </a:solidFill>
              <a:latin typeface="Open Sans"/>
              <a:ea typeface="Open Sans"/>
              <a:cs typeface="Open Sans"/>
              <a:sym typeface="Open Sans"/>
            </a:endParaRPr>
          </a:p>
          <a:p>
            <a:pPr marL="457200" lvl="0" indent="-317500" algn="l" rtl="0">
              <a:lnSpc>
                <a:spcPct val="115000"/>
              </a:lnSpc>
              <a:spcBef>
                <a:spcPts val="0"/>
              </a:spcBef>
              <a:spcAft>
                <a:spcPts val="0"/>
              </a:spcAft>
              <a:buClr>
                <a:schemeClr val="dk1"/>
              </a:buClr>
              <a:buSzPts val="1400"/>
              <a:buFont typeface="Open Sans"/>
              <a:buChar char="●"/>
            </a:pPr>
            <a:r>
              <a:rPr lang="en" sz="1400">
                <a:solidFill>
                  <a:schemeClr val="dk1"/>
                </a:solidFill>
                <a:latin typeface="Open Sans"/>
                <a:ea typeface="Open Sans"/>
                <a:cs typeface="Open Sans"/>
                <a:sym typeface="Open Sans"/>
              </a:rPr>
              <a:t>Blocked HSAs and the USA PATRIOT Act</a:t>
            </a:r>
            <a:endParaRPr sz="1400">
              <a:solidFill>
                <a:schemeClr val="dk1"/>
              </a:solidFill>
              <a:latin typeface="Open Sans"/>
              <a:ea typeface="Open Sans"/>
              <a:cs typeface="Open Sans"/>
              <a:sym typeface="Open Sans"/>
            </a:endParaRPr>
          </a:p>
          <a:p>
            <a:pPr marL="457200" lvl="0" indent="-317500" algn="l" rtl="0">
              <a:lnSpc>
                <a:spcPct val="115000"/>
              </a:lnSpc>
              <a:spcBef>
                <a:spcPts val="0"/>
              </a:spcBef>
              <a:spcAft>
                <a:spcPts val="0"/>
              </a:spcAft>
              <a:buClr>
                <a:schemeClr val="dk1"/>
              </a:buClr>
              <a:buSzPts val="1400"/>
              <a:buFont typeface="Open Sans"/>
              <a:buChar char="●"/>
            </a:pPr>
            <a:r>
              <a:rPr lang="en" sz="1400">
                <a:solidFill>
                  <a:schemeClr val="dk1"/>
                </a:solidFill>
                <a:latin typeface="Open Sans"/>
                <a:ea typeface="Open Sans"/>
                <a:cs typeface="Open Sans"/>
                <a:sym typeface="Open Sans"/>
              </a:rPr>
              <a:t>How to upload documents to validate a blocked HSA in your online account</a:t>
            </a:r>
            <a:endParaRPr sz="1400">
              <a:solidFill>
                <a:schemeClr val="dk1"/>
              </a:solidFill>
              <a:latin typeface="Open Sans"/>
              <a:ea typeface="Open Sans"/>
              <a:cs typeface="Open Sans"/>
              <a:sym typeface="Open Sans"/>
            </a:endParaRPr>
          </a:p>
          <a:p>
            <a:pPr marL="457200" lvl="0" indent="-317500" algn="l" rtl="0">
              <a:lnSpc>
                <a:spcPct val="115000"/>
              </a:lnSpc>
              <a:spcBef>
                <a:spcPts val="0"/>
              </a:spcBef>
              <a:spcAft>
                <a:spcPts val="0"/>
              </a:spcAft>
              <a:buClr>
                <a:schemeClr val="dk1"/>
              </a:buClr>
              <a:buSzPts val="1400"/>
              <a:buFont typeface="Open Sans"/>
              <a:buChar char="●"/>
            </a:pPr>
            <a:r>
              <a:rPr lang="en" sz="1400">
                <a:solidFill>
                  <a:schemeClr val="dk1"/>
                </a:solidFill>
                <a:latin typeface="Open Sans"/>
                <a:ea typeface="Open Sans"/>
                <a:cs typeface="Open Sans"/>
                <a:sym typeface="Open Sans"/>
              </a:rPr>
              <a:t>How to upload documents to validate a blocked HSA in the benefits mobile app</a:t>
            </a:r>
            <a:endParaRPr sz="1400">
              <a:solidFill>
                <a:schemeClr val="dk1"/>
              </a:solidFill>
              <a:latin typeface="Open Sans"/>
              <a:ea typeface="Open Sans"/>
              <a:cs typeface="Open Sans"/>
              <a:sym typeface="Open Sans"/>
            </a:endParaRPr>
          </a:p>
          <a:p>
            <a:pPr marL="457200" lvl="0" indent="-317500" algn="l" rtl="0">
              <a:lnSpc>
                <a:spcPct val="115000"/>
              </a:lnSpc>
              <a:spcBef>
                <a:spcPts val="0"/>
              </a:spcBef>
              <a:spcAft>
                <a:spcPts val="0"/>
              </a:spcAft>
              <a:buClr>
                <a:schemeClr val="dk1"/>
              </a:buClr>
              <a:buSzPts val="1400"/>
              <a:buFont typeface="Open Sans"/>
              <a:buChar char="●"/>
            </a:pPr>
            <a:r>
              <a:rPr lang="en" sz="1400">
                <a:solidFill>
                  <a:schemeClr val="dk1"/>
                </a:solidFill>
                <a:latin typeface="Open Sans"/>
                <a:ea typeface="Open Sans"/>
                <a:cs typeface="Open Sans"/>
                <a:sym typeface="Open Sans"/>
              </a:rPr>
              <a:t>And How to accept terms and conditions for your HSA</a:t>
            </a:r>
            <a:endParaRPr sz="1400">
              <a:solidFill>
                <a:schemeClr val="dk1"/>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chemeClr val="dk1"/>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r>
              <a:rPr lang="en" sz="1400">
                <a:solidFill>
                  <a:schemeClr val="dk1"/>
                </a:solidFill>
                <a:latin typeface="Open Sans"/>
                <a:ea typeface="Open Sans"/>
                <a:cs typeface="Open Sans"/>
                <a:sym typeface="Open Sans"/>
              </a:rPr>
              <a:t>As we go through, you may notice your online account or mobile app looks slightly different than those showing on the screen, depending on the plan or plan(s) you’re enrolled in, OR slight platform updates. </a:t>
            </a:r>
            <a:endParaRPr sz="1400">
              <a:solidFill>
                <a:schemeClr val="dk1"/>
              </a:solidFill>
              <a:latin typeface="Open Sans"/>
              <a:ea typeface="Open Sans"/>
              <a:cs typeface="Open Sans"/>
              <a:sym typeface="Open Sans"/>
            </a:endParaRPr>
          </a:p>
          <a:p>
            <a:pPr marL="0" lvl="0" indent="0" algn="l" rtl="0">
              <a:lnSpc>
                <a:spcPct val="115000"/>
              </a:lnSpc>
              <a:spcBef>
                <a:spcPts val="0"/>
              </a:spcBef>
              <a:spcAft>
                <a:spcPts val="0"/>
              </a:spcAft>
              <a:buNone/>
            </a:pPr>
            <a:endParaRPr sz="1400">
              <a:solidFill>
                <a:schemeClr val="dk1"/>
              </a:solidFill>
              <a:latin typeface="Open Sans"/>
              <a:ea typeface="Open Sans"/>
              <a:cs typeface="Open Sans"/>
              <a:sym typeface="Open Sans"/>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88"/>
        <p:cNvGrpSpPr/>
        <p:nvPr/>
      </p:nvGrpSpPr>
      <p:grpSpPr>
        <a:xfrm>
          <a:off x="0" y="0"/>
          <a:ext cx="0" cy="0"/>
          <a:chOff x="0" y="0"/>
          <a:chExt cx="0" cy="0"/>
        </a:xfrm>
      </p:grpSpPr>
      <p:sp>
        <p:nvSpPr>
          <p:cNvPr id="13289" name="Google Shape;13289;g242613a5fd9_0_4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90" name="Google Shape;13290;g242613a5fd9_0_4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You’ll receive a confirmation once your documentation has been successfully submitted. Please allow 3-5 business days for processing, and will be notified if additional documentation is needed. </a:t>
            </a:r>
            <a:endParaRPr>
              <a:solidFill>
                <a:srgbClr val="231F20"/>
              </a:solidFill>
              <a:latin typeface="Tahoma"/>
              <a:ea typeface="Tahoma"/>
              <a:cs typeface="Tahoma"/>
              <a:sym typeface="Tahoma"/>
            </a:endParaRPr>
          </a:p>
          <a:p>
            <a:pPr marL="0" lvl="0" indent="0" algn="l" rtl="0">
              <a:lnSpc>
                <a:spcPct val="115000"/>
              </a:lnSpc>
              <a:spcBef>
                <a:spcPts val="1200"/>
              </a:spcBef>
              <a:spcAft>
                <a:spcPts val="0"/>
              </a:spcAft>
              <a:buClr>
                <a:schemeClr val="dk1"/>
              </a:buClr>
              <a:buSzPts val="1100"/>
              <a:buFont typeface="Arial"/>
              <a:buNone/>
            </a:pPr>
            <a:endParaRPr>
              <a:solidFill>
                <a:srgbClr val="231F20"/>
              </a:solidFill>
              <a:latin typeface="Tahoma"/>
              <a:ea typeface="Tahoma"/>
              <a:cs typeface="Tahoma"/>
              <a:sym typeface="Tahoma"/>
            </a:endParaRPr>
          </a:p>
          <a:p>
            <a:pPr marL="0" lvl="0" indent="0" algn="l" rtl="0">
              <a:lnSpc>
                <a:spcPct val="115000"/>
              </a:lnSpc>
              <a:spcBef>
                <a:spcPts val="120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1200"/>
              </a:spcBef>
              <a:spcAft>
                <a:spcPts val="0"/>
              </a:spcAft>
              <a:buClr>
                <a:schemeClr val="dk1"/>
              </a:buClr>
              <a:buSzPts val="1100"/>
              <a:buFont typeface="Arial"/>
              <a:buNone/>
            </a:pPr>
            <a:endParaRPr>
              <a:solidFill>
                <a:srgbClr val="231F20"/>
              </a:solidFill>
              <a:latin typeface="Tahoma"/>
              <a:ea typeface="Tahoma"/>
              <a:cs typeface="Tahoma"/>
              <a:sym typeface="Tahoma"/>
            </a:endParaRPr>
          </a:p>
          <a:p>
            <a:pPr marL="0" lvl="0" indent="0" algn="l" rtl="0">
              <a:lnSpc>
                <a:spcPct val="115000"/>
              </a:lnSpc>
              <a:spcBef>
                <a:spcPts val="1200"/>
              </a:spcBef>
              <a:spcAft>
                <a:spcPts val="0"/>
              </a:spcAft>
              <a:buNone/>
            </a:pPr>
            <a:endParaRPr sz="1400">
              <a:solidFill>
                <a:srgbClr val="231F20"/>
              </a:solidFill>
              <a:latin typeface="Open Sans"/>
              <a:ea typeface="Open Sans"/>
              <a:cs typeface="Open Sans"/>
              <a:sym typeface="Open Sans"/>
            </a:endParaRPr>
          </a:p>
          <a:p>
            <a:pPr marL="0" lvl="0" indent="0" algn="l" rtl="0">
              <a:lnSpc>
                <a:spcPct val="115000"/>
              </a:lnSpc>
              <a:spcBef>
                <a:spcPts val="120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1200"/>
              </a:spcBef>
              <a:spcAft>
                <a:spcPts val="0"/>
              </a:spcAft>
              <a:buNone/>
            </a:pP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00"/>
        <p:cNvGrpSpPr/>
        <p:nvPr/>
      </p:nvGrpSpPr>
      <p:grpSpPr>
        <a:xfrm>
          <a:off x="0" y="0"/>
          <a:ext cx="0" cy="0"/>
          <a:chOff x="0" y="0"/>
          <a:chExt cx="0" cy="0"/>
        </a:xfrm>
      </p:grpSpPr>
      <p:sp>
        <p:nvSpPr>
          <p:cNvPr id="13301" name="Google Shape;13301;g288127ac9de_1_1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02" name="Google Shape;13302;g288127ac9de_1_1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solidFill>
                  <a:schemeClr val="dk1"/>
                </a:solidFill>
                <a:latin typeface="Open Sans"/>
                <a:ea typeface="Open Sans"/>
                <a:cs typeface="Open Sans"/>
                <a:sym typeface="Open Sans"/>
              </a:rPr>
              <a:t>Something important to keep in mind is that </a:t>
            </a:r>
            <a:r>
              <a:rPr lang="en" sz="1400">
                <a:solidFill>
                  <a:srgbClr val="231F20"/>
                </a:solidFill>
                <a:latin typeface="Open Sans"/>
                <a:ea typeface="Open Sans"/>
                <a:cs typeface="Open Sans"/>
                <a:sym typeface="Open Sans"/>
              </a:rPr>
              <a:t>as a new HSA participant, you must accept the terms and conditions via your online account or WEX benefits mobile app. Failure to do so means you cannot access your HSA funds.</a:t>
            </a:r>
            <a:endParaRPr>
              <a:solidFill>
                <a:srgbClr val="231F20"/>
              </a:solidFill>
              <a:latin typeface="Tahoma"/>
              <a:ea typeface="Tahoma"/>
              <a:cs typeface="Tahoma"/>
              <a:sym typeface="Tahoma"/>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08"/>
        <p:cNvGrpSpPr/>
        <p:nvPr/>
      </p:nvGrpSpPr>
      <p:grpSpPr>
        <a:xfrm>
          <a:off x="0" y="0"/>
          <a:ext cx="0" cy="0"/>
          <a:chOff x="0" y="0"/>
          <a:chExt cx="0" cy="0"/>
        </a:xfrm>
      </p:grpSpPr>
      <p:sp>
        <p:nvSpPr>
          <p:cNvPr id="13309" name="Google Shape;13309;g288127ac9de_1_1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10" name="Google Shape;13310;g288127ac9de_1_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07916"/>
              </a:lnSpc>
              <a:spcBef>
                <a:spcPts val="0"/>
              </a:spcBef>
              <a:spcAft>
                <a:spcPts val="0"/>
              </a:spcAft>
              <a:buNone/>
            </a:pPr>
            <a:r>
              <a:rPr lang="en" sz="1400">
                <a:solidFill>
                  <a:srgbClr val="231F20"/>
                </a:solidFill>
                <a:latin typeface="Open Sans"/>
                <a:ea typeface="Open Sans"/>
                <a:cs typeface="Open Sans"/>
                <a:sym typeface="Open Sans"/>
              </a:rPr>
              <a:t>To accept terms and conditions in the mobile app, you’ll need to first log in. </a:t>
            </a:r>
            <a:endParaRPr sz="1400">
              <a:solidFill>
                <a:srgbClr val="231F20"/>
              </a:solidFill>
              <a:latin typeface="Open Sans"/>
              <a:ea typeface="Open Sans"/>
              <a:cs typeface="Open Sans"/>
              <a:sym typeface="Open Sans"/>
            </a:endParaRPr>
          </a:p>
          <a:p>
            <a:pPr marL="0" lvl="0" indent="0" algn="l" rtl="0">
              <a:lnSpc>
                <a:spcPct val="107916"/>
              </a:lnSpc>
              <a:spcBef>
                <a:spcPts val="800"/>
              </a:spcBef>
              <a:spcAft>
                <a:spcPts val="0"/>
              </a:spcAft>
              <a:buNone/>
            </a:pPr>
            <a:endParaRPr sz="1400">
              <a:solidFill>
                <a:srgbClr val="231F20"/>
              </a:solidFill>
              <a:latin typeface="Open Sans"/>
              <a:ea typeface="Open Sans"/>
              <a:cs typeface="Open Sans"/>
              <a:sym typeface="Open Sans"/>
            </a:endParaRPr>
          </a:p>
          <a:p>
            <a:pPr marL="0" lvl="0" indent="0" algn="l" rtl="0">
              <a:lnSpc>
                <a:spcPct val="107916"/>
              </a:lnSpc>
              <a:spcBef>
                <a:spcPts val="800"/>
              </a:spcBef>
              <a:spcAft>
                <a:spcPts val="800"/>
              </a:spcAft>
              <a:buNone/>
            </a:pP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21"/>
        <p:cNvGrpSpPr/>
        <p:nvPr/>
      </p:nvGrpSpPr>
      <p:grpSpPr>
        <a:xfrm>
          <a:off x="0" y="0"/>
          <a:ext cx="0" cy="0"/>
          <a:chOff x="0" y="0"/>
          <a:chExt cx="0" cy="0"/>
        </a:xfrm>
      </p:grpSpPr>
      <p:sp>
        <p:nvSpPr>
          <p:cNvPr id="13322" name="Google Shape;13322;g288127ac9de_1_1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23" name="Google Shape;13323;g288127ac9de_1_1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Upon first login, you will be directed to the HSA agreements page.</a:t>
            </a:r>
            <a:endParaRPr sz="1400">
              <a:solidFill>
                <a:srgbClr val="231F20"/>
              </a:solidFill>
              <a:latin typeface="Open Sans"/>
              <a:ea typeface="Open Sans"/>
              <a:cs typeface="Open Sans"/>
              <a:sym typeface="Open Sans"/>
            </a:endParaRPr>
          </a:p>
          <a:p>
            <a:pPr marL="0" lvl="0" indent="0" algn="l" rtl="0">
              <a:lnSpc>
                <a:spcPct val="107916"/>
              </a:lnSpc>
              <a:spcBef>
                <a:spcPts val="80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Select the Read and Agree link next to each document to open it.</a:t>
            </a:r>
            <a:endParaRPr sz="1400">
              <a:solidFill>
                <a:srgbClr val="231F20"/>
              </a:solidFill>
              <a:latin typeface="Open Sans"/>
              <a:ea typeface="Open Sans"/>
              <a:cs typeface="Open Sans"/>
              <a:sym typeface="Open Sans"/>
            </a:endParaRPr>
          </a:p>
          <a:p>
            <a:pPr marL="0" lvl="0" indent="0" algn="l" rtl="0">
              <a:lnSpc>
                <a:spcPct val="107916"/>
              </a:lnSpc>
              <a:spcBef>
                <a:spcPts val="80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800"/>
              </a:spcBef>
              <a:spcAft>
                <a:spcPts val="0"/>
              </a:spcAft>
              <a:buNone/>
            </a:pP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34"/>
        <p:cNvGrpSpPr/>
        <p:nvPr/>
      </p:nvGrpSpPr>
      <p:grpSpPr>
        <a:xfrm>
          <a:off x="0" y="0"/>
          <a:ext cx="0" cy="0"/>
          <a:chOff x="0" y="0"/>
          <a:chExt cx="0" cy="0"/>
        </a:xfrm>
      </p:grpSpPr>
      <p:sp>
        <p:nvSpPr>
          <p:cNvPr id="13335" name="Google Shape;13335;g288127ac9de_1_2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36" name="Google Shape;13336;g288127ac9de_1_2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You’ll need to read all the way to the bottom of each agreement in order to select “Submit” or “Next.”</a:t>
            </a:r>
            <a:endParaRPr sz="1400">
              <a:solidFill>
                <a:srgbClr val="231F20"/>
              </a:solidFill>
              <a:latin typeface="Open Sans"/>
              <a:ea typeface="Open Sans"/>
              <a:cs typeface="Open Sans"/>
              <a:sym typeface="Open Sans"/>
            </a:endParaRPr>
          </a:p>
          <a:p>
            <a:pPr marL="0" lvl="0" indent="0" algn="l" rtl="0">
              <a:lnSpc>
                <a:spcPct val="107916"/>
              </a:lnSpc>
              <a:spcBef>
                <a:spcPts val="80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800"/>
              </a:spcBef>
              <a:spcAft>
                <a:spcPts val="0"/>
              </a:spcAft>
              <a:buClr>
                <a:schemeClr val="dk1"/>
              </a:buClr>
              <a:buSzPts val="1100"/>
              <a:buFont typeface="Arial"/>
              <a:buNone/>
            </a:pPr>
            <a:endParaRPr>
              <a:solidFill>
                <a:srgbClr val="231F20"/>
              </a:solidFill>
              <a:latin typeface="Tahoma"/>
              <a:ea typeface="Tahoma"/>
              <a:cs typeface="Tahoma"/>
              <a:sym typeface="Tahoma"/>
            </a:endParaRPr>
          </a:p>
          <a:p>
            <a:pPr marL="0" lvl="0" indent="0" algn="l" rtl="0">
              <a:lnSpc>
                <a:spcPct val="115000"/>
              </a:lnSpc>
              <a:spcBef>
                <a:spcPts val="1200"/>
              </a:spcBef>
              <a:spcAft>
                <a:spcPts val="0"/>
              </a:spcAft>
              <a:buNone/>
            </a:pPr>
            <a:endParaRPr sz="1400">
              <a:solidFill>
                <a:srgbClr val="231F20"/>
              </a:solidFill>
              <a:latin typeface="Open Sans"/>
              <a:ea typeface="Open Sans"/>
              <a:cs typeface="Open Sans"/>
              <a:sym typeface="Open Sans"/>
            </a:endParaRPr>
          </a:p>
          <a:p>
            <a:pPr marL="0" lvl="0" indent="0" algn="l" rtl="0">
              <a:lnSpc>
                <a:spcPct val="115000"/>
              </a:lnSpc>
              <a:spcBef>
                <a:spcPts val="120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1200"/>
              </a:spcBef>
              <a:spcAft>
                <a:spcPts val="0"/>
              </a:spcAft>
              <a:buNone/>
            </a:pP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49"/>
        <p:cNvGrpSpPr/>
        <p:nvPr/>
      </p:nvGrpSpPr>
      <p:grpSpPr>
        <a:xfrm>
          <a:off x="0" y="0"/>
          <a:ext cx="0" cy="0"/>
          <a:chOff x="0" y="0"/>
          <a:chExt cx="0" cy="0"/>
        </a:xfrm>
      </p:grpSpPr>
      <p:sp>
        <p:nvSpPr>
          <p:cNvPr id="13350" name="Google Shape;13350;g288127ac9de_1_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51" name="Google Shape;13351;g288127ac9de_1_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You can review these documents at any time by going to the profile section, then selecting "Documents."</a:t>
            </a:r>
            <a:endParaRPr sz="1400">
              <a:solidFill>
                <a:srgbClr val="231F20"/>
              </a:solidFill>
              <a:latin typeface="Open Sans"/>
              <a:ea typeface="Open Sans"/>
              <a:cs typeface="Open Sans"/>
              <a:sym typeface="Open Sans"/>
            </a:endParaRPr>
          </a:p>
          <a:p>
            <a:pPr marL="0" lvl="0" indent="0" algn="l" rtl="0">
              <a:lnSpc>
                <a:spcPct val="115000"/>
              </a:lnSpc>
              <a:spcBef>
                <a:spcPts val="120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1200"/>
              </a:spcBef>
              <a:spcAft>
                <a:spcPts val="0"/>
              </a:spcAft>
              <a:buClr>
                <a:schemeClr val="dk1"/>
              </a:buClr>
              <a:buSzPts val="1100"/>
              <a:buFont typeface="Arial"/>
              <a:buNone/>
            </a:pPr>
            <a:endParaRPr>
              <a:solidFill>
                <a:srgbClr val="231F20"/>
              </a:solidFill>
              <a:latin typeface="Tahoma"/>
              <a:ea typeface="Tahoma"/>
              <a:cs typeface="Tahoma"/>
              <a:sym typeface="Tahoma"/>
            </a:endParaRPr>
          </a:p>
          <a:p>
            <a:pPr marL="0" lvl="0" indent="0" algn="l" rtl="0">
              <a:lnSpc>
                <a:spcPct val="115000"/>
              </a:lnSpc>
              <a:spcBef>
                <a:spcPts val="1200"/>
              </a:spcBef>
              <a:spcAft>
                <a:spcPts val="0"/>
              </a:spcAft>
              <a:buNone/>
            </a:pPr>
            <a:endParaRPr sz="1400">
              <a:solidFill>
                <a:srgbClr val="231F20"/>
              </a:solidFill>
              <a:latin typeface="Open Sans"/>
              <a:ea typeface="Open Sans"/>
              <a:cs typeface="Open Sans"/>
              <a:sym typeface="Open Sans"/>
            </a:endParaRPr>
          </a:p>
          <a:p>
            <a:pPr marL="0" lvl="0" indent="0" algn="l" rtl="0">
              <a:lnSpc>
                <a:spcPct val="115000"/>
              </a:lnSpc>
              <a:spcBef>
                <a:spcPts val="120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1200"/>
              </a:spcBef>
              <a:spcAft>
                <a:spcPts val="0"/>
              </a:spcAft>
              <a:buNone/>
            </a:pP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63"/>
        <p:cNvGrpSpPr/>
        <p:nvPr/>
      </p:nvGrpSpPr>
      <p:grpSpPr>
        <a:xfrm>
          <a:off x="0" y="0"/>
          <a:ext cx="0" cy="0"/>
          <a:chOff x="0" y="0"/>
          <a:chExt cx="0" cy="0"/>
        </a:xfrm>
      </p:grpSpPr>
      <p:sp>
        <p:nvSpPr>
          <p:cNvPr id="13364" name="Google Shape;13364;g288127ac9de_1_2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65" name="Google Shape;13365;g288127ac9de_1_2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rgbClr val="231F20"/>
                </a:solidFill>
                <a:latin typeface="Open Sans"/>
                <a:ea typeface="Open Sans"/>
                <a:cs typeface="Open Sans"/>
                <a:sym typeface="Open Sans"/>
              </a:rPr>
              <a:t>To accept terms and conditions in your online account, you’ll first need to log in. </a:t>
            </a:r>
            <a:endParaRPr sz="1400">
              <a:solidFill>
                <a:srgbClr val="231F20"/>
              </a:solidFill>
              <a:latin typeface="Open Sans"/>
              <a:ea typeface="Open Sans"/>
              <a:cs typeface="Open Sans"/>
              <a:sym typeface="Open Sans"/>
            </a:endParaRPr>
          </a:p>
          <a:p>
            <a:pPr marL="0" lvl="0" indent="0" algn="l" rtl="0">
              <a:lnSpc>
                <a:spcPct val="107916"/>
              </a:lnSpc>
              <a:spcBef>
                <a:spcPts val="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800"/>
              </a:spcBef>
              <a:spcAft>
                <a:spcPts val="0"/>
              </a:spcAft>
              <a:buClr>
                <a:schemeClr val="dk1"/>
              </a:buClr>
              <a:buSzPts val="1100"/>
              <a:buFont typeface="Arial"/>
              <a:buNone/>
            </a:pPr>
            <a:endParaRPr sz="1400">
              <a:solidFill>
                <a:schemeClr val="dk1"/>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a:solidFill>
                <a:srgbClr val="231F20"/>
              </a:solidFill>
              <a:latin typeface="Tahoma"/>
              <a:ea typeface="Tahoma"/>
              <a:cs typeface="Tahoma"/>
              <a:sym typeface="Tahoma"/>
            </a:endParaRPr>
          </a:p>
          <a:p>
            <a:pPr marL="0" lvl="0" indent="0" algn="l" rtl="0">
              <a:lnSpc>
                <a:spcPct val="115000"/>
              </a:lnSpc>
              <a:spcBef>
                <a:spcPts val="120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120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a:solidFill>
                <a:srgbClr val="231F20"/>
              </a:solidFill>
              <a:latin typeface="Tahoma"/>
              <a:ea typeface="Tahoma"/>
              <a:cs typeface="Tahoma"/>
              <a:sym typeface="Tahoma"/>
            </a:endParaRPr>
          </a:p>
          <a:p>
            <a:pPr marL="0" lvl="0" indent="0" algn="l" rtl="0">
              <a:lnSpc>
                <a:spcPct val="115000"/>
              </a:lnSpc>
              <a:spcBef>
                <a:spcPts val="1200"/>
              </a:spcBef>
              <a:spcAft>
                <a:spcPts val="0"/>
              </a:spcAft>
              <a:buClr>
                <a:schemeClr val="dk1"/>
              </a:buClr>
              <a:buSzPts val="1100"/>
              <a:buFont typeface="Arial"/>
              <a:buNone/>
            </a:pPr>
            <a:r>
              <a:rPr lang="en">
                <a:solidFill>
                  <a:srgbClr val="231F20"/>
                </a:solidFill>
                <a:latin typeface="Tahoma"/>
                <a:ea typeface="Tahoma"/>
                <a:cs typeface="Tahoma"/>
                <a:sym typeface="Tahoma"/>
              </a:rPr>
              <a:t> </a:t>
            </a:r>
            <a:endParaRPr>
              <a:solidFill>
                <a:srgbClr val="231F20"/>
              </a:solidFill>
              <a:latin typeface="Tahoma"/>
              <a:ea typeface="Tahoma"/>
              <a:cs typeface="Tahoma"/>
              <a:sym typeface="Tahoma"/>
            </a:endParaRPr>
          </a:p>
          <a:p>
            <a:pPr marL="0" lvl="0" indent="0" algn="l" rtl="0">
              <a:lnSpc>
                <a:spcPct val="115000"/>
              </a:lnSpc>
              <a:spcBef>
                <a:spcPts val="1200"/>
              </a:spcBef>
              <a:spcAft>
                <a:spcPts val="0"/>
              </a:spcAft>
              <a:buClr>
                <a:schemeClr val="dk1"/>
              </a:buClr>
              <a:buSzPts val="1100"/>
              <a:buFont typeface="Arial"/>
              <a:buNone/>
            </a:pPr>
            <a:r>
              <a:rPr lang="en">
                <a:solidFill>
                  <a:srgbClr val="231F20"/>
                </a:solidFill>
                <a:latin typeface="Tahoma"/>
                <a:ea typeface="Tahoma"/>
                <a:cs typeface="Tahoma"/>
                <a:sym typeface="Tahoma"/>
              </a:rPr>
              <a:t> </a:t>
            </a:r>
            <a:endParaRPr>
              <a:solidFill>
                <a:srgbClr val="231F20"/>
              </a:solidFill>
              <a:latin typeface="Tahoma"/>
              <a:ea typeface="Tahoma"/>
              <a:cs typeface="Tahoma"/>
              <a:sym typeface="Tahoma"/>
            </a:endParaRPr>
          </a:p>
          <a:p>
            <a:pPr marL="0" lvl="0" indent="0" algn="l" rtl="0">
              <a:lnSpc>
                <a:spcPct val="115000"/>
              </a:lnSpc>
              <a:spcBef>
                <a:spcPts val="120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 </a:t>
            </a:r>
            <a:endParaRPr sz="1400">
              <a:solidFill>
                <a:srgbClr val="231F20"/>
              </a:solidFill>
              <a:latin typeface="Open Sans"/>
              <a:ea typeface="Open Sans"/>
              <a:cs typeface="Open Sans"/>
              <a:sym typeface="Open Sans"/>
            </a:endParaRPr>
          </a:p>
          <a:p>
            <a:pPr marL="0" lvl="0" indent="0" algn="l" rtl="0">
              <a:lnSpc>
                <a:spcPct val="115000"/>
              </a:lnSpc>
              <a:spcBef>
                <a:spcPts val="1200"/>
              </a:spcBef>
              <a:spcAft>
                <a:spcPts val="0"/>
              </a:spcAft>
              <a:buClr>
                <a:schemeClr val="dk1"/>
              </a:buClr>
              <a:buSzPts val="1100"/>
              <a:buFont typeface="Arial"/>
              <a:buNone/>
            </a:pPr>
            <a:endParaRPr>
              <a:solidFill>
                <a:srgbClr val="231F20"/>
              </a:solidFill>
              <a:latin typeface="Tahoma"/>
              <a:ea typeface="Tahoma"/>
              <a:cs typeface="Tahoma"/>
              <a:sym typeface="Tahoma"/>
            </a:endParaRPr>
          </a:p>
          <a:p>
            <a:pPr marL="0" lvl="0" indent="0" algn="l" rtl="0">
              <a:lnSpc>
                <a:spcPct val="115000"/>
              </a:lnSpc>
              <a:spcBef>
                <a:spcPts val="1200"/>
              </a:spcBef>
              <a:spcAft>
                <a:spcPts val="1200"/>
              </a:spcAft>
              <a:buNone/>
            </a:pP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72"/>
        <p:cNvGrpSpPr/>
        <p:nvPr/>
      </p:nvGrpSpPr>
      <p:grpSpPr>
        <a:xfrm>
          <a:off x="0" y="0"/>
          <a:ext cx="0" cy="0"/>
          <a:chOff x="0" y="0"/>
          <a:chExt cx="0" cy="0"/>
        </a:xfrm>
      </p:grpSpPr>
      <p:sp>
        <p:nvSpPr>
          <p:cNvPr id="13373" name="Google Shape;13373;g288127ac9de_1_2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74" name="Google Shape;13374;g288127ac9de_1_2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Upon first login, you will be directed to the HSA agreements page.</a:t>
            </a:r>
            <a:endParaRPr sz="1400">
              <a:solidFill>
                <a:srgbClr val="231F20"/>
              </a:solidFill>
              <a:latin typeface="Open Sans"/>
              <a:ea typeface="Open Sans"/>
              <a:cs typeface="Open Sans"/>
              <a:sym typeface="Open Sans"/>
            </a:endParaRPr>
          </a:p>
          <a:p>
            <a:pPr marL="0" lvl="0" indent="0" algn="l" rtl="0">
              <a:lnSpc>
                <a:spcPct val="107916"/>
              </a:lnSpc>
              <a:spcBef>
                <a:spcPts val="80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Select the Read and agree link next to each document to open it.</a:t>
            </a:r>
            <a:endParaRPr sz="1400">
              <a:solidFill>
                <a:srgbClr val="231F20"/>
              </a:solidFill>
              <a:latin typeface="Open Sans"/>
              <a:ea typeface="Open Sans"/>
              <a:cs typeface="Open Sans"/>
              <a:sym typeface="Open Sans"/>
            </a:endParaRPr>
          </a:p>
          <a:p>
            <a:pPr marL="0" lvl="0" indent="0" algn="l" rtl="0">
              <a:lnSpc>
                <a:spcPct val="107916"/>
              </a:lnSpc>
              <a:spcBef>
                <a:spcPts val="80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lnSpc>
                <a:spcPct val="107916"/>
              </a:lnSpc>
              <a:spcBef>
                <a:spcPts val="80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80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lnSpc>
                <a:spcPct val="107916"/>
              </a:lnSpc>
              <a:spcBef>
                <a:spcPts val="0"/>
              </a:spcBef>
              <a:spcAft>
                <a:spcPts val="800"/>
              </a:spcAft>
              <a:buClr>
                <a:schemeClr val="dk1"/>
              </a:buClr>
              <a:buSzPts val="1100"/>
              <a:buFont typeface="Arial"/>
              <a:buNone/>
            </a:pPr>
            <a:endParaRPr>
              <a:solidFill>
                <a:srgbClr val="231F20"/>
              </a:solidFill>
              <a:latin typeface="Tahoma"/>
              <a:ea typeface="Tahoma"/>
              <a:cs typeface="Tahoma"/>
              <a:sym typeface="Tahoma"/>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79"/>
        <p:cNvGrpSpPr/>
        <p:nvPr/>
      </p:nvGrpSpPr>
      <p:grpSpPr>
        <a:xfrm>
          <a:off x="0" y="0"/>
          <a:ext cx="0" cy="0"/>
          <a:chOff x="0" y="0"/>
          <a:chExt cx="0" cy="0"/>
        </a:xfrm>
      </p:grpSpPr>
      <p:sp>
        <p:nvSpPr>
          <p:cNvPr id="13380" name="Google Shape;13380;g288127ac9de_1_2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81" name="Google Shape;13381;g288127ac9de_1_2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Read  all the way to the bottom in order to select  “Submit” or “Next.”</a:t>
            </a:r>
            <a:endParaRPr sz="1400">
              <a:solidFill>
                <a:srgbClr val="231F20"/>
              </a:solidFill>
              <a:latin typeface="Open Sans"/>
              <a:ea typeface="Open Sans"/>
              <a:cs typeface="Open Sans"/>
              <a:sym typeface="Open Sans"/>
            </a:endParaRPr>
          </a:p>
          <a:p>
            <a:pPr marL="0" lvl="0" indent="0" algn="l" rtl="0">
              <a:lnSpc>
                <a:spcPct val="107916"/>
              </a:lnSpc>
              <a:spcBef>
                <a:spcPts val="80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After each document has been agreed to, you will be able to access your funds 24 hours later. </a:t>
            </a:r>
            <a:endParaRPr sz="1400">
              <a:solidFill>
                <a:srgbClr val="231F20"/>
              </a:solidFill>
              <a:latin typeface="Open Sans"/>
              <a:ea typeface="Open Sans"/>
              <a:cs typeface="Open Sans"/>
              <a:sym typeface="Open Sans"/>
            </a:endParaRPr>
          </a:p>
          <a:p>
            <a:pPr marL="0" lvl="0" indent="0" algn="l" rtl="0">
              <a:spcBef>
                <a:spcPts val="80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lnSpc>
                <a:spcPct val="107916"/>
              </a:lnSpc>
              <a:spcBef>
                <a:spcPts val="0"/>
              </a:spcBef>
              <a:spcAft>
                <a:spcPts val="800"/>
              </a:spcAft>
              <a:buClr>
                <a:schemeClr val="dk1"/>
              </a:buClr>
              <a:buSzPts val="1100"/>
              <a:buFont typeface="Arial"/>
              <a:buNone/>
            </a:pPr>
            <a:endParaRPr>
              <a:solidFill>
                <a:srgbClr val="231F20"/>
              </a:solidFill>
              <a:latin typeface="Tahoma"/>
              <a:ea typeface="Tahoma"/>
              <a:cs typeface="Tahoma"/>
              <a:sym typeface="Tahoma"/>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87"/>
        <p:cNvGrpSpPr/>
        <p:nvPr/>
      </p:nvGrpSpPr>
      <p:grpSpPr>
        <a:xfrm>
          <a:off x="0" y="0"/>
          <a:ext cx="0" cy="0"/>
          <a:chOff x="0" y="0"/>
          <a:chExt cx="0" cy="0"/>
        </a:xfrm>
      </p:grpSpPr>
      <p:sp>
        <p:nvSpPr>
          <p:cNvPr id="13388" name="Google Shape;13388;g288127ac9de_1_3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89" name="Google Shape;13389;g288127ac9de_1_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07916"/>
              </a:lnSpc>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You can review these documents at any time by going to the Videos and Forms section, then selecting "Forms".</a:t>
            </a:r>
            <a:endParaRPr sz="1400">
              <a:solidFill>
                <a:srgbClr val="231F20"/>
              </a:solidFill>
              <a:latin typeface="Open Sans"/>
              <a:ea typeface="Open Sans"/>
              <a:cs typeface="Open Sans"/>
              <a:sym typeface="Open Sans"/>
            </a:endParaRPr>
          </a:p>
          <a:p>
            <a:pPr marL="0" lvl="0" indent="0" algn="l" rtl="0">
              <a:lnSpc>
                <a:spcPct val="107916"/>
              </a:lnSpc>
              <a:spcBef>
                <a:spcPts val="80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lnSpc>
                <a:spcPct val="107916"/>
              </a:lnSpc>
              <a:spcBef>
                <a:spcPts val="80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80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lnSpc>
                <a:spcPct val="107916"/>
              </a:lnSpc>
              <a:spcBef>
                <a:spcPts val="0"/>
              </a:spcBef>
              <a:spcAft>
                <a:spcPts val="800"/>
              </a:spcAft>
              <a:buClr>
                <a:schemeClr val="dk1"/>
              </a:buClr>
              <a:buSzPts val="1100"/>
              <a:buFont typeface="Arial"/>
              <a:buNone/>
            </a:pPr>
            <a:endParaRPr>
              <a:solidFill>
                <a:srgbClr val="231F20"/>
              </a:solidFill>
              <a:latin typeface="Tahoma"/>
              <a:ea typeface="Tahoma"/>
              <a:cs typeface="Tahoma"/>
              <a:sym typeface="Tahoma"/>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04"/>
        <p:cNvGrpSpPr/>
        <p:nvPr/>
      </p:nvGrpSpPr>
      <p:grpSpPr>
        <a:xfrm>
          <a:off x="0" y="0"/>
          <a:ext cx="0" cy="0"/>
          <a:chOff x="0" y="0"/>
          <a:chExt cx="0" cy="0"/>
        </a:xfrm>
      </p:grpSpPr>
      <p:sp>
        <p:nvSpPr>
          <p:cNvPr id="12905" name="Google Shape;12905;g242613a5fd9_0_2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06" name="Google Shape;12906;g242613a5fd9_0_2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07916"/>
              </a:lnSpc>
              <a:spcBef>
                <a:spcPts val="0"/>
              </a:spcBef>
              <a:spcAft>
                <a:spcPts val="0"/>
              </a:spcAft>
              <a:buClr>
                <a:schemeClr val="dk1"/>
              </a:buClr>
              <a:buSzPts val="1100"/>
              <a:buFont typeface="Arial"/>
              <a:buNone/>
            </a:pPr>
            <a:r>
              <a:rPr lang="en" sz="1400">
                <a:solidFill>
                  <a:schemeClr val="dk1"/>
                </a:solidFill>
                <a:latin typeface="Open Sans"/>
                <a:ea typeface="Open Sans"/>
                <a:cs typeface="Open Sans"/>
                <a:sym typeface="Open Sans"/>
              </a:rPr>
              <a:t>Starting out, what is the USA PATRIOT Act, and how does it apply to Health Savings Accounts, or HSAs. </a:t>
            </a:r>
            <a:endParaRPr sz="1400">
              <a:solidFill>
                <a:schemeClr val="dk1"/>
              </a:solidFill>
              <a:latin typeface="Open Sans"/>
              <a:ea typeface="Open Sans"/>
              <a:cs typeface="Open Sans"/>
              <a:sym typeface="Open Sans"/>
            </a:endParaRPr>
          </a:p>
          <a:p>
            <a:pPr marL="0" lvl="0" indent="0" algn="l" rtl="0">
              <a:spcBef>
                <a:spcPts val="800"/>
              </a:spcBef>
              <a:spcAft>
                <a:spcPts val="0"/>
              </a:spcAft>
              <a:buNone/>
            </a:pPr>
            <a:endParaRPr/>
          </a:p>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62"/>
        <p:cNvGrpSpPr/>
        <p:nvPr/>
      </p:nvGrpSpPr>
      <p:grpSpPr>
        <a:xfrm>
          <a:off x="0" y="0"/>
          <a:ext cx="0" cy="0"/>
          <a:chOff x="0" y="0"/>
          <a:chExt cx="0" cy="0"/>
        </a:xfrm>
      </p:grpSpPr>
      <p:sp>
        <p:nvSpPr>
          <p:cNvPr id="10963" name="Google Shape;10963;g2f8901c3363_1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964" name="Google Shape;10964;g2f8901c3363_1_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For any questions or assistance you may need, our participant services team is available to you Monday through Friday from 6 am to 9 pm Central time.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You have a variety of options to contact us.  You can </a:t>
            </a:r>
            <a:r>
              <a:rPr lang="en" dirty="0"/>
              <a:t>get support on our</a:t>
            </a:r>
            <a:r>
              <a:rPr lang="en" dirty="0">
                <a:latin typeface="Arial"/>
                <a:ea typeface="Arial"/>
                <a:cs typeface="Arial"/>
                <a:sym typeface="Arial"/>
              </a:rPr>
              <a:t> website at www.wexinc.com or call to speak to a participant services representative.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r>
              <a:rPr lang="en" i="1" dirty="0"/>
              <a:t>If participates ask for instructions…</a:t>
            </a:r>
            <a:endParaRPr i="1" dirty="0"/>
          </a:p>
          <a:p>
            <a:pPr marL="0" lvl="0" indent="0" algn="l" rtl="0">
              <a:lnSpc>
                <a:spcPct val="100000"/>
              </a:lnSpc>
              <a:spcBef>
                <a:spcPts val="0"/>
              </a:spcBef>
              <a:spcAft>
                <a:spcPts val="0"/>
              </a:spcAft>
              <a:buClr>
                <a:schemeClr val="dk1"/>
              </a:buClr>
              <a:buSzPts val="1200"/>
              <a:buFont typeface="Calibri"/>
              <a:buNone/>
            </a:pPr>
            <a:endParaRPr i="1" dirty="0"/>
          </a:p>
          <a:p>
            <a:pPr marL="0" lvl="0" indent="0" algn="l" rtl="0">
              <a:lnSpc>
                <a:spcPct val="100000"/>
              </a:lnSpc>
              <a:spcBef>
                <a:spcPts val="0"/>
              </a:spcBef>
              <a:spcAft>
                <a:spcPts val="0"/>
              </a:spcAft>
              <a:buClr>
                <a:schemeClr val="dk1"/>
              </a:buClr>
              <a:buSzPts val="1200"/>
              <a:buFont typeface="Calibri"/>
              <a:buNone/>
            </a:pPr>
            <a:r>
              <a:rPr lang="en" i="1" dirty="0"/>
              <a:t>Support on Website: </a:t>
            </a:r>
            <a:r>
              <a:rPr lang="en" i="1" dirty="0">
                <a:solidFill>
                  <a:schemeClr val="dk1"/>
                </a:solidFill>
              </a:rPr>
              <a:t>To access the form, follow the below steps:</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i="1" dirty="0">
                <a:solidFill>
                  <a:schemeClr val="dk1"/>
                </a:solidFill>
              </a:rPr>
              <a:t>Navigate to</a:t>
            </a:r>
            <a:r>
              <a:rPr lang="en" i="1" dirty="0">
                <a:solidFill>
                  <a:schemeClr val="dk1"/>
                </a:solidFill>
                <a:uFill>
                  <a:noFill/>
                </a:uFill>
                <a:hlinkClick r:id="rId3">
                  <a:extLst>
                    <a:ext uri="{A12FA001-AC4F-418D-AE19-62706E023703}">
                      <ahyp:hlinkClr xmlns:ahyp="http://schemas.microsoft.com/office/drawing/2018/hyperlinkcolor" val="tx"/>
                    </a:ext>
                  </a:extLst>
                </a:hlinkClick>
              </a:rPr>
              <a:t> </a:t>
            </a:r>
            <a:r>
              <a:rPr lang="en" i="1" dirty="0">
                <a:solidFill>
                  <a:schemeClr val="hlink"/>
                </a:solidFill>
                <a:uFill>
                  <a:noFill/>
                </a:uFill>
                <a:hlinkClick r:id="rId3"/>
              </a:rPr>
              <a:t>www.wexinc.com</a:t>
            </a:r>
            <a:r>
              <a:rPr lang="en" i="1" dirty="0">
                <a:solidFill>
                  <a:schemeClr val="dk1"/>
                </a:solidFill>
              </a:rPr>
              <a:t> &gt; Support &gt; Contact customer service team &gt; Contact WEX benefits.</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i="1" dirty="0">
                <a:solidFill>
                  <a:schemeClr val="dk1"/>
                </a:solidFill>
              </a:rPr>
              <a:t>Select the following:</a:t>
            </a:r>
            <a:endParaRPr i="1" dirty="0">
              <a:solidFill>
                <a:schemeClr val="dk1"/>
              </a:solidFill>
            </a:endParaRPr>
          </a:p>
          <a:p>
            <a:pPr marL="457200" lvl="0" indent="0" algn="l" rtl="0">
              <a:lnSpc>
                <a:spcPct val="115000"/>
              </a:lnSpc>
              <a:spcBef>
                <a:spcPts val="1200"/>
              </a:spcBef>
              <a:spcAft>
                <a:spcPts val="0"/>
              </a:spcAft>
              <a:buNone/>
            </a:pPr>
            <a:r>
              <a:rPr lang="en" i="1" dirty="0">
                <a:solidFill>
                  <a:schemeClr val="dk1"/>
                </a:solidFill>
              </a:rPr>
              <a:t>a.</a:t>
            </a:r>
            <a:r>
              <a:rPr lang="en" sz="700" i="1" dirty="0">
                <a:solidFill>
                  <a:schemeClr val="dk1"/>
                </a:solidFill>
                <a:latin typeface="Times New Roman"/>
                <a:ea typeface="Times New Roman"/>
                <a:cs typeface="Times New Roman"/>
                <a:sym typeface="Times New Roman"/>
              </a:rPr>
              <a:t>            </a:t>
            </a:r>
            <a:r>
              <a:rPr lang="en" i="1" dirty="0">
                <a:solidFill>
                  <a:schemeClr val="dk1"/>
                </a:solidFill>
              </a:rPr>
              <a:t>Type of Inquiry: Customer Service</a:t>
            </a:r>
            <a:endParaRPr i="1" dirty="0">
              <a:solidFill>
                <a:schemeClr val="dk1"/>
              </a:solidFill>
            </a:endParaRPr>
          </a:p>
          <a:p>
            <a:pPr marL="457200" lvl="0" indent="0" algn="l" rtl="0">
              <a:lnSpc>
                <a:spcPct val="115000"/>
              </a:lnSpc>
              <a:spcBef>
                <a:spcPts val="1200"/>
              </a:spcBef>
              <a:spcAft>
                <a:spcPts val="0"/>
              </a:spcAft>
              <a:buNone/>
            </a:pPr>
            <a:r>
              <a:rPr lang="en" i="1" dirty="0">
                <a:solidFill>
                  <a:schemeClr val="dk1"/>
                </a:solidFill>
              </a:rPr>
              <a:t>b.</a:t>
            </a:r>
            <a:r>
              <a:rPr lang="en" sz="700" i="1" dirty="0">
                <a:solidFill>
                  <a:schemeClr val="dk1"/>
                </a:solidFill>
                <a:latin typeface="Times New Roman"/>
                <a:ea typeface="Times New Roman"/>
                <a:cs typeface="Times New Roman"/>
                <a:sym typeface="Times New Roman"/>
              </a:rPr>
              <a:t>            </a:t>
            </a:r>
            <a:r>
              <a:rPr lang="en" i="1" dirty="0">
                <a:solidFill>
                  <a:schemeClr val="dk1"/>
                </a:solidFill>
              </a:rPr>
              <a:t>I am a: Employee/Participant</a:t>
            </a:r>
            <a:endParaRPr i="1" dirty="0">
              <a:solidFill>
                <a:schemeClr val="dk1"/>
              </a:solidFill>
            </a:endParaRPr>
          </a:p>
          <a:p>
            <a:pPr marL="457200" lvl="0" indent="-298450" algn="l" rtl="0">
              <a:lnSpc>
                <a:spcPct val="115000"/>
              </a:lnSpc>
              <a:spcBef>
                <a:spcPts val="1200"/>
              </a:spcBef>
              <a:spcAft>
                <a:spcPts val="0"/>
              </a:spcAft>
              <a:buClr>
                <a:schemeClr val="dk1"/>
              </a:buClr>
              <a:buSzPts val="1100"/>
              <a:buAutoNum type="arabicPeriod" startAt="3"/>
            </a:pPr>
            <a:r>
              <a:rPr lang="en" i="1" dirty="0">
                <a:solidFill>
                  <a:schemeClr val="dk1"/>
                </a:solidFill>
              </a:rPr>
              <a:t>Select “</a:t>
            </a:r>
            <a:r>
              <a:rPr lang="en" i="1" dirty="0">
                <a:solidFill>
                  <a:schemeClr val="hlink"/>
                </a:solidFill>
                <a:uFill>
                  <a:noFill/>
                </a:uFill>
                <a:hlinkClick r:id="rId4"/>
              </a:rPr>
              <a:t>WEX Benefits Support Center</a:t>
            </a:r>
            <a:r>
              <a:rPr lang="en" i="1" dirty="0">
                <a:solidFill>
                  <a:schemeClr val="dk1"/>
                </a:solidFill>
              </a:rPr>
              <a:t>”.</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Complete the form.</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A successful submission message will appear indicating that we'll be in touch.</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The employee/participant will receive an email response with additional details or resolution to their inquiry.</a:t>
            </a:r>
            <a:endParaRPr dirty="0"/>
          </a:p>
          <a:p>
            <a:pPr marL="0" lvl="0" indent="0" algn="l" rtl="0">
              <a:lnSpc>
                <a:spcPct val="100000"/>
              </a:lnSpc>
              <a:spcBef>
                <a:spcPts val="1200"/>
              </a:spcBef>
              <a:spcAft>
                <a:spcPts val="0"/>
              </a:spcAft>
              <a:buClr>
                <a:schemeClr val="dk1"/>
              </a:buClr>
              <a:buSzPts val="1200"/>
              <a:buFont typeface="Calibri"/>
              <a:buNone/>
            </a:pPr>
            <a:r>
              <a:rPr lang="en" i="1" dirty="0"/>
              <a:t>Form URL: </a:t>
            </a:r>
            <a:r>
              <a:rPr lang="en" i="1" u="sng" dirty="0">
                <a:solidFill>
                  <a:schemeClr val="hlink"/>
                </a:solidFill>
                <a:hlinkClick r:id="rId5"/>
              </a:rPr>
              <a:t>https://wexhealthinc.my.site.com/WEXbenefitscontactus/s/</a:t>
            </a:r>
            <a:endParaRPr i="1" dirty="0"/>
          </a:p>
          <a:p>
            <a:pPr marL="0" lvl="0" indent="0" algn="l" rtl="0">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endParaRPr dirty="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33"/>
        <p:cNvGrpSpPr/>
        <p:nvPr/>
      </p:nvGrpSpPr>
      <p:grpSpPr>
        <a:xfrm>
          <a:off x="0" y="0"/>
          <a:ext cx="0" cy="0"/>
          <a:chOff x="0" y="0"/>
          <a:chExt cx="0" cy="0"/>
        </a:xfrm>
      </p:grpSpPr>
      <p:sp>
        <p:nvSpPr>
          <p:cNvPr id="13434" name="Google Shape;13434;g23eac8402dd_1_2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35" name="Google Shape;13435;g23eac8402dd_1_2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latin typeface="Open Sans"/>
                <a:ea typeface="Open Sans"/>
                <a:cs typeface="Open Sans"/>
                <a:sym typeface="Open Sans"/>
              </a:rPr>
              <a:t>I want to thank you for taking the time to be with me today and I hope you found this presentation both educational and enjoyable. </a:t>
            </a:r>
            <a:endParaRPr sz="1400">
              <a:latin typeface="Open Sans"/>
              <a:ea typeface="Open Sans"/>
              <a:cs typeface="Open Sans"/>
              <a:sym typeface="Open Sans"/>
            </a:endParaRPr>
          </a:p>
          <a:p>
            <a:pPr marL="0" lvl="0" indent="0" algn="l" rtl="0">
              <a:spcBef>
                <a:spcPts val="0"/>
              </a:spcBef>
              <a:spcAft>
                <a:spcPts val="0"/>
              </a:spcAft>
              <a:buNone/>
            </a:pPr>
            <a:endParaRPr sz="1400">
              <a:latin typeface="Open Sans"/>
              <a:ea typeface="Open Sans"/>
              <a:cs typeface="Open Sans"/>
              <a:sym typeface="Open Sans"/>
            </a:endParaRPr>
          </a:p>
          <a:p>
            <a:pPr marL="0" lvl="0" indent="0" algn="l" rtl="0">
              <a:spcBef>
                <a:spcPts val="0"/>
              </a:spcBef>
              <a:spcAft>
                <a:spcPts val="0"/>
              </a:spcAft>
              <a:buNone/>
            </a:pPr>
            <a:r>
              <a:rPr lang="en" sz="1400">
                <a:latin typeface="Open Sans"/>
                <a:ea typeface="Open Sans"/>
                <a:cs typeface="Open Sans"/>
                <a:sym typeface="Open Sans"/>
              </a:rPr>
              <a:t>We’ve got some time to open up for questions now. As a reminder, please keep in mind this is live in a group setting, so in order to protect your privacy, it’s best to contact Participant Services directly for any specific individual situations. </a:t>
            </a:r>
            <a:endParaRPr sz="1400">
              <a:latin typeface="Open Sans"/>
              <a:ea typeface="Open Sans"/>
              <a:cs typeface="Open Sans"/>
              <a:sym typeface="Open Sans"/>
            </a:endParaRPr>
          </a:p>
          <a:p>
            <a:pPr marL="0" lvl="0" indent="0" algn="l" rtl="0">
              <a:spcBef>
                <a:spcPts val="0"/>
              </a:spcBef>
              <a:spcAft>
                <a:spcPts val="0"/>
              </a:spcAft>
              <a:buNone/>
            </a:pPr>
            <a:endParaRPr sz="1400">
              <a:solidFill>
                <a:schemeClr val="dk1"/>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chemeClr val="dk1"/>
              </a:solidFill>
              <a:latin typeface="Open Sans"/>
              <a:ea typeface="Open Sans"/>
              <a:cs typeface="Open Sans"/>
              <a:sym typeface="Open Sans"/>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13"/>
        <p:cNvGrpSpPr/>
        <p:nvPr/>
      </p:nvGrpSpPr>
      <p:grpSpPr>
        <a:xfrm>
          <a:off x="0" y="0"/>
          <a:ext cx="0" cy="0"/>
          <a:chOff x="0" y="0"/>
          <a:chExt cx="0" cy="0"/>
        </a:xfrm>
      </p:grpSpPr>
      <p:sp>
        <p:nvSpPr>
          <p:cNvPr id="12914" name="Google Shape;12914;g285ebbae4c0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915" name="Google Shape;12915;g285ebbae4c0_0_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400">
                <a:latin typeface="Open Sans"/>
                <a:ea typeface="Open Sans"/>
                <a:cs typeface="Open Sans"/>
                <a:sym typeface="Open Sans"/>
              </a:rPr>
              <a:t>The USA PATRIOT Act was enacted by Congress and signed into law by President George W Bush in 2001.</a:t>
            </a:r>
            <a:endParaRPr sz="1400">
              <a:latin typeface="Open Sans"/>
              <a:ea typeface="Open Sans"/>
              <a:cs typeface="Open Sans"/>
              <a:sym typeface="Open Sans"/>
            </a:endParaRPr>
          </a:p>
          <a:p>
            <a:pPr marL="0" lvl="0" indent="0" algn="l" rtl="0">
              <a:spcBef>
                <a:spcPts val="0"/>
              </a:spcBef>
              <a:spcAft>
                <a:spcPts val="0"/>
              </a:spcAft>
              <a:buNone/>
            </a:pPr>
            <a:endParaRPr sz="1400">
              <a:latin typeface="Open Sans"/>
              <a:ea typeface="Open Sans"/>
              <a:cs typeface="Open Sans"/>
              <a:sym typeface="Open Sans"/>
            </a:endParaRPr>
          </a:p>
          <a:p>
            <a:pPr marL="0" lvl="0" indent="0" algn="l" rtl="0">
              <a:spcBef>
                <a:spcPts val="0"/>
              </a:spcBef>
              <a:spcAft>
                <a:spcPts val="0"/>
              </a:spcAft>
              <a:buNone/>
            </a:pPr>
            <a:r>
              <a:rPr lang="en" sz="1400">
                <a:latin typeface="Open Sans"/>
                <a:ea typeface="Open Sans"/>
                <a:cs typeface="Open Sans"/>
                <a:sym typeface="Open Sans"/>
              </a:rPr>
              <a:t>The USA PATRIOT Act requires all financial institutions to obtain, verify and record information that identifies each individual who opens an account, including HSAs.</a:t>
            </a:r>
            <a:endParaRPr sz="1400">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latin typeface="Open Sans"/>
              <a:ea typeface="Open Sans"/>
              <a:cs typeface="Open Sans"/>
              <a:sym typeface="Open Sans"/>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19"/>
        <p:cNvGrpSpPr/>
        <p:nvPr/>
      </p:nvGrpSpPr>
      <p:grpSpPr>
        <a:xfrm>
          <a:off x="0" y="0"/>
          <a:ext cx="0" cy="0"/>
          <a:chOff x="0" y="0"/>
          <a:chExt cx="0" cy="0"/>
        </a:xfrm>
      </p:grpSpPr>
      <p:sp>
        <p:nvSpPr>
          <p:cNvPr id="12920" name="Google Shape;12920;g28db47bcc6c_0_32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921" name="Google Shape;12921;g28db47bcc6c_0_320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solidFill>
                  <a:schemeClr val="dk1"/>
                </a:solidFill>
                <a:latin typeface="Open Sans"/>
                <a:ea typeface="Open Sans"/>
                <a:cs typeface="Open Sans"/>
                <a:sym typeface="Open Sans"/>
              </a:rPr>
              <a:t>This means that wh</a:t>
            </a:r>
            <a:r>
              <a:rPr lang="en" sz="1400">
                <a:solidFill>
                  <a:srgbClr val="231F20"/>
                </a:solidFill>
                <a:latin typeface="Open Sans"/>
                <a:ea typeface="Open Sans"/>
                <a:cs typeface="Open Sans"/>
                <a:sym typeface="Open Sans"/>
              </a:rPr>
              <a:t>en you open an HSA with us, we ask for certain information that allows us to identify you, including Name, Date of Birth, Physical Street Address, and Social Security Number. </a:t>
            </a:r>
            <a:endParaRPr sz="1400">
              <a:solidFill>
                <a:schemeClr val="dk1"/>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chemeClr val="dk1"/>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endParaRPr sz="1400">
              <a:solidFill>
                <a:srgbClr val="231F20"/>
              </a:solidFill>
              <a:latin typeface="Open Sans"/>
              <a:ea typeface="Open Sans"/>
              <a:cs typeface="Open Sans"/>
              <a:sym typeface="Open Sans"/>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56"/>
        <p:cNvGrpSpPr/>
        <p:nvPr/>
      </p:nvGrpSpPr>
      <p:grpSpPr>
        <a:xfrm>
          <a:off x="0" y="0"/>
          <a:ext cx="0" cy="0"/>
          <a:chOff x="0" y="0"/>
          <a:chExt cx="0" cy="0"/>
        </a:xfrm>
      </p:grpSpPr>
      <p:sp>
        <p:nvSpPr>
          <p:cNvPr id="12957" name="Google Shape;12957;g2868efad303_0_253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958" name="Google Shape;12958;g2868efad303_0_2539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SzPts val="1100"/>
              <a:buNone/>
            </a:pPr>
            <a:r>
              <a:rPr lang="en" sz="1400">
                <a:solidFill>
                  <a:srgbClr val="231F20"/>
                </a:solidFill>
                <a:latin typeface="Open Sans"/>
                <a:ea typeface="Open Sans"/>
                <a:cs typeface="Open Sans"/>
                <a:sym typeface="Open Sans"/>
              </a:rPr>
              <a:t>The information you provide is sent to WEX, where it is used to verify your identity. </a:t>
            </a:r>
            <a:endParaRPr sz="1400">
              <a:solidFill>
                <a:srgbClr val="231F20"/>
              </a:solidFill>
              <a:latin typeface="Open Sans"/>
              <a:ea typeface="Open Sans"/>
              <a:cs typeface="Open Sans"/>
              <a:sym typeface="Open Sans"/>
            </a:endParaRPr>
          </a:p>
          <a:p>
            <a:pPr marL="0" lvl="0" indent="0" algn="l" rtl="0">
              <a:spcBef>
                <a:spcPts val="0"/>
              </a:spcBef>
              <a:spcAft>
                <a:spcPts val="0"/>
              </a:spcAft>
              <a:buSzPts val="1100"/>
              <a:buNone/>
            </a:pPr>
            <a:endParaRPr sz="1400">
              <a:solidFill>
                <a:srgbClr val="231F20"/>
              </a:solidFill>
              <a:latin typeface="Open Sans"/>
              <a:ea typeface="Open Sans"/>
              <a:cs typeface="Open Sans"/>
              <a:sym typeface="Open Sans"/>
            </a:endParaRPr>
          </a:p>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64"/>
        <p:cNvGrpSpPr/>
        <p:nvPr/>
      </p:nvGrpSpPr>
      <p:grpSpPr>
        <a:xfrm>
          <a:off x="0" y="0"/>
          <a:ext cx="0" cy="0"/>
          <a:chOff x="0" y="0"/>
          <a:chExt cx="0" cy="0"/>
        </a:xfrm>
      </p:grpSpPr>
      <p:sp>
        <p:nvSpPr>
          <p:cNvPr id="12965" name="Google Shape;12965;g2868efad303_0_254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966" name="Google Shape;12966;g2868efad303_0_2543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The verification process typically takes approximately two business days, during which time your account is blocked and your benefits debit card, if applicable, is suspended. </a:t>
            </a:r>
            <a:endParaRPr sz="1400">
              <a:solidFill>
                <a:srgbClr val="231F20"/>
              </a:solidFill>
              <a:latin typeface="Open Sans"/>
              <a:ea typeface="Open Sans"/>
              <a:cs typeface="Open Sans"/>
              <a:sym typeface="Open Sans"/>
            </a:endParaRPr>
          </a:p>
          <a:p>
            <a:pPr marL="0" lvl="0" indent="0" algn="l" rtl="0">
              <a:spcBef>
                <a:spcPts val="0"/>
              </a:spcBef>
              <a:spcAft>
                <a:spcPts val="0"/>
              </a:spcAft>
              <a:buSzPts val="1100"/>
              <a:buNone/>
            </a:pPr>
            <a:endParaRPr sz="1400">
              <a:solidFill>
                <a:srgbClr val="231F20"/>
              </a:solidFill>
              <a:latin typeface="Open Sans"/>
              <a:ea typeface="Open Sans"/>
              <a:cs typeface="Open Sans"/>
              <a:sym typeface="Open Sans"/>
            </a:endParaRPr>
          </a:p>
          <a:p>
            <a:pPr marL="0" lvl="0" indent="0" algn="l" rtl="0">
              <a:spcBef>
                <a:spcPts val="0"/>
              </a:spcBef>
              <a:spcAft>
                <a:spcPts val="0"/>
              </a:spcAft>
              <a:buSzPts val="1100"/>
              <a:buNone/>
            </a:pPr>
            <a:r>
              <a:rPr lang="en" sz="1400">
                <a:solidFill>
                  <a:srgbClr val="231F20"/>
                </a:solidFill>
                <a:latin typeface="Open Sans"/>
                <a:ea typeface="Open Sans"/>
                <a:cs typeface="Open Sans"/>
                <a:sym typeface="Open Sans"/>
              </a:rPr>
              <a:t>Once your identity is verified, your HSA will be unblocked and you will be free to use the funds.</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84"/>
        <p:cNvGrpSpPr/>
        <p:nvPr/>
      </p:nvGrpSpPr>
      <p:grpSpPr>
        <a:xfrm>
          <a:off x="0" y="0"/>
          <a:ext cx="0" cy="0"/>
          <a:chOff x="0" y="0"/>
          <a:chExt cx="0" cy="0"/>
        </a:xfrm>
      </p:grpSpPr>
      <p:sp>
        <p:nvSpPr>
          <p:cNvPr id="12985" name="Google Shape;12985;g2868efad303_0_254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986" name="Google Shape;12986;g2868efad303_0_2544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SzPts val="1100"/>
              <a:buNone/>
            </a:pPr>
            <a:r>
              <a:rPr lang="en" sz="1400">
                <a:solidFill>
                  <a:srgbClr val="231F20"/>
                </a:solidFill>
                <a:latin typeface="Open Sans"/>
                <a:ea typeface="Open Sans"/>
                <a:cs typeface="Open Sans"/>
                <a:sym typeface="Open Sans"/>
              </a:rPr>
              <a:t>However, if your identity cannot be verified, you may be asked to provide proof of your identity. </a:t>
            </a:r>
            <a:endParaRPr sz="1400">
              <a:solidFill>
                <a:srgbClr val="231F20"/>
              </a:solidFill>
              <a:latin typeface="Open Sans"/>
              <a:ea typeface="Open Sans"/>
              <a:cs typeface="Open Sans"/>
              <a:sym typeface="Open Sans"/>
            </a:endParaRPr>
          </a:p>
          <a:p>
            <a:pPr marL="0" lvl="0" indent="0" algn="l" rtl="0">
              <a:spcBef>
                <a:spcPts val="0"/>
              </a:spcBef>
              <a:spcAft>
                <a:spcPts val="0"/>
              </a:spcAft>
              <a:buSzPts val="1100"/>
              <a:buNone/>
            </a:pPr>
            <a:endParaRPr sz="1400">
              <a:solidFill>
                <a:srgbClr val="231F20"/>
              </a:solidFill>
              <a:latin typeface="Open Sans"/>
              <a:ea typeface="Open Sans"/>
              <a:cs typeface="Open Sans"/>
              <a:sym typeface="Open Sans"/>
            </a:endParaRPr>
          </a:p>
          <a:p>
            <a:pPr marL="0" lvl="0" indent="0" algn="l" rtl="0">
              <a:spcBef>
                <a:spcPts val="0"/>
              </a:spcBef>
              <a:spcAft>
                <a:spcPts val="0"/>
              </a:spcAft>
              <a:buSzPts val="1100"/>
              <a:buNone/>
            </a:pPr>
            <a:r>
              <a:rPr lang="en" sz="1400">
                <a:solidFill>
                  <a:srgbClr val="231F20"/>
                </a:solidFill>
                <a:latin typeface="Open Sans"/>
                <a:ea typeface="Open Sans"/>
                <a:cs typeface="Open Sans"/>
                <a:sym typeface="Open Sans"/>
              </a:rPr>
              <a:t>If further verification is needed, we'll contact you via email and ask you to submit proof of your identity via your online account or the Benefits Mobile App. If you don't have an email address on file, you'll be contacted by mail. </a:t>
            </a:r>
            <a:endParaRPr sz="1400">
              <a:solidFill>
                <a:srgbClr val="231F20"/>
              </a:solidFill>
              <a:latin typeface="Open Sans"/>
              <a:ea typeface="Open Sans"/>
              <a:cs typeface="Open Sans"/>
              <a:sym typeface="Open Sans"/>
            </a:endParaRPr>
          </a:p>
          <a:p>
            <a:pPr marL="0" lvl="0" indent="0" algn="l" rtl="0">
              <a:spcBef>
                <a:spcPts val="0"/>
              </a:spcBef>
              <a:spcAft>
                <a:spcPts val="0"/>
              </a:spcAft>
              <a:buSzPts val="1100"/>
              <a:buNone/>
            </a:pPr>
            <a:endParaRPr sz="1400">
              <a:solidFill>
                <a:srgbClr val="231F20"/>
              </a:solidFill>
              <a:latin typeface="Open Sans"/>
              <a:ea typeface="Open Sans"/>
              <a:cs typeface="Open Sans"/>
              <a:sym typeface="Open Sans"/>
            </a:endParaRPr>
          </a:p>
          <a:p>
            <a:pPr marL="0" lvl="0" indent="0" algn="l" rtl="0">
              <a:spcBef>
                <a:spcPts val="0"/>
              </a:spcBef>
              <a:spcAft>
                <a:spcPts val="0"/>
              </a:spcAft>
              <a:buClr>
                <a:schemeClr val="dk1"/>
              </a:buClr>
              <a:buSzPts val="1100"/>
              <a:buFont typeface="Arial"/>
              <a:buNone/>
            </a:pPr>
            <a:r>
              <a:rPr lang="en" sz="1400">
                <a:solidFill>
                  <a:srgbClr val="231F20"/>
                </a:solidFill>
                <a:latin typeface="Open Sans"/>
                <a:ea typeface="Open Sans"/>
                <a:cs typeface="Open Sans"/>
                <a:sym typeface="Open Sans"/>
              </a:rPr>
              <a:t>Let's go over some acceptable forms of documentation to verify your identity. </a:t>
            </a:r>
            <a:endParaRPr sz="1400">
              <a:solidFill>
                <a:srgbClr val="231F20"/>
              </a:solidFill>
              <a:latin typeface="Open Sans"/>
              <a:ea typeface="Open Sans"/>
              <a:cs typeface="Open Sans"/>
              <a:sym typeface="Open Sans"/>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4.xml"/><Relationship Id="rId5" Type="http://schemas.openxmlformats.org/officeDocument/2006/relationships/image" Target="../media/image10.png"/><Relationship Id="rId4" Type="http://schemas.openxmlformats.org/officeDocument/2006/relationships/image" Target="../media/image3.png"/></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g"/><Relationship Id="rId1" Type="http://schemas.openxmlformats.org/officeDocument/2006/relationships/slideMaster" Target="../slideMasters/slideMaster4.xml"/><Relationship Id="rId5" Type="http://schemas.openxmlformats.org/officeDocument/2006/relationships/image" Target="../media/image10.png"/><Relationship Id="rId4" Type="http://schemas.openxmlformats.org/officeDocument/2006/relationships/image" Target="../media/image6.jpg"/></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jpg"/><Relationship Id="rId1" Type="http://schemas.openxmlformats.org/officeDocument/2006/relationships/slideMaster" Target="../slideMasters/slideMaster4.xml"/><Relationship Id="rId4" Type="http://schemas.openxmlformats.org/officeDocument/2006/relationships/image" Target="../media/image9.jp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g"/><Relationship Id="rId1" Type="http://schemas.openxmlformats.org/officeDocument/2006/relationships/slideMaster" Target="../slideMasters/slideMaster2.xml"/><Relationship Id="rId4" Type="http://schemas.openxmlformats.org/officeDocument/2006/relationships/image" Target="../media/image6.jp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Master" Target="../slideMasters/slideMaster2.xml"/><Relationship Id="rId4" Type="http://schemas.openxmlformats.org/officeDocument/2006/relationships/image" Target="../media/image9.jp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3.xml"/><Relationship Id="rId5" Type="http://schemas.openxmlformats.org/officeDocument/2006/relationships/image" Target="../media/image10.png"/><Relationship Id="rId4" Type="http://schemas.openxmlformats.org/officeDocument/2006/relationships/image" Target="../media/image3.png"/></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3.xml"/><Relationship Id="rId5" Type="http://schemas.openxmlformats.org/officeDocument/2006/relationships/image" Target="../media/image10.png"/><Relationship Id="rId4" Type="http://schemas.openxmlformats.org/officeDocument/2006/relationships/image" Target="../media/image3.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g"/><Relationship Id="rId1" Type="http://schemas.openxmlformats.org/officeDocument/2006/relationships/slideMaster" Target="../slideMasters/slideMaster3.xml"/><Relationship Id="rId4" Type="http://schemas.openxmlformats.org/officeDocument/2006/relationships/image" Target="../media/image6.jp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jpg"/><Relationship Id="rId1" Type="http://schemas.openxmlformats.org/officeDocument/2006/relationships/slideMaster" Target="../slideMasters/slideMaster3.xml"/><Relationship Id="rId4" Type="http://schemas.openxmlformats.org/officeDocument/2006/relationships/image" Target="../media/image9.jpg"/></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4.xml"/><Relationship Id="rId5" Type="http://schemas.openxmlformats.org/officeDocument/2006/relationships/image" Target="../media/image10.png"/><Relationship Id="rId4" Type="http://schemas.openxmlformats.org/officeDocument/2006/relationships/image" Target="../media/image3.png"/></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jpg"/><Relationship Id="rId1" Type="http://schemas.openxmlformats.org/officeDocument/2006/relationships/slideMaster" Target="../slideMasters/slideMaster4.xml"/><Relationship Id="rId4" Type="http://schemas.openxmlformats.org/officeDocument/2006/relationships/image" Target="../media/image9.jpg"/></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g"/><Relationship Id="rId1" Type="http://schemas.openxmlformats.org/officeDocument/2006/relationships/slideMaster" Target="../slideMasters/slideMaster4.xml"/><Relationship Id="rId4" Type="http://schemas.openxmlformats.org/officeDocument/2006/relationships/image" Target="../media/image6.jp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6" name="Google Shape;4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rmAutofit/>
          </a:bodyPr>
          <a:lstStyle>
            <a:lvl1pPr marL="457200" lvl="0" indent="-342900" algn="ctr" rtl="0">
              <a:spcBef>
                <a:spcPts val="0"/>
              </a:spcBef>
              <a:spcAft>
                <a:spcPts val="0"/>
              </a:spcAft>
              <a:buSzPts val="1800"/>
              <a:buChar char="●"/>
              <a:defRPr/>
            </a:lvl1pPr>
            <a:lvl2pPr marL="914400" lvl="1" indent="-317500" algn="ctr" rtl="0">
              <a:spcBef>
                <a:spcPts val="0"/>
              </a:spcBef>
              <a:spcAft>
                <a:spcPts val="0"/>
              </a:spcAft>
              <a:buSzPts val="1400"/>
              <a:buChar char="○"/>
              <a:defRPr/>
            </a:lvl2pPr>
            <a:lvl3pPr marL="1371600" lvl="2" indent="-317500" algn="ctr" rtl="0">
              <a:spcBef>
                <a:spcPts val="0"/>
              </a:spcBef>
              <a:spcAft>
                <a:spcPts val="0"/>
              </a:spcAft>
              <a:buSzPts val="1400"/>
              <a:buChar char="■"/>
              <a:defRPr/>
            </a:lvl3pPr>
            <a:lvl4pPr marL="1828800" lvl="3" indent="-317500" algn="ctr" rtl="0">
              <a:spcBef>
                <a:spcPts val="0"/>
              </a:spcBef>
              <a:spcAft>
                <a:spcPts val="0"/>
              </a:spcAft>
              <a:buSzPts val="1400"/>
              <a:buChar char="●"/>
              <a:defRPr/>
            </a:lvl4pPr>
            <a:lvl5pPr marL="2286000" lvl="4" indent="-317500" algn="ctr" rtl="0">
              <a:spcBef>
                <a:spcPts val="0"/>
              </a:spcBef>
              <a:spcAft>
                <a:spcPts val="0"/>
              </a:spcAft>
              <a:buSzPts val="1400"/>
              <a:buChar char="○"/>
              <a:defRPr/>
            </a:lvl5pPr>
            <a:lvl6pPr marL="2743200" lvl="5" indent="-317500" algn="ctr" rtl="0">
              <a:spcBef>
                <a:spcPts val="0"/>
              </a:spcBef>
              <a:spcAft>
                <a:spcPts val="0"/>
              </a:spcAft>
              <a:buSzPts val="1400"/>
              <a:buChar char="■"/>
              <a:defRPr/>
            </a:lvl6pPr>
            <a:lvl7pPr marL="3200400" lvl="6" indent="-317500" algn="ctr" rtl="0">
              <a:spcBef>
                <a:spcPts val="0"/>
              </a:spcBef>
              <a:spcAft>
                <a:spcPts val="0"/>
              </a:spcAft>
              <a:buSzPts val="1400"/>
              <a:buChar char="●"/>
              <a:defRPr/>
            </a:lvl7pPr>
            <a:lvl8pPr marL="3657600" lvl="7" indent="-317500" algn="ctr" rtl="0">
              <a:spcBef>
                <a:spcPts val="0"/>
              </a:spcBef>
              <a:spcAft>
                <a:spcPts val="0"/>
              </a:spcAft>
              <a:buSzPts val="1400"/>
              <a:buChar char="○"/>
              <a:defRPr/>
            </a:lvl8pPr>
            <a:lvl9pPr marL="4114800" lvl="8" indent="-317500" algn="ctr" rtl="0">
              <a:spcBef>
                <a:spcPts val="0"/>
              </a:spcBef>
              <a:spcAft>
                <a:spcPts val="0"/>
              </a:spcAft>
              <a:buSzPts val="1400"/>
              <a:buChar char="■"/>
              <a:defRPr/>
            </a:lvl9pPr>
          </a:lstStyle>
          <a:p>
            <a:endParaRPr/>
          </a:p>
        </p:txBody>
      </p:sp>
      <p:sp>
        <p:nvSpPr>
          <p:cNvPr id="47" name="Google Shape;47;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9786"/>
        <p:cNvGrpSpPr/>
        <p:nvPr/>
      </p:nvGrpSpPr>
      <p:grpSpPr>
        <a:xfrm>
          <a:off x="0" y="0"/>
          <a:ext cx="0" cy="0"/>
          <a:chOff x="0" y="0"/>
          <a:chExt cx="0" cy="0"/>
        </a:xfrm>
      </p:grpSpPr>
      <p:sp>
        <p:nvSpPr>
          <p:cNvPr id="9787" name="Google Shape;9787;p10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788" name="Google Shape;9788;p105"/>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9789" name="Google Shape;9789;p10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9790" name="Google Shape;9790;p105"/>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Blank Slide - Dark">
  <p:cSld name="BLANK_4">
    <p:bg>
      <p:bgPr>
        <a:solidFill>
          <a:schemeClr val="dk1"/>
        </a:solidFill>
        <a:effectLst/>
      </p:bgPr>
    </p:bg>
    <p:spTree>
      <p:nvGrpSpPr>
        <p:cNvPr id="1" name="Shape 9791"/>
        <p:cNvGrpSpPr/>
        <p:nvPr/>
      </p:nvGrpSpPr>
      <p:grpSpPr>
        <a:xfrm>
          <a:off x="0" y="0"/>
          <a:ext cx="0" cy="0"/>
          <a:chOff x="0" y="0"/>
          <a:chExt cx="0" cy="0"/>
        </a:xfrm>
      </p:grpSpPr>
      <p:sp>
        <p:nvSpPr>
          <p:cNvPr id="9792" name="Google Shape;9792;p1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793" name="Google Shape;9793;p1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9794" name="Google Shape;9794;p106"/>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9795"/>
        <p:cNvGrpSpPr/>
        <p:nvPr/>
      </p:nvGrpSpPr>
      <p:grpSpPr>
        <a:xfrm>
          <a:off x="0" y="0"/>
          <a:ext cx="0" cy="0"/>
          <a:chOff x="0" y="0"/>
          <a:chExt cx="0" cy="0"/>
        </a:xfrm>
      </p:grpSpPr>
      <p:grpSp>
        <p:nvGrpSpPr>
          <p:cNvPr id="9796" name="Google Shape;9796;p107"/>
          <p:cNvGrpSpPr/>
          <p:nvPr/>
        </p:nvGrpSpPr>
        <p:grpSpPr>
          <a:xfrm>
            <a:off x="3698727" y="6"/>
            <a:ext cx="3697033" cy="5143642"/>
            <a:chOff x="1926275" y="238125"/>
            <a:chExt cx="3765950" cy="5239525"/>
          </a:xfrm>
        </p:grpSpPr>
        <p:sp>
          <p:nvSpPr>
            <p:cNvPr id="9797" name="Google Shape;9797;p10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8" name="Google Shape;9798;p10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9" name="Google Shape;9799;p10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0" name="Google Shape;9800;p10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1" name="Google Shape;9801;p10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2" name="Google Shape;9802;p10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3" name="Google Shape;9803;p10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4" name="Google Shape;9804;p10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5" name="Google Shape;9805;p10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6" name="Google Shape;9806;p10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7" name="Google Shape;9807;p10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8" name="Google Shape;9808;p10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9" name="Google Shape;9809;p10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0" name="Google Shape;9810;p10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1" name="Google Shape;9811;p10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2" name="Google Shape;9812;p10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3" name="Google Shape;9813;p10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4" name="Google Shape;9814;p10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5" name="Google Shape;9815;p10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6" name="Google Shape;9816;p10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7" name="Google Shape;9817;p10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8" name="Google Shape;9818;p10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9" name="Google Shape;9819;p10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0" name="Google Shape;9820;p10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1" name="Google Shape;9821;p10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2" name="Google Shape;9822;p10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3" name="Google Shape;9823;p10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4" name="Google Shape;9824;p10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5" name="Google Shape;9825;p10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6" name="Google Shape;9826;p10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7" name="Google Shape;9827;p10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8" name="Google Shape;9828;p10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9" name="Google Shape;9829;p10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0" name="Google Shape;9830;p10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1" name="Google Shape;9831;p10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2" name="Google Shape;9832;p10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3" name="Google Shape;9833;p10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4" name="Google Shape;9834;p10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5" name="Google Shape;9835;p10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6" name="Google Shape;9836;p10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7" name="Google Shape;9837;p10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8" name="Google Shape;9838;p10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9" name="Google Shape;9839;p10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0" name="Google Shape;9840;p10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1" name="Google Shape;9841;p10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2" name="Google Shape;9842;p10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3" name="Google Shape;9843;p10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4" name="Google Shape;9844;p10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5" name="Google Shape;9845;p10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6" name="Google Shape;9846;p10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7" name="Google Shape;9847;p10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8" name="Google Shape;9848;p10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9" name="Google Shape;9849;p10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0" name="Google Shape;9850;p10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1" name="Google Shape;9851;p10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2" name="Google Shape;9852;p10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3" name="Google Shape;9853;p10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4" name="Google Shape;9854;p10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5" name="Google Shape;9855;p10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6" name="Google Shape;9856;p10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68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857" name="Google Shape;9857;p107"/>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49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8" name="Google Shape;9858;p1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859" name="Google Shape;9859;p107"/>
          <p:cNvGrpSpPr/>
          <p:nvPr/>
        </p:nvGrpSpPr>
        <p:grpSpPr>
          <a:xfrm>
            <a:off x="1285921" y="2144122"/>
            <a:ext cx="2868897" cy="817157"/>
            <a:chOff x="238125" y="1822850"/>
            <a:chExt cx="7080200" cy="2016675"/>
          </a:xfrm>
        </p:grpSpPr>
        <p:sp>
          <p:nvSpPr>
            <p:cNvPr id="9860" name="Google Shape;9860;p10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1" name="Google Shape;9861;p10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2" name="Google Shape;9862;p10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3" name="Google Shape;9863;p10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4" name="Google Shape;9864;p10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5" name="Google Shape;9865;p10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6" name="Google Shape;9866;p10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867" name="Google Shape;9867;p107"/>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4900"/>
              </a:srgbClr>
            </a:outerShdw>
          </a:effectLst>
        </p:spPr>
        <p:txBody>
          <a:bodyPr/>
          <a:lstStyle/>
          <a:p>
            <a:endParaRPr lang="en-US"/>
          </a:p>
        </p:txBody>
      </p:sp>
      <p:sp>
        <p:nvSpPr>
          <p:cNvPr id="9868" name="Google Shape;9868;p10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Closing slide">
  <p:cSld name="BLANK_2">
    <p:bg>
      <p:bgPr>
        <a:solidFill>
          <a:schemeClr val="dk1"/>
        </a:solidFill>
        <a:effectLst/>
      </p:bgPr>
    </p:bg>
    <p:spTree>
      <p:nvGrpSpPr>
        <p:cNvPr id="1" name="Shape 9869"/>
        <p:cNvGrpSpPr/>
        <p:nvPr/>
      </p:nvGrpSpPr>
      <p:grpSpPr>
        <a:xfrm>
          <a:off x="0" y="0"/>
          <a:ext cx="0" cy="0"/>
          <a:chOff x="0" y="0"/>
          <a:chExt cx="0" cy="0"/>
        </a:xfrm>
      </p:grpSpPr>
      <p:grpSp>
        <p:nvGrpSpPr>
          <p:cNvPr id="9870" name="Google Shape;9870;p108"/>
          <p:cNvGrpSpPr/>
          <p:nvPr/>
        </p:nvGrpSpPr>
        <p:grpSpPr>
          <a:xfrm>
            <a:off x="3689202" y="6"/>
            <a:ext cx="3697033" cy="5143642"/>
            <a:chOff x="1926275" y="238125"/>
            <a:chExt cx="3765950" cy="5239525"/>
          </a:xfrm>
        </p:grpSpPr>
        <p:sp>
          <p:nvSpPr>
            <p:cNvPr id="9871" name="Google Shape;9871;p108"/>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2" name="Google Shape;9872;p108"/>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3" name="Google Shape;9873;p108"/>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4" name="Google Shape;9874;p108"/>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5" name="Google Shape;9875;p108"/>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6" name="Google Shape;9876;p108"/>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7" name="Google Shape;9877;p108"/>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8" name="Google Shape;9878;p108"/>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9" name="Google Shape;9879;p108"/>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0" name="Google Shape;9880;p108"/>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1" name="Google Shape;9881;p108"/>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2" name="Google Shape;9882;p108"/>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3" name="Google Shape;9883;p108"/>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4" name="Google Shape;9884;p108"/>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5" name="Google Shape;9885;p108"/>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6" name="Google Shape;9886;p108"/>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7" name="Google Shape;9887;p108"/>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8" name="Google Shape;9888;p108"/>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9" name="Google Shape;9889;p108"/>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0" name="Google Shape;9890;p108"/>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1" name="Google Shape;9891;p108"/>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2" name="Google Shape;9892;p108"/>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3" name="Google Shape;9893;p108"/>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4" name="Google Shape;9894;p108"/>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5" name="Google Shape;9895;p108"/>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6" name="Google Shape;9896;p108"/>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7" name="Google Shape;9897;p108"/>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8" name="Google Shape;9898;p108"/>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9" name="Google Shape;9899;p108"/>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0" name="Google Shape;9900;p108"/>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1" name="Google Shape;9901;p108"/>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2" name="Google Shape;9902;p108"/>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3" name="Google Shape;9903;p108"/>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4" name="Google Shape;9904;p108"/>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5" name="Google Shape;9905;p108"/>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6" name="Google Shape;9906;p108"/>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7" name="Google Shape;9907;p108"/>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8" name="Google Shape;9908;p108"/>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9" name="Google Shape;9909;p108"/>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0" name="Google Shape;9910;p108"/>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1" name="Google Shape;9911;p108"/>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2" name="Google Shape;9912;p108"/>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3" name="Google Shape;9913;p108"/>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4" name="Google Shape;9914;p108"/>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5" name="Google Shape;9915;p108"/>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6" name="Google Shape;9916;p108"/>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7" name="Google Shape;9917;p108"/>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8" name="Google Shape;9918;p108"/>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9" name="Google Shape;9919;p108"/>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0" name="Google Shape;9920;p108"/>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1" name="Google Shape;9921;p108"/>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2" name="Google Shape;9922;p108"/>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3" name="Google Shape;9923;p108"/>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4" name="Google Shape;9924;p108"/>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5" name="Google Shape;9925;p108"/>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6" name="Google Shape;9926;p108"/>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7" name="Google Shape;9927;p108"/>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8" name="Google Shape;9928;p108"/>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9" name="Google Shape;9929;p108"/>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0" name="Google Shape;9930;p108"/>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931" name="Google Shape;9931;p108"/>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49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2" name="Google Shape;9932;p108"/>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4900"/>
              </a:srgbClr>
            </a:outerShdw>
          </a:effectLst>
        </p:spPr>
        <p:txBody>
          <a:bodyPr/>
          <a:lstStyle/>
          <a:p>
            <a:endParaRPr lang="en-US"/>
          </a:p>
        </p:txBody>
      </p:sp>
      <p:sp>
        <p:nvSpPr>
          <p:cNvPr id="9933" name="Google Shape;9933;p108"/>
          <p:cNvSpPr txBox="1"/>
          <p:nvPr/>
        </p:nvSpPr>
        <p:spPr>
          <a:xfrm>
            <a:off x="340275" y="951650"/>
            <a:ext cx="3804900" cy="854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2200"/>
              <a:buFont typeface="Arial"/>
              <a:buNone/>
            </a:pPr>
            <a:r>
              <a:rPr lang="en" sz="2200" b="0" i="0" u="none" strike="noStrike" cap="none">
                <a:solidFill>
                  <a:srgbClr val="FFFFFF"/>
                </a:solidFill>
                <a:latin typeface="Inter ExtraBold"/>
                <a:ea typeface="Inter ExtraBold"/>
                <a:cs typeface="Inter ExtraBold"/>
                <a:sym typeface="Inter ExtraBold"/>
              </a:rPr>
              <a:t>Simplify the business </a:t>
            </a:r>
            <a:br>
              <a:rPr lang="en" sz="2200" b="0" i="0" u="none" strike="noStrike" cap="none">
                <a:solidFill>
                  <a:srgbClr val="FFFFFF"/>
                </a:solidFill>
                <a:latin typeface="Inter ExtraBold"/>
                <a:ea typeface="Inter ExtraBold"/>
                <a:cs typeface="Inter ExtraBold"/>
                <a:sym typeface="Inter ExtraBold"/>
              </a:rPr>
            </a:br>
            <a:r>
              <a:rPr lang="en" sz="2200" b="0" i="0" u="none" strike="noStrike" cap="none">
                <a:solidFill>
                  <a:srgbClr val="FFFFFF"/>
                </a:solidFill>
                <a:latin typeface="Inter ExtraBold"/>
                <a:ea typeface="Inter ExtraBold"/>
                <a:cs typeface="Inter ExtraBold"/>
                <a:sym typeface="Inter ExtraBold"/>
              </a:rPr>
              <a:t>of running your business.</a:t>
            </a:r>
            <a:endParaRPr sz="2200" b="0" i="0" u="none" strike="noStrike" cap="none">
              <a:solidFill>
                <a:srgbClr val="FFFFFF"/>
              </a:solidFill>
              <a:latin typeface="Inter ExtraBold"/>
              <a:ea typeface="Inter ExtraBold"/>
              <a:cs typeface="Inter ExtraBold"/>
              <a:sym typeface="Inter ExtraBold"/>
            </a:endParaRPr>
          </a:p>
        </p:txBody>
      </p:sp>
      <p:sp>
        <p:nvSpPr>
          <p:cNvPr id="9934" name="Google Shape;9934;p108"/>
          <p:cNvSpPr txBox="1"/>
          <p:nvPr/>
        </p:nvSpPr>
        <p:spPr>
          <a:xfrm>
            <a:off x="7653845" y="4665341"/>
            <a:ext cx="1257300" cy="292500"/>
          </a:xfrm>
          <a:prstGeom prst="rect">
            <a:avLst/>
          </a:prstGeom>
          <a:noFill/>
          <a:ln>
            <a:noFill/>
          </a:ln>
        </p:spPr>
        <p:txBody>
          <a:bodyPr spcFirstLastPara="1" wrap="square" lIns="91425" tIns="91425" rIns="91425" bIns="91425"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9935" name="Google Shape;9935;p108"/>
          <p:cNvSpPr txBox="1"/>
          <p:nvPr/>
        </p:nvSpPr>
        <p:spPr>
          <a:xfrm>
            <a:off x="340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9936" name="Google Shape;9936;p108"/>
          <p:cNvPicPr preferRelativeResize="0"/>
          <p:nvPr/>
        </p:nvPicPr>
        <p:blipFill rotWithShape="1">
          <a:blip r:embed="rId2">
            <a:alphaModFix/>
          </a:blip>
          <a:srcRect/>
          <a:stretch/>
        </p:blipFill>
        <p:spPr>
          <a:xfrm>
            <a:off x="7612258" y="4189886"/>
            <a:ext cx="1219225" cy="347665"/>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9937"/>
        <p:cNvGrpSpPr/>
        <p:nvPr/>
      </p:nvGrpSpPr>
      <p:grpSpPr>
        <a:xfrm>
          <a:off x="0" y="0"/>
          <a:ext cx="0" cy="0"/>
          <a:chOff x="0" y="0"/>
          <a:chExt cx="0" cy="0"/>
        </a:xfrm>
      </p:grpSpPr>
      <p:sp>
        <p:nvSpPr>
          <p:cNvPr id="9938" name="Google Shape;9938;p109"/>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9" name="Google Shape;9939;p109"/>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rtl="0">
              <a:lnSpc>
                <a:spcPct val="95000"/>
              </a:lnSpc>
              <a:spcBef>
                <a:spcPts val="0"/>
              </a:spcBef>
              <a:spcAft>
                <a:spcPts val="0"/>
              </a:spcAft>
              <a:buSzPts val="4200"/>
              <a:buNone/>
              <a:defRPr sz="4200"/>
            </a:lvl1pPr>
            <a:lvl2pPr lvl="1" algn="ctr" rtl="0">
              <a:lnSpc>
                <a:spcPct val="95000"/>
              </a:lnSpc>
              <a:spcBef>
                <a:spcPts val="0"/>
              </a:spcBef>
              <a:spcAft>
                <a:spcPts val="0"/>
              </a:spcAft>
              <a:buSzPts val="5200"/>
              <a:buNone/>
              <a:defRPr sz="5200"/>
            </a:lvl2pPr>
            <a:lvl3pPr lvl="2" algn="ctr" rtl="0">
              <a:lnSpc>
                <a:spcPct val="95000"/>
              </a:lnSpc>
              <a:spcBef>
                <a:spcPts val="0"/>
              </a:spcBef>
              <a:spcAft>
                <a:spcPts val="0"/>
              </a:spcAft>
              <a:buSzPts val="5200"/>
              <a:buNone/>
              <a:defRPr sz="5200"/>
            </a:lvl3pPr>
            <a:lvl4pPr lvl="3" algn="ctr" rtl="0">
              <a:lnSpc>
                <a:spcPct val="95000"/>
              </a:lnSpc>
              <a:spcBef>
                <a:spcPts val="0"/>
              </a:spcBef>
              <a:spcAft>
                <a:spcPts val="0"/>
              </a:spcAft>
              <a:buSzPts val="5200"/>
              <a:buNone/>
              <a:defRPr sz="5200"/>
            </a:lvl4pPr>
            <a:lvl5pPr lvl="4" algn="ctr" rtl="0">
              <a:lnSpc>
                <a:spcPct val="95000"/>
              </a:lnSpc>
              <a:spcBef>
                <a:spcPts val="0"/>
              </a:spcBef>
              <a:spcAft>
                <a:spcPts val="0"/>
              </a:spcAft>
              <a:buSzPts val="5200"/>
              <a:buNone/>
              <a:defRPr sz="5200"/>
            </a:lvl5pPr>
            <a:lvl6pPr lvl="5" algn="ctr" rtl="0">
              <a:lnSpc>
                <a:spcPct val="95000"/>
              </a:lnSpc>
              <a:spcBef>
                <a:spcPts val="0"/>
              </a:spcBef>
              <a:spcAft>
                <a:spcPts val="0"/>
              </a:spcAft>
              <a:buSzPts val="5200"/>
              <a:buNone/>
              <a:defRPr sz="5200"/>
            </a:lvl6pPr>
            <a:lvl7pPr lvl="6" algn="ctr" rtl="0">
              <a:lnSpc>
                <a:spcPct val="95000"/>
              </a:lnSpc>
              <a:spcBef>
                <a:spcPts val="0"/>
              </a:spcBef>
              <a:spcAft>
                <a:spcPts val="0"/>
              </a:spcAft>
              <a:buSzPts val="5200"/>
              <a:buNone/>
              <a:defRPr sz="5200"/>
            </a:lvl7pPr>
            <a:lvl8pPr lvl="7" algn="ctr" rtl="0">
              <a:lnSpc>
                <a:spcPct val="95000"/>
              </a:lnSpc>
              <a:spcBef>
                <a:spcPts val="0"/>
              </a:spcBef>
              <a:spcAft>
                <a:spcPts val="0"/>
              </a:spcAft>
              <a:buSzPts val="5200"/>
              <a:buNone/>
              <a:defRPr sz="5200"/>
            </a:lvl8pPr>
            <a:lvl9pPr lvl="8" algn="ctr" rtl="0">
              <a:lnSpc>
                <a:spcPct val="95000"/>
              </a:lnSpc>
              <a:spcBef>
                <a:spcPts val="0"/>
              </a:spcBef>
              <a:spcAft>
                <a:spcPts val="0"/>
              </a:spcAft>
              <a:buSzPts val="5200"/>
              <a:buNone/>
              <a:defRPr sz="5200"/>
            </a:lvl9pPr>
          </a:lstStyle>
          <a:p>
            <a:endParaRPr/>
          </a:p>
        </p:txBody>
      </p:sp>
      <p:sp>
        <p:nvSpPr>
          <p:cNvPr id="9940" name="Google Shape;9940;p109"/>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dk2"/>
              </a:buClr>
              <a:buSzPts val="2000"/>
              <a:buNone/>
              <a:defRPr sz="2000">
                <a:solidFill>
                  <a:schemeClr val="dk2"/>
                </a:solidFill>
              </a:defRPr>
            </a:lvl1pPr>
            <a:lvl2pPr lvl="1" algn="l" rtl="0">
              <a:lnSpc>
                <a:spcPct val="100000"/>
              </a:lnSpc>
              <a:spcBef>
                <a:spcPts val="0"/>
              </a:spcBef>
              <a:spcAft>
                <a:spcPts val="0"/>
              </a:spcAft>
              <a:buClr>
                <a:schemeClr val="dk2"/>
              </a:buClr>
              <a:buSzPts val="2000"/>
              <a:buNone/>
              <a:defRPr sz="2000">
                <a:solidFill>
                  <a:schemeClr val="dk2"/>
                </a:solidFill>
              </a:defRPr>
            </a:lvl2pPr>
            <a:lvl3pPr lvl="2" algn="l" rtl="0">
              <a:lnSpc>
                <a:spcPct val="100000"/>
              </a:lnSpc>
              <a:spcBef>
                <a:spcPts val="0"/>
              </a:spcBef>
              <a:spcAft>
                <a:spcPts val="0"/>
              </a:spcAft>
              <a:buClr>
                <a:schemeClr val="dk2"/>
              </a:buClr>
              <a:buSzPts val="2000"/>
              <a:buNone/>
              <a:defRPr sz="2000">
                <a:solidFill>
                  <a:schemeClr val="dk2"/>
                </a:solidFill>
              </a:defRPr>
            </a:lvl3pPr>
            <a:lvl4pPr lvl="3" algn="l" rtl="0">
              <a:lnSpc>
                <a:spcPct val="100000"/>
              </a:lnSpc>
              <a:spcBef>
                <a:spcPts val="0"/>
              </a:spcBef>
              <a:spcAft>
                <a:spcPts val="0"/>
              </a:spcAft>
              <a:buClr>
                <a:schemeClr val="dk2"/>
              </a:buClr>
              <a:buSzPts val="2000"/>
              <a:buNone/>
              <a:defRPr sz="2000">
                <a:solidFill>
                  <a:schemeClr val="dk2"/>
                </a:solidFill>
              </a:defRPr>
            </a:lvl4pPr>
            <a:lvl5pPr lvl="4" algn="l" rtl="0">
              <a:lnSpc>
                <a:spcPct val="100000"/>
              </a:lnSpc>
              <a:spcBef>
                <a:spcPts val="0"/>
              </a:spcBef>
              <a:spcAft>
                <a:spcPts val="0"/>
              </a:spcAft>
              <a:buClr>
                <a:schemeClr val="dk2"/>
              </a:buClr>
              <a:buSzPts val="2000"/>
              <a:buNone/>
              <a:defRPr sz="2000">
                <a:solidFill>
                  <a:schemeClr val="dk2"/>
                </a:solidFill>
              </a:defRPr>
            </a:lvl5pPr>
            <a:lvl6pPr lvl="5" algn="l" rtl="0">
              <a:lnSpc>
                <a:spcPct val="100000"/>
              </a:lnSpc>
              <a:spcBef>
                <a:spcPts val="0"/>
              </a:spcBef>
              <a:spcAft>
                <a:spcPts val="0"/>
              </a:spcAft>
              <a:buClr>
                <a:schemeClr val="dk2"/>
              </a:buClr>
              <a:buSzPts val="2000"/>
              <a:buNone/>
              <a:defRPr sz="2000">
                <a:solidFill>
                  <a:schemeClr val="dk2"/>
                </a:solidFill>
              </a:defRPr>
            </a:lvl6pPr>
            <a:lvl7pPr lvl="6" algn="l" rtl="0">
              <a:lnSpc>
                <a:spcPct val="100000"/>
              </a:lnSpc>
              <a:spcBef>
                <a:spcPts val="0"/>
              </a:spcBef>
              <a:spcAft>
                <a:spcPts val="0"/>
              </a:spcAft>
              <a:buClr>
                <a:schemeClr val="dk2"/>
              </a:buClr>
              <a:buSzPts val="2000"/>
              <a:buNone/>
              <a:defRPr sz="2000">
                <a:solidFill>
                  <a:schemeClr val="dk2"/>
                </a:solidFill>
              </a:defRPr>
            </a:lvl7pPr>
            <a:lvl8pPr lvl="7" algn="l" rtl="0">
              <a:lnSpc>
                <a:spcPct val="100000"/>
              </a:lnSpc>
              <a:spcBef>
                <a:spcPts val="0"/>
              </a:spcBef>
              <a:spcAft>
                <a:spcPts val="0"/>
              </a:spcAft>
              <a:buClr>
                <a:schemeClr val="dk2"/>
              </a:buClr>
              <a:buSzPts val="2000"/>
              <a:buNone/>
              <a:defRPr sz="2000">
                <a:solidFill>
                  <a:schemeClr val="dk2"/>
                </a:solidFill>
              </a:defRPr>
            </a:lvl8pPr>
            <a:lvl9pPr lvl="8" algn="l" rtl="0">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9941" name="Google Shape;9941;p109"/>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9942"/>
        <p:cNvGrpSpPr/>
        <p:nvPr/>
      </p:nvGrpSpPr>
      <p:grpSpPr>
        <a:xfrm>
          <a:off x="0" y="0"/>
          <a:ext cx="0" cy="0"/>
          <a:chOff x="0" y="0"/>
          <a:chExt cx="0" cy="0"/>
        </a:xfrm>
      </p:grpSpPr>
      <p:sp>
        <p:nvSpPr>
          <p:cNvPr id="9943" name="Google Shape;9943;p110"/>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rtl="0">
              <a:lnSpc>
                <a:spcPct val="95000"/>
              </a:lnSpc>
              <a:spcBef>
                <a:spcPts val="0"/>
              </a:spcBef>
              <a:spcAft>
                <a:spcPts val="0"/>
              </a:spcAft>
              <a:buSzPts val="4200"/>
              <a:buNone/>
              <a:defRPr sz="4200"/>
            </a:lvl1pPr>
            <a:lvl2pPr lvl="1" algn="ctr" rtl="0">
              <a:lnSpc>
                <a:spcPct val="95000"/>
              </a:lnSpc>
              <a:spcBef>
                <a:spcPts val="0"/>
              </a:spcBef>
              <a:spcAft>
                <a:spcPts val="0"/>
              </a:spcAft>
              <a:buSzPts val="5200"/>
              <a:buNone/>
              <a:defRPr sz="5200"/>
            </a:lvl2pPr>
            <a:lvl3pPr lvl="2" algn="ctr" rtl="0">
              <a:lnSpc>
                <a:spcPct val="95000"/>
              </a:lnSpc>
              <a:spcBef>
                <a:spcPts val="0"/>
              </a:spcBef>
              <a:spcAft>
                <a:spcPts val="0"/>
              </a:spcAft>
              <a:buSzPts val="5200"/>
              <a:buNone/>
              <a:defRPr sz="5200"/>
            </a:lvl3pPr>
            <a:lvl4pPr lvl="3" algn="ctr" rtl="0">
              <a:lnSpc>
                <a:spcPct val="95000"/>
              </a:lnSpc>
              <a:spcBef>
                <a:spcPts val="0"/>
              </a:spcBef>
              <a:spcAft>
                <a:spcPts val="0"/>
              </a:spcAft>
              <a:buSzPts val="5200"/>
              <a:buNone/>
              <a:defRPr sz="5200"/>
            </a:lvl4pPr>
            <a:lvl5pPr lvl="4" algn="ctr" rtl="0">
              <a:lnSpc>
                <a:spcPct val="95000"/>
              </a:lnSpc>
              <a:spcBef>
                <a:spcPts val="0"/>
              </a:spcBef>
              <a:spcAft>
                <a:spcPts val="0"/>
              </a:spcAft>
              <a:buSzPts val="5200"/>
              <a:buNone/>
              <a:defRPr sz="5200"/>
            </a:lvl5pPr>
            <a:lvl6pPr lvl="5" algn="ctr" rtl="0">
              <a:lnSpc>
                <a:spcPct val="95000"/>
              </a:lnSpc>
              <a:spcBef>
                <a:spcPts val="0"/>
              </a:spcBef>
              <a:spcAft>
                <a:spcPts val="0"/>
              </a:spcAft>
              <a:buSzPts val="5200"/>
              <a:buNone/>
              <a:defRPr sz="5200"/>
            </a:lvl6pPr>
            <a:lvl7pPr lvl="6" algn="ctr" rtl="0">
              <a:lnSpc>
                <a:spcPct val="95000"/>
              </a:lnSpc>
              <a:spcBef>
                <a:spcPts val="0"/>
              </a:spcBef>
              <a:spcAft>
                <a:spcPts val="0"/>
              </a:spcAft>
              <a:buSzPts val="5200"/>
              <a:buNone/>
              <a:defRPr sz="5200"/>
            </a:lvl7pPr>
            <a:lvl8pPr lvl="7" algn="ctr" rtl="0">
              <a:lnSpc>
                <a:spcPct val="95000"/>
              </a:lnSpc>
              <a:spcBef>
                <a:spcPts val="0"/>
              </a:spcBef>
              <a:spcAft>
                <a:spcPts val="0"/>
              </a:spcAft>
              <a:buSzPts val="5200"/>
              <a:buNone/>
              <a:defRPr sz="5200"/>
            </a:lvl8pPr>
            <a:lvl9pPr lvl="8" algn="ctr" rtl="0">
              <a:lnSpc>
                <a:spcPct val="95000"/>
              </a:lnSpc>
              <a:spcBef>
                <a:spcPts val="0"/>
              </a:spcBef>
              <a:spcAft>
                <a:spcPts val="0"/>
              </a:spcAft>
              <a:buSzPts val="5200"/>
              <a:buNone/>
              <a:defRPr sz="5200"/>
            </a:lvl9pPr>
          </a:lstStyle>
          <a:p>
            <a:endParaRPr/>
          </a:p>
        </p:txBody>
      </p:sp>
      <p:sp>
        <p:nvSpPr>
          <p:cNvPr id="9944" name="Google Shape;9944;p110"/>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dk2"/>
              </a:buClr>
              <a:buSzPts val="2000"/>
              <a:buNone/>
              <a:defRPr sz="2000">
                <a:solidFill>
                  <a:schemeClr val="dk2"/>
                </a:solidFill>
              </a:defRPr>
            </a:lvl1pPr>
            <a:lvl2pPr lvl="1" algn="l" rtl="0">
              <a:lnSpc>
                <a:spcPct val="100000"/>
              </a:lnSpc>
              <a:spcBef>
                <a:spcPts val="0"/>
              </a:spcBef>
              <a:spcAft>
                <a:spcPts val="0"/>
              </a:spcAft>
              <a:buClr>
                <a:schemeClr val="dk2"/>
              </a:buClr>
              <a:buSzPts val="2000"/>
              <a:buNone/>
              <a:defRPr sz="2000">
                <a:solidFill>
                  <a:schemeClr val="dk2"/>
                </a:solidFill>
              </a:defRPr>
            </a:lvl2pPr>
            <a:lvl3pPr lvl="2" algn="l" rtl="0">
              <a:lnSpc>
                <a:spcPct val="100000"/>
              </a:lnSpc>
              <a:spcBef>
                <a:spcPts val="0"/>
              </a:spcBef>
              <a:spcAft>
                <a:spcPts val="0"/>
              </a:spcAft>
              <a:buClr>
                <a:schemeClr val="dk2"/>
              </a:buClr>
              <a:buSzPts val="2000"/>
              <a:buNone/>
              <a:defRPr sz="2000">
                <a:solidFill>
                  <a:schemeClr val="dk2"/>
                </a:solidFill>
              </a:defRPr>
            </a:lvl3pPr>
            <a:lvl4pPr lvl="3" algn="l" rtl="0">
              <a:lnSpc>
                <a:spcPct val="100000"/>
              </a:lnSpc>
              <a:spcBef>
                <a:spcPts val="0"/>
              </a:spcBef>
              <a:spcAft>
                <a:spcPts val="0"/>
              </a:spcAft>
              <a:buClr>
                <a:schemeClr val="dk2"/>
              </a:buClr>
              <a:buSzPts val="2000"/>
              <a:buNone/>
              <a:defRPr sz="2000">
                <a:solidFill>
                  <a:schemeClr val="dk2"/>
                </a:solidFill>
              </a:defRPr>
            </a:lvl4pPr>
            <a:lvl5pPr lvl="4" algn="l" rtl="0">
              <a:lnSpc>
                <a:spcPct val="100000"/>
              </a:lnSpc>
              <a:spcBef>
                <a:spcPts val="0"/>
              </a:spcBef>
              <a:spcAft>
                <a:spcPts val="0"/>
              </a:spcAft>
              <a:buClr>
                <a:schemeClr val="dk2"/>
              </a:buClr>
              <a:buSzPts val="2000"/>
              <a:buNone/>
              <a:defRPr sz="2000">
                <a:solidFill>
                  <a:schemeClr val="dk2"/>
                </a:solidFill>
              </a:defRPr>
            </a:lvl5pPr>
            <a:lvl6pPr lvl="5" algn="l" rtl="0">
              <a:lnSpc>
                <a:spcPct val="100000"/>
              </a:lnSpc>
              <a:spcBef>
                <a:spcPts val="0"/>
              </a:spcBef>
              <a:spcAft>
                <a:spcPts val="0"/>
              </a:spcAft>
              <a:buClr>
                <a:schemeClr val="dk2"/>
              </a:buClr>
              <a:buSzPts val="2000"/>
              <a:buNone/>
              <a:defRPr sz="2000">
                <a:solidFill>
                  <a:schemeClr val="dk2"/>
                </a:solidFill>
              </a:defRPr>
            </a:lvl6pPr>
            <a:lvl7pPr lvl="6" algn="l" rtl="0">
              <a:lnSpc>
                <a:spcPct val="100000"/>
              </a:lnSpc>
              <a:spcBef>
                <a:spcPts val="0"/>
              </a:spcBef>
              <a:spcAft>
                <a:spcPts val="0"/>
              </a:spcAft>
              <a:buClr>
                <a:schemeClr val="dk2"/>
              </a:buClr>
              <a:buSzPts val="2000"/>
              <a:buNone/>
              <a:defRPr sz="2000">
                <a:solidFill>
                  <a:schemeClr val="dk2"/>
                </a:solidFill>
              </a:defRPr>
            </a:lvl7pPr>
            <a:lvl8pPr lvl="7" algn="l" rtl="0">
              <a:lnSpc>
                <a:spcPct val="100000"/>
              </a:lnSpc>
              <a:spcBef>
                <a:spcPts val="0"/>
              </a:spcBef>
              <a:spcAft>
                <a:spcPts val="0"/>
              </a:spcAft>
              <a:buClr>
                <a:schemeClr val="dk2"/>
              </a:buClr>
              <a:buSzPts val="2000"/>
              <a:buNone/>
              <a:defRPr sz="2000">
                <a:solidFill>
                  <a:schemeClr val="dk2"/>
                </a:solidFill>
              </a:defRPr>
            </a:lvl8pPr>
            <a:lvl9pPr lvl="8" algn="l" rtl="0">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9945" name="Google Shape;9945;p110"/>
          <p:cNvGrpSpPr/>
          <p:nvPr/>
        </p:nvGrpSpPr>
        <p:grpSpPr>
          <a:xfrm>
            <a:off x="455001" y="401909"/>
            <a:ext cx="908390" cy="258739"/>
            <a:chOff x="238125" y="1822850"/>
            <a:chExt cx="7080200" cy="2016675"/>
          </a:xfrm>
        </p:grpSpPr>
        <p:sp>
          <p:nvSpPr>
            <p:cNvPr id="9946" name="Google Shape;9946;p11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7" name="Google Shape;9947;p11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8" name="Google Shape;9948;p11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9" name="Google Shape;9949;p11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0" name="Google Shape;9950;p11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1" name="Google Shape;9951;p11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2" name="Google Shape;9952;p11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9953" name="Google Shape;9953;p110"/>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9954"/>
        <p:cNvGrpSpPr/>
        <p:nvPr/>
      </p:nvGrpSpPr>
      <p:grpSpPr>
        <a:xfrm>
          <a:off x="0" y="0"/>
          <a:ext cx="0" cy="0"/>
          <a:chOff x="0" y="0"/>
          <a:chExt cx="0" cy="0"/>
        </a:xfrm>
      </p:grpSpPr>
      <p:sp>
        <p:nvSpPr>
          <p:cNvPr id="9955" name="Google Shape;9955;p111"/>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9956" name="Google Shape;9956;p111"/>
          <p:cNvPicPr preferRelativeResize="0"/>
          <p:nvPr/>
        </p:nvPicPr>
        <p:blipFill rotWithShape="1">
          <a:blip r:embed="rId2">
            <a:alphaModFix/>
          </a:blip>
          <a:srcRect t="18091" r="4251" b="18091"/>
          <a:stretch/>
        </p:blipFill>
        <p:spPr>
          <a:xfrm>
            <a:off x="6292663" y="0"/>
            <a:ext cx="1425900" cy="1425900"/>
          </a:xfrm>
          <a:prstGeom prst="ellipse">
            <a:avLst/>
          </a:prstGeom>
          <a:noFill/>
          <a:ln>
            <a:noFill/>
          </a:ln>
        </p:spPr>
      </p:pic>
      <p:sp>
        <p:nvSpPr>
          <p:cNvPr id="9957" name="Google Shape;9957;p111"/>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rtl="0">
              <a:lnSpc>
                <a:spcPct val="95000"/>
              </a:lnSpc>
              <a:spcBef>
                <a:spcPts val="0"/>
              </a:spcBef>
              <a:spcAft>
                <a:spcPts val="0"/>
              </a:spcAft>
              <a:buClr>
                <a:schemeClr val="lt1"/>
              </a:buClr>
              <a:buSzPts val="4200"/>
              <a:buNone/>
              <a:defRPr sz="4200">
                <a:solidFill>
                  <a:schemeClr val="lt1"/>
                </a:solidFill>
              </a:defRPr>
            </a:lvl1pPr>
            <a:lvl2pPr lvl="1" algn="ctr" rtl="0">
              <a:lnSpc>
                <a:spcPct val="95000"/>
              </a:lnSpc>
              <a:spcBef>
                <a:spcPts val="0"/>
              </a:spcBef>
              <a:spcAft>
                <a:spcPts val="0"/>
              </a:spcAft>
              <a:buClr>
                <a:schemeClr val="lt1"/>
              </a:buClr>
              <a:buSzPts val="5200"/>
              <a:buNone/>
              <a:defRPr sz="5200">
                <a:solidFill>
                  <a:schemeClr val="lt1"/>
                </a:solidFill>
              </a:defRPr>
            </a:lvl2pPr>
            <a:lvl3pPr lvl="2" algn="ctr" rtl="0">
              <a:lnSpc>
                <a:spcPct val="95000"/>
              </a:lnSpc>
              <a:spcBef>
                <a:spcPts val="0"/>
              </a:spcBef>
              <a:spcAft>
                <a:spcPts val="0"/>
              </a:spcAft>
              <a:buClr>
                <a:schemeClr val="lt1"/>
              </a:buClr>
              <a:buSzPts val="5200"/>
              <a:buNone/>
              <a:defRPr sz="5200">
                <a:solidFill>
                  <a:schemeClr val="lt1"/>
                </a:solidFill>
              </a:defRPr>
            </a:lvl3pPr>
            <a:lvl4pPr lvl="3" algn="ctr" rtl="0">
              <a:lnSpc>
                <a:spcPct val="95000"/>
              </a:lnSpc>
              <a:spcBef>
                <a:spcPts val="0"/>
              </a:spcBef>
              <a:spcAft>
                <a:spcPts val="0"/>
              </a:spcAft>
              <a:buClr>
                <a:schemeClr val="lt1"/>
              </a:buClr>
              <a:buSzPts val="5200"/>
              <a:buNone/>
              <a:defRPr sz="5200">
                <a:solidFill>
                  <a:schemeClr val="lt1"/>
                </a:solidFill>
              </a:defRPr>
            </a:lvl4pPr>
            <a:lvl5pPr lvl="4" algn="ctr" rtl="0">
              <a:lnSpc>
                <a:spcPct val="95000"/>
              </a:lnSpc>
              <a:spcBef>
                <a:spcPts val="0"/>
              </a:spcBef>
              <a:spcAft>
                <a:spcPts val="0"/>
              </a:spcAft>
              <a:buClr>
                <a:schemeClr val="lt1"/>
              </a:buClr>
              <a:buSzPts val="5200"/>
              <a:buNone/>
              <a:defRPr sz="5200">
                <a:solidFill>
                  <a:schemeClr val="lt1"/>
                </a:solidFill>
              </a:defRPr>
            </a:lvl5pPr>
            <a:lvl6pPr lvl="5" algn="ctr" rtl="0">
              <a:lnSpc>
                <a:spcPct val="95000"/>
              </a:lnSpc>
              <a:spcBef>
                <a:spcPts val="0"/>
              </a:spcBef>
              <a:spcAft>
                <a:spcPts val="0"/>
              </a:spcAft>
              <a:buClr>
                <a:schemeClr val="lt1"/>
              </a:buClr>
              <a:buSzPts val="5200"/>
              <a:buNone/>
              <a:defRPr sz="5200">
                <a:solidFill>
                  <a:schemeClr val="lt1"/>
                </a:solidFill>
              </a:defRPr>
            </a:lvl6pPr>
            <a:lvl7pPr lvl="6" algn="ctr" rtl="0">
              <a:lnSpc>
                <a:spcPct val="95000"/>
              </a:lnSpc>
              <a:spcBef>
                <a:spcPts val="0"/>
              </a:spcBef>
              <a:spcAft>
                <a:spcPts val="0"/>
              </a:spcAft>
              <a:buClr>
                <a:schemeClr val="lt1"/>
              </a:buClr>
              <a:buSzPts val="5200"/>
              <a:buNone/>
              <a:defRPr sz="5200">
                <a:solidFill>
                  <a:schemeClr val="lt1"/>
                </a:solidFill>
              </a:defRPr>
            </a:lvl7pPr>
            <a:lvl8pPr lvl="7" algn="ctr" rtl="0">
              <a:lnSpc>
                <a:spcPct val="95000"/>
              </a:lnSpc>
              <a:spcBef>
                <a:spcPts val="0"/>
              </a:spcBef>
              <a:spcAft>
                <a:spcPts val="0"/>
              </a:spcAft>
              <a:buClr>
                <a:schemeClr val="lt1"/>
              </a:buClr>
              <a:buSzPts val="5200"/>
              <a:buNone/>
              <a:defRPr sz="5200">
                <a:solidFill>
                  <a:schemeClr val="lt1"/>
                </a:solidFill>
              </a:defRPr>
            </a:lvl8pPr>
            <a:lvl9pPr lvl="8" algn="ctr" rtl="0">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9958" name="Google Shape;9958;p111"/>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lt2"/>
              </a:buClr>
              <a:buSzPts val="2000"/>
              <a:buNone/>
              <a:defRPr sz="2000">
                <a:solidFill>
                  <a:schemeClr val="lt2"/>
                </a:solidFill>
              </a:defRPr>
            </a:lvl1pPr>
            <a:lvl2pPr lvl="1" algn="l" rtl="0">
              <a:lnSpc>
                <a:spcPct val="100000"/>
              </a:lnSpc>
              <a:spcBef>
                <a:spcPts val="0"/>
              </a:spcBef>
              <a:spcAft>
                <a:spcPts val="0"/>
              </a:spcAft>
              <a:buClr>
                <a:schemeClr val="lt2"/>
              </a:buClr>
              <a:buSzPts val="2000"/>
              <a:buNone/>
              <a:defRPr sz="2000">
                <a:solidFill>
                  <a:schemeClr val="lt2"/>
                </a:solidFill>
              </a:defRPr>
            </a:lvl2pPr>
            <a:lvl3pPr lvl="2" algn="l" rtl="0">
              <a:lnSpc>
                <a:spcPct val="100000"/>
              </a:lnSpc>
              <a:spcBef>
                <a:spcPts val="0"/>
              </a:spcBef>
              <a:spcAft>
                <a:spcPts val="0"/>
              </a:spcAft>
              <a:buClr>
                <a:schemeClr val="lt2"/>
              </a:buClr>
              <a:buSzPts val="2000"/>
              <a:buNone/>
              <a:defRPr sz="2000">
                <a:solidFill>
                  <a:schemeClr val="lt2"/>
                </a:solidFill>
              </a:defRPr>
            </a:lvl3pPr>
            <a:lvl4pPr lvl="3" algn="l" rtl="0">
              <a:lnSpc>
                <a:spcPct val="100000"/>
              </a:lnSpc>
              <a:spcBef>
                <a:spcPts val="0"/>
              </a:spcBef>
              <a:spcAft>
                <a:spcPts val="0"/>
              </a:spcAft>
              <a:buClr>
                <a:schemeClr val="lt2"/>
              </a:buClr>
              <a:buSzPts val="2000"/>
              <a:buNone/>
              <a:defRPr sz="2000">
                <a:solidFill>
                  <a:schemeClr val="lt2"/>
                </a:solidFill>
              </a:defRPr>
            </a:lvl4pPr>
            <a:lvl5pPr lvl="4" algn="l" rtl="0">
              <a:lnSpc>
                <a:spcPct val="100000"/>
              </a:lnSpc>
              <a:spcBef>
                <a:spcPts val="0"/>
              </a:spcBef>
              <a:spcAft>
                <a:spcPts val="0"/>
              </a:spcAft>
              <a:buClr>
                <a:schemeClr val="lt2"/>
              </a:buClr>
              <a:buSzPts val="2000"/>
              <a:buNone/>
              <a:defRPr sz="2000">
                <a:solidFill>
                  <a:schemeClr val="lt2"/>
                </a:solidFill>
              </a:defRPr>
            </a:lvl5pPr>
            <a:lvl6pPr lvl="5" algn="l" rtl="0">
              <a:lnSpc>
                <a:spcPct val="100000"/>
              </a:lnSpc>
              <a:spcBef>
                <a:spcPts val="0"/>
              </a:spcBef>
              <a:spcAft>
                <a:spcPts val="0"/>
              </a:spcAft>
              <a:buClr>
                <a:schemeClr val="lt2"/>
              </a:buClr>
              <a:buSzPts val="2000"/>
              <a:buNone/>
              <a:defRPr sz="2000">
                <a:solidFill>
                  <a:schemeClr val="lt2"/>
                </a:solidFill>
              </a:defRPr>
            </a:lvl6pPr>
            <a:lvl7pPr lvl="6" algn="l" rtl="0">
              <a:lnSpc>
                <a:spcPct val="100000"/>
              </a:lnSpc>
              <a:spcBef>
                <a:spcPts val="0"/>
              </a:spcBef>
              <a:spcAft>
                <a:spcPts val="0"/>
              </a:spcAft>
              <a:buClr>
                <a:schemeClr val="lt2"/>
              </a:buClr>
              <a:buSzPts val="2000"/>
              <a:buNone/>
              <a:defRPr sz="2000">
                <a:solidFill>
                  <a:schemeClr val="lt2"/>
                </a:solidFill>
              </a:defRPr>
            </a:lvl7pPr>
            <a:lvl8pPr lvl="7" algn="l" rtl="0">
              <a:lnSpc>
                <a:spcPct val="100000"/>
              </a:lnSpc>
              <a:spcBef>
                <a:spcPts val="0"/>
              </a:spcBef>
              <a:spcAft>
                <a:spcPts val="0"/>
              </a:spcAft>
              <a:buClr>
                <a:schemeClr val="lt2"/>
              </a:buClr>
              <a:buSzPts val="2000"/>
              <a:buNone/>
              <a:defRPr sz="2000">
                <a:solidFill>
                  <a:schemeClr val="lt2"/>
                </a:solidFill>
              </a:defRPr>
            </a:lvl8pPr>
            <a:lvl9pPr lvl="8" algn="l" rtl="0">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9959" name="Google Shape;9959;p111"/>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0" name="Google Shape;9960;p111"/>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1" name="Google Shape;9961;p111"/>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9962" name="Google Shape;9962;p111"/>
          <p:cNvPicPr preferRelativeResize="0"/>
          <p:nvPr/>
        </p:nvPicPr>
        <p:blipFill rotWithShape="1">
          <a:blip r:embed="rId3">
            <a:alphaModFix/>
          </a:blip>
          <a:srcRect l="33475" t="11983" r="24192" b="24544"/>
          <a:stretch/>
        </p:blipFill>
        <p:spPr>
          <a:xfrm>
            <a:off x="7718500" y="1425500"/>
            <a:ext cx="1425776" cy="1425899"/>
          </a:xfrm>
          <a:prstGeom prst="rect">
            <a:avLst/>
          </a:prstGeom>
          <a:noFill/>
          <a:ln>
            <a:noFill/>
          </a:ln>
        </p:spPr>
      </p:pic>
      <p:pic>
        <p:nvPicPr>
          <p:cNvPr id="9963" name="Google Shape;9963;p111"/>
          <p:cNvPicPr preferRelativeResize="0"/>
          <p:nvPr/>
        </p:nvPicPr>
        <p:blipFill rotWithShape="1">
          <a:blip r:embed="rId4">
            <a:alphaModFix/>
          </a:blip>
          <a:srcRect/>
          <a:stretch/>
        </p:blipFill>
        <p:spPr>
          <a:xfrm>
            <a:off x="6292200" y="2727425"/>
            <a:ext cx="2851800" cy="1549825"/>
          </a:xfrm>
          <a:prstGeom prst="rect">
            <a:avLst/>
          </a:prstGeom>
          <a:noFill/>
          <a:ln>
            <a:noFill/>
          </a:ln>
        </p:spPr>
      </p:pic>
      <p:grpSp>
        <p:nvGrpSpPr>
          <p:cNvPr id="9964" name="Google Shape;9964;p111"/>
          <p:cNvGrpSpPr/>
          <p:nvPr/>
        </p:nvGrpSpPr>
        <p:grpSpPr>
          <a:xfrm>
            <a:off x="5825945" y="3085919"/>
            <a:ext cx="1376700" cy="330600"/>
            <a:chOff x="5457350" y="2701375"/>
            <a:chExt cx="1376700" cy="330600"/>
          </a:xfrm>
        </p:grpSpPr>
        <p:sp>
          <p:nvSpPr>
            <p:cNvPr id="9965" name="Google Shape;9965;p111"/>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9966" name="Google Shape;9966;p111"/>
            <p:cNvGrpSpPr/>
            <p:nvPr/>
          </p:nvGrpSpPr>
          <p:grpSpPr>
            <a:xfrm>
              <a:off x="5541202" y="2774463"/>
              <a:ext cx="183000" cy="183000"/>
              <a:chOff x="5541202" y="2774463"/>
              <a:chExt cx="183000" cy="183000"/>
            </a:xfrm>
          </p:grpSpPr>
          <p:sp>
            <p:nvSpPr>
              <p:cNvPr id="9967" name="Google Shape;9967;p111"/>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8" name="Google Shape;9968;p111"/>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9969" name="Google Shape;9969;p111"/>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970" name="Google Shape;9970;p111"/>
          <p:cNvGrpSpPr/>
          <p:nvPr/>
        </p:nvGrpSpPr>
        <p:grpSpPr>
          <a:xfrm>
            <a:off x="2446250" y="4626181"/>
            <a:ext cx="845188" cy="162953"/>
            <a:chOff x="3701600" y="2570125"/>
            <a:chExt cx="1503625" cy="289900"/>
          </a:xfrm>
        </p:grpSpPr>
        <p:sp>
          <p:nvSpPr>
            <p:cNvPr id="9971" name="Google Shape;9971;p111"/>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2" name="Google Shape;9972;p111"/>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3" name="Google Shape;9973;p111"/>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4" name="Google Shape;9974;p111"/>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5" name="Google Shape;9975;p111"/>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6" name="Google Shape;9976;p111"/>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7" name="Google Shape;9977;p111"/>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8" name="Google Shape;9978;p111"/>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9" name="Google Shape;9979;p111"/>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0" name="Google Shape;9980;p111"/>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1" name="Google Shape;9981;p111"/>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2" name="Google Shape;9982;p111"/>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83" name="Google Shape;9983;p111"/>
          <p:cNvGrpSpPr/>
          <p:nvPr/>
        </p:nvGrpSpPr>
        <p:grpSpPr>
          <a:xfrm>
            <a:off x="5267233" y="4595311"/>
            <a:ext cx="908377" cy="201300"/>
            <a:chOff x="5577025" y="2564875"/>
            <a:chExt cx="1764525" cy="390950"/>
          </a:xfrm>
        </p:grpSpPr>
        <p:sp>
          <p:nvSpPr>
            <p:cNvPr id="9984" name="Google Shape;9984;p111"/>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5" name="Google Shape;9985;p111"/>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6" name="Google Shape;9986;p111"/>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7" name="Google Shape;9987;p111"/>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8" name="Google Shape;9988;p111"/>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9" name="Google Shape;9989;p111"/>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0" name="Google Shape;9990;p111"/>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1" name="Google Shape;9991;p111"/>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2" name="Google Shape;9992;p111"/>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3" name="Google Shape;9993;p111"/>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4" name="Google Shape;9994;p111"/>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5" name="Google Shape;9995;p111"/>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6" name="Google Shape;9996;p111"/>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7" name="Google Shape;9997;p111"/>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8" name="Google Shape;9998;p111"/>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9" name="Google Shape;9999;p111"/>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00" name="Google Shape;10000;p111"/>
          <p:cNvGrpSpPr/>
          <p:nvPr/>
        </p:nvGrpSpPr>
        <p:grpSpPr>
          <a:xfrm>
            <a:off x="3882459" y="4590168"/>
            <a:ext cx="682107" cy="266863"/>
            <a:chOff x="238125" y="2500825"/>
            <a:chExt cx="1678825" cy="656650"/>
          </a:xfrm>
        </p:grpSpPr>
        <p:sp>
          <p:nvSpPr>
            <p:cNvPr id="10001" name="Google Shape;10001;p111"/>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2" name="Google Shape;10002;p111"/>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3" name="Google Shape;10003;p111"/>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4" name="Google Shape;10004;p111"/>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5" name="Google Shape;10005;p111"/>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6" name="Google Shape;10006;p111"/>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7" name="Google Shape;10007;p111"/>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8" name="Google Shape;10008;p111"/>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9" name="Google Shape;10009;p111"/>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0" name="Google Shape;10010;p111"/>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1" name="Google Shape;10011;p111"/>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2" name="Google Shape;10012;p111"/>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3" name="Google Shape;10013;p111"/>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4" name="Google Shape;10014;p111"/>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5" name="Google Shape;10015;p111"/>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6" name="Google Shape;10016;p111"/>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7" name="Google Shape;10017;p111"/>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8" name="Google Shape;10018;p111"/>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9" name="Google Shape;10019;p111"/>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20" name="Google Shape;10020;p111"/>
          <p:cNvGrpSpPr/>
          <p:nvPr/>
        </p:nvGrpSpPr>
        <p:grpSpPr>
          <a:xfrm>
            <a:off x="6779578" y="4626181"/>
            <a:ext cx="845188" cy="162953"/>
            <a:chOff x="3701600" y="2570125"/>
            <a:chExt cx="1503625" cy="289900"/>
          </a:xfrm>
        </p:grpSpPr>
        <p:sp>
          <p:nvSpPr>
            <p:cNvPr id="10021" name="Google Shape;10021;p111"/>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2" name="Google Shape;10022;p111"/>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3" name="Google Shape;10023;p111"/>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4" name="Google Shape;10024;p111"/>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5" name="Google Shape;10025;p111"/>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6" name="Google Shape;10026;p111"/>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7" name="Google Shape;10027;p111"/>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8" name="Google Shape;10028;p111"/>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9" name="Google Shape;10029;p111"/>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0" name="Google Shape;10030;p111"/>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1" name="Google Shape;10031;p111"/>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2" name="Google Shape;10032;p111"/>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033" name="Google Shape;10033;p111"/>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4" name="Google Shape;10034;p111"/>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10035" name="Google Shape;10035;p111"/>
          <p:cNvGrpSpPr/>
          <p:nvPr/>
        </p:nvGrpSpPr>
        <p:grpSpPr>
          <a:xfrm>
            <a:off x="6292189" y="1426141"/>
            <a:ext cx="1425849" cy="1425202"/>
            <a:chOff x="1189450" y="238125"/>
            <a:chExt cx="5177375" cy="5175025"/>
          </a:xfrm>
        </p:grpSpPr>
        <p:sp>
          <p:nvSpPr>
            <p:cNvPr id="10036" name="Google Shape;10036;p11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7" name="Google Shape;10037;p11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8" name="Google Shape;10038;p11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9" name="Google Shape;10039;p11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0" name="Google Shape;10040;p11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1" name="Google Shape;10041;p11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2" name="Google Shape;10042;p11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3" name="Google Shape;10043;p11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4" name="Google Shape;10044;p11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5" name="Google Shape;10045;p11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6" name="Google Shape;10046;p11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7" name="Google Shape;10047;p11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8" name="Google Shape;10048;p11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9" name="Google Shape;10049;p11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0" name="Google Shape;10050;p11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1" name="Google Shape;10051;p11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2" name="Google Shape;10052;p11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3" name="Google Shape;10053;p11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4" name="Google Shape;10054;p11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5" name="Google Shape;10055;p11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6" name="Google Shape;10056;p11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7" name="Google Shape;10057;p11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8" name="Google Shape;10058;p11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9" name="Google Shape;10059;p11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0" name="Google Shape;10060;p11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1" name="Google Shape;10061;p11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2" name="Google Shape;10062;p11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3" name="Google Shape;10063;p11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4" name="Google Shape;10064;p11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5" name="Google Shape;10065;p11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6" name="Google Shape;10066;p11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7" name="Google Shape;10067;p11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8" name="Google Shape;10068;p11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9" name="Google Shape;10069;p11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0" name="Google Shape;10070;p11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1" name="Google Shape;10071;p11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2" name="Google Shape;10072;p11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3" name="Google Shape;10073;p11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4" name="Google Shape;10074;p11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5" name="Google Shape;10075;p11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6" name="Google Shape;10076;p11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7" name="Google Shape;10077;p11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8" name="Google Shape;10078;p11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9" name="Google Shape;10079;p11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0" name="Google Shape;10080;p11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1" name="Google Shape;10081;p11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2" name="Google Shape;10082;p11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3" name="Google Shape;10083;p11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4" name="Google Shape;10084;p11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5" name="Google Shape;10085;p11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6" name="Google Shape;10086;p11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7" name="Google Shape;10087;p11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8" name="Google Shape;10088;p11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9" name="Google Shape;10089;p11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0" name="Google Shape;10090;p11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1" name="Google Shape;10091;p11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2" name="Google Shape;10092;p11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3" name="Google Shape;10093;p11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4" name="Google Shape;10094;p11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5" name="Google Shape;10095;p11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6" name="Google Shape;10096;p11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7" name="Google Shape;10097;p11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8" name="Google Shape;10098;p11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9" name="Google Shape;10099;p11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0" name="Google Shape;10100;p11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1" name="Google Shape;10101;p11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2" name="Google Shape;10102;p11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3" name="Google Shape;10103;p11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4" name="Google Shape;10104;p11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5" name="Google Shape;10105;p11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6" name="Google Shape;10106;p11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7" name="Google Shape;10107;p11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8" name="Google Shape;10108;p11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9" name="Google Shape;10109;p11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0" name="Google Shape;10110;p11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1" name="Google Shape;10111;p11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2" name="Google Shape;10112;p11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3" name="Google Shape;10113;p11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4" name="Google Shape;10114;p11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5" name="Google Shape;10115;p11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6" name="Google Shape;10116;p11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7" name="Google Shape;10117;p11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8" name="Google Shape;10118;p11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9" name="Google Shape;10119;p11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0" name="Google Shape;10120;p11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1" name="Google Shape;10121;p11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2" name="Google Shape;10122;p11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3" name="Google Shape;10123;p11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4" name="Google Shape;10124;p11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5" name="Google Shape;10125;p11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6" name="Google Shape;10126;p11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7" name="Google Shape;10127;p11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8" name="Google Shape;10128;p11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9" name="Google Shape;10129;p11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0" name="Google Shape;10130;p11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1" name="Google Shape;10131;p11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2" name="Google Shape;10132;p11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3" name="Google Shape;10133;p11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4" name="Google Shape;10134;p11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5" name="Google Shape;10135;p11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6" name="Google Shape;10136;p11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7" name="Google Shape;10137;p11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8" name="Google Shape;10138;p11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9" name="Google Shape;10139;p11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0" name="Google Shape;10140;p11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1" name="Google Shape;10141;p11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2" name="Google Shape;10142;p11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3" name="Google Shape;10143;p11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4" name="Google Shape;10144;p11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5" name="Google Shape;10145;p11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6" name="Google Shape;10146;p11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7" name="Google Shape;10147;p11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8" name="Google Shape;10148;p11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9" name="Google Shape;10149;p11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0" name="Google Shape;10150;p11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1" name="Google Shape;10151;p11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2" name="Google Shape;10152;p11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3" name="Google Shape;10153;p11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4" name="Google Shape;10154;p11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5" name="Google Shape;10155;p11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6" name="Google Shape;10156;p11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7" name="Google Shape;10157;p11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8" name="Google Shape;10158;p11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9" name="Google Shape;10159;p11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0" name="Google Shape;10160;p11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1" name="Google Shape;10161;p11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2" name="Google Shape;10162;p11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3" name="Google Shape;10163;p11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4" name="Google Shape;10164;p11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5" name="Google Shape;10165;p11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6" name="Google Shape;10166;p11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7" name="Google Shape;10167;p11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8" name="Google Shape;10168;p11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9" name="Google Shape;10169;p11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0" name="Google Shape;10170;p11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1" name="Google Shape;10171;p11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2" name="Google Shape;10172;p11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3" name="Google Shape;10173;p11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4" name="Google Shape;10174;p11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5" name="Google Shape;10175;p11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6" name="Google Shape;10176;p11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7" name="Google Shape;10177;p11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8" name="Google Shape;10178;p11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9" name="Google Shape;10179;p11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0" name="Google Shape;10180;p11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1" name="Google Shape;10181;p11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2" name="Google Shape;10182;p11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3" name="Google Shape;10183;p11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4" name="Google Shape;10184;p11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5" name="Google Shape;10185;p11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6" name="Google Shape;10186;p11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7" name="Google Shape;10187;p11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8" name="Google Shape;10188;p11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9" name="Google Shape;10189;p11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0" name="Google Shape;10190;p11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1" name="Google Shape;10191;p11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2" name="Google Shape;10192;p11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3" name="Google Shape;10193;p11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4" name="Google Shape;10194;p11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5" name="Google Shape;10195;p11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6" name="Google Shape;10196;p11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7" name="Google Shape;10197;p11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8" name="Google Shape;10198;p11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9" name="Google Shape;10199;p11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0" name="Google Shape;10200;p11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1" name="Google Shape;10201;p11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2" name="Google Shape;10202;p11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3" name="Google Shape;10203;p11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4" name="Google Shape;10204;p11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5" name="Google Shape;10205;p11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6" name="Google Shape;10206;p11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7" name="Google Shape;10207;p11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8" name="Google Shape;10208;p11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9" name="Google Shape;10209;p11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0" name="Google Shape;10210;p11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1" name="Google Shape;10211;p11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2" name="Google Shape;10212;p11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3" name="Google Shape;10213;p11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4" name="Google Shape;10214;p11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5" name="Google Shape;10215;p11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6" name="Google Shape;10216;p11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7" name="Google Shape;10217;p11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8" name="Google Shape;10218;p11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9" name="Google Shape;10219;p11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0" name="Google Shape;10220;p11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1" name="Google Shape;10221;p11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2" name="Google Shape;10222;p11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3" name="Google Shape;10223;p11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4" name="Google Shape;10224;p11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5" name="Google Shape;10225;p11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6" name="Google Shape;10226;p11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7" name="Google Shape;10227;p11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8" name="Google Shape;10228;p11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9" name="Google Shape;10229;p11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0" name="Google Shape;10230;p11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1" name="Google Shape;10231;p11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2" name="Google Shape;10232;p11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3" name="Google Shape;10233;p11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4" name="Google Shape;10234;p11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5" name="Google Shape;10235;p11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6" name="Google Shape;10236;p11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7" name="Google Shape;10237;p11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8" name="Google Shape;10238;p11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9" name="Google Shape;10239;p11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0" name="Google Shape;10240;p11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1" name="Google Shape;10241;p11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2" name="Google Shape;10242;p11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3" name="Google Shape;10243;p11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4" name="Google Shape;10244;p11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5" name="Google Shape;10245;p11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6" name="Google Shape;10246;p11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7" name="Google Shape;10247;p11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8" name="Google Shape;10248;p11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9" name="Google Shape;10249;p11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0" name="Google Shape;10250;p11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1" name="Google Shape;10251;p11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2" name="Google Shape;10252;p11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3" name="Google Shape;10253;p11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4" name="Google Shape;10254;p11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5" name="Google Shape;10255;p11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6" name="Google Shape;10256;p11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7" name="Google Shape;10257;p11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8" name="Google Shape;10258;p11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9" name="Google Shape;10259;p11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0" name="Google Shape;10260;p11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1" name="Google Shape;10261;p11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2" name="Google Shape;10262;p11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3" name="Google Shape;10263;p11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4" name="Google Shape;10264;p11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5" name="Google Shape;10265;p11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6" name="Google Shape;10266;p11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7" name="Google Shape;10267;p11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8" name="Google Shape;10268;p11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9" name="Google Shape;10269;p11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0" name="Google Shape;10270;p11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1" name="Google Shape;10271;p11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2" name="Google Shape;10272;p11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3" name="Google Shape;10273;p11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4" name="Google Shape;10274;p11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5" name="Google Shape;10275;p11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6" name="Google Shape;10276;p11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7" name="Google Shape;10277;p11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8" name="Google Shape;10278;p11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9" name="Google Shape;10279;p11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0" name="Google Shape;10280;p11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1" name="Google Shape;10281;p11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2" name="Google Shape;10282;p11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3" name="Google Shape;10283;p11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4" name="Google Shape;10284;p11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5" name="Google Shape;10285;p11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6" name="Google Shape;10286;p11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7" name="Google Shape;10287;p11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8" name="Google Shape;10288;p11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9" name="Google Shape;10289;p11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0" name="Google Shape;10290;p11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1" name="Google Shape;10291;p11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2" name="Google Shape;10292;p11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3" name="Google Shape;10293;p11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4" name="Google Shape;10294;p11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5" name="Google Shape;10295;p11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6" name="Google Shape;10296;p11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7" name="Google Shape;10297;p11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8" name="Google Shape;10298;p11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9" name="Google Shape;10299;p11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0" name="Google Shape;10300;p11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1" name="Google Shape;10301;p11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2" name="Google Shape;10302;p11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3" name="Google Shape;10303;p11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4" name="Google Shape;10304;p11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5" name="Google Shape;10305;p11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6" name="Google Shape;10306;p11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7" name="Google Shape;10307;p11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8" name="Google Shape;10308;p11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9" name="Google Shape;10309;p11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0" name="Google Shape;10310;p11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1" name="Google Shape;10311;p11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2" name="Google Shape;10312;p11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3" name="Google Shape;10313;p11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4" name="Google Shape;10314;p11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5" name="Google Shape;10315;p11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6" name="Google Shape;10316;p11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7" name="Google Shape;10317;p11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8" name="Google Shape;10318;p11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9" name="Google Shape;10319;p11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0" name="Google Shape;10320;p11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1" name="Google Shape;10321;p11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2" name="Google Shape;10322;p11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3" name="Google Shape;10323;p11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4" name="Google Shape;10324;p11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5" name="Google Shape;10325;p11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6" name="Google Shape;10326;p11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7" name="Google Shape;10327;p11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8" name="Google Shape;10328;p11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9" name="Google Shape;10329;p11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0" name="Google Shape;10330;p11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1" name="Google Shape;10331;p11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2" name="Google Shape;10332;p11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3" name="Google Shape;10333;p11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4" name="Google Shape;10334;p11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5" name="Google Shape;10335;p11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6" name="Google Shape;10336;p11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7" name="Google Shape;10337;p11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8" name="Google Shape;10338;p11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9" name="Google Shape;10339;p11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0" name="Google Shape;10340;p11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1" name="Google Shape;10341;p11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2" name="Google Shape;10342;p11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3" name="Google Shape;10343;p11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4" name="Google Shape;10344;p11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5" name="Google Shape;10345;p11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6" name="Google Shape;10346;p11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7" name="Google Shape;10347;p11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8" name="Google Shape;10348;p11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9" name="Google Shape;10349;p11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0" name="Google Shape;10350;p11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1" name="Google Shape;10351;p11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2" name="Google Shape;10352;p11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3" name="Google Shape;10353;p11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4" name="Google Shape;10354;p11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5" name="Google Shape;10355;p11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6" name="Google Shape;10356;p11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7" name="Google Shape;10357;p11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8" name="Google Shape;10358;p11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9" name="Google Shape;10359;p11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0" name="Google Shape;10360;p11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1" name="Google Shape;10361;p11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2" name="Google Shape;10362;p11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3" name="Google Shape;10363;p11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4" name="Google Shape;10364;p11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5" name="Google Shape;10365;p11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6" name="Google Shape;10366;p11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7" name="Google Shape;10367;p11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8" name="Google Shape;10368;p11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9" name="Google Shape;10369;p11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0" name="Google Shape;10370;p11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1" name="Google Shape;10371;p11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2" name="Google Shape;10372;p11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3" name="Google Shape;10373;p11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4" name="Google Shape;10374;p11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5" name="Google Shape;10375;p11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6" name="Google Shape;10376;p11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7" name="Google Shape;10377;p11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8" name="Google Shape;10378;p11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9" name="Google Shape;10379;p11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0" name="Google Shape;10380;p11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1" name="Google Shape;10381;p11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2" name="Google Shape;10382;p11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3" name="Google Shape;10383;p11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4" name="Google Shape;10384;p11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5" name="Google Shape;10385;p11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6" name="Google Shape;10386;p11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7" name="Google Shape;10387;p11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8" name="Google Shape;10388;p11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9" name="Google Shape;10389;p11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0" name="Google Shape;10390;p11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1" name="Google Shape;10391;p11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2" name="Google Shape;10392;p11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3" name="Google Shape;10393;p11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4" name="Google Shape;10394;p11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5" name="Google Shape;10395;p11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6" name="Google Shape;10396;p11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7" name="Google Shape;10397;p11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8" name="Google Shape;10398;p11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9" name="Google Shape;10399;p11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0" name="Google Shape;10400;p11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1" name="Google Shape;10401;p11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2" name="Google Shape;10402;p11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3" name="Google Shape;10403;p11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4" name="Google Shape;10404;p11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5" name="Google Shape;10405;p11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6" name="Google Shape;10406;p11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7" name="Google Shape;10407;p11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8" name="Google Shape;10408;p11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9" name="Google Shape;10409;p11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0" name="Google Shape;10410;p11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1" name="Google Shape;10411;p11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2" name="Google Shape;10412;p11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3" name="Google Shape;10413;p11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4" name="Google Shape;10414;p11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5" name="Google Shape;10415;p11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6" name="Google Shape;10416;p11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7" name="Google Shape;10417;p11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8" name="Google Shape;10418;p11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9" name="Google Shape;10419;p11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0" name="Google Shape;10420;p11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1" name="Google Shape;10421;p11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2" name="Google Shape;10422;p11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3" name="Google Shape;10423;p11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4" name="Google Shape;10424;p11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5" name="Google Shape;10425;p11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6" name="Google Shape;10426;p11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7" name="Google Shape;10427;p11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8" name="Google Shape;10428;p11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9" name="Google Shape;10429;p11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0" name="Google Shape;10430;p11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1" name="Google Shape;10431;p11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2" name="Google Shape;10432;p11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3" name="Google Shape;10433;p11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4" name="Google Shape;10434;p11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5" name="Google Shape;10435;p11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6" name="Google Shape;10436;p11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7" name="Google Shape;10437;p11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8" name="Google Shape;10438;p11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9" name="Google Shape;10439;p11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0" name="Google Shape;10440;p11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1" name="Google Shape;10441;p11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2" name="Google Shape;10442;p11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3" name="Google Shape;10443;p11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4" name="Google Shape;10444;p11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5" name="Google Shape;10445;p11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6" name="Google Shape;10446;p11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7" name="Google Shape;10447;p11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8" name="Google Shape;10448;p11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9" name="Google Shape;10449;p11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0" name="Google Shape;10450;p11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1" name="Google Shape;10451;p11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2" name="Google Shape;10452;p11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3" name="Google Shape;10453;p11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4" name="Google Shape;10454;p11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5" name="Google Shape;10455;p11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6" name="Google Shape;10456;p11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7" name="Google Shape;10457;p11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8" name="Google Shape;10458;p11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9" name="Google Shape;10459;p11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0" name="Google Shape;10460;p11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1" name="Google Shape;10461;p11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2" name="Google Shape;10462;p11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3" name="Google Shape;10463;p11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4" name="Google Shape;10464;p11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5" name="Google Shape;10465;p11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6" name="Google Shape;10466;p11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7" name="Google Shape;10467;p11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8" name="Google Shape;10468;p11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9" name="Google Shape;10469;p11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0" name="Google Shape;10470;p11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1" name="Google Shape;10471;p11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2" name="Google Shape;10472;p11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3" name="Google Shape;10473;p11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4" name="Google Shape;10474;p11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5" name="Google Shape;10475;p11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6" name="Google Shape;10476;p11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7" name="Google Shape;10477;p11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8" name="Google Shape;10478;p11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9" name="Google Shape;10479;p11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0" name="Google Shape;10480;p11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1" name="Google Shape;10481;p11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2" name="Google Shape;10482;p11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3" name="Google Shape;10483;p11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4" name="Google Shape;10484;p11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5" name="Google Shape;10485;p11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6" name="Google Shape;10486;p11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7" name="Google Shape;10487;p11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8" name="Google Shape;10488;p11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9" name="Google Shape;10489;p11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0" name="Google Shape;10490;p11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1" name="Google Shape;10491;p11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2" name="Google Shape;10492;p11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3" name="Google Shape;10493;p11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4" name="Google Shape;10494;p11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5" name="Google Shape;10495;p11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6" name="Google Shape;10496;p11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7" name="Google Shape;10497;p11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8" name="Google Shape;10498;p11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9" name="Google Shape;10499;p11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0" name="Google Shape;10500;p11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1" name="Google Shape;10501;p11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2" name="Google Shape;10502;p11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3" name="Google Shape;10503;p11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4" name="Google Shape;10504;p11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5" name="Google Shape;10505;p11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6" name="Google Shape;10506;p11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7" name="Google Shape;10507;p11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8" name="Google Shape;10508;p11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9" name="Google Shape;10509;p11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0" name="Google Shape;10510;p11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1" name="Google Shape;10511;p11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2" name="Google Shape;10512;p11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3" name="Google Shape;10513;p11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4" name="Google Shape;10514;p11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5" name="Google Shape;10515;p11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6" name="Google Shape;10516;p11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7" name="Google Shape;10517;p11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8" name="Google Shape;10518;p11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9" name="Google Shape;10519;p11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0" name="Google Shape;10520;p11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1" name="Google Shape;10521;p11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2" name="Google Shape;10522;p11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3" name="Google Shape;10523;p11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4" name="Google Shape;10524;p11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5" name="Google Shape;10525;p11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6" name="Google Shape;10526;p11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7" name="Google Shape;10527;p11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8" name="Google Shape;10528;p11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9" name="Google Shape;10529;p11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0" name="Google Shape;10530;p11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1" name="Google Shape;10531;p11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2" name="Google Shape;10532;p11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3" name="Google Shape;10533;p11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4" name="Google Shape;10534;p11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5" name="Google Shape;10535;p11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6" name="Google Shape;10536;p11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7" name="Google Shape;10537;p11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8" name="Google Shape;10538;p11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9" name="Google Shape;10539;p11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0" name="Google Shape;10540;p11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1" name="Google Shape;10541;p11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2" name="Google Shape;10542;p11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3" name="Google Shape;10543;p11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4" name="Google Shape;10544;p11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5" name="Google Shape;10545;p11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6" name="Google Shape;10546;p11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7" name="Google Shape;10547;p11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8" name="Google Shape;10548;p11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9" name="Google Shape;10549;p11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0" name="Google Shape;10550;p11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1" name="Google Shape;10551;p11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2" name="Google Shape;10552;p11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3" name="Google Shape;10553;p11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4" name="Google Shape;10554;p11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5" name="Google Shape;10555;p11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6" name="Google Shape;10556;p11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7" name="Google Shape;10557;p11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8" name="Google Shape;10558;p11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9" name="Google Shape;10559;p11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0" name="Google Shape;10560;p11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1" name="Google Shape;10561;p11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2" name="Google Shape;10562;p11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3" name="Google Shape;10563;p11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4" name="Google Shape;10564;p11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5" name="Google Shape;10565;p11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6" name="Google Shape;10566;p11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7" name="Google Shape;10567;p11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8" name="Google Shape;10568;p11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9" name="Google Shape;10569;p11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0" name="Google Shape;10570;p11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1" name="Google Shape;10571;p11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2" name="Google Shape;10572;p11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3" name="Google Shape;10573;p11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4" name="Google Shape;10574;p11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5" name="Google Shape;10575;p11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6" name="Google Shape;10576;p11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7" name="Google Shape;10577;p11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8" name="Google Shape;10578;p11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9" name="Google Shape;10579;p11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0" name="Google Shape;10580;p11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1" name="Google Shape;10581;p11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2" name="Google Shape;10582;p11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3" name="Google Shape;10583;p11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4" name="Google Shape;10584;p11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5" name="Google Shape;10585;p11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6" name="Google Shape;10586;p11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7" name="Google Shape;10587;p11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8" name="Google Shape;10588;p11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9" name="Google Shape;10589;p11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0" name="Google Shape;10590;p11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1" name="Google Shape;10591;p11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2" name="Google Shape;10592;p11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3" name="Google Shape;10593;p11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4" name="Google Shape;10594;p11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5" name="Google Shape;10595;p11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6" name="Google Shape;10596;p11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7" name="Google Shape;10597;p11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8" name="Google Shape;10598;p11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9" name="Google Shape;10599;p11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0" name="Google Shape;10600;p11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1" name="Google Shape;10601;p11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2" name="Google Shape;10602;p11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3" name="Google Shape;10603;p11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604" name="Google Shape;10604;p111"/>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0605" name="Google Shape;10605;p111"/>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0606"/>
        <p:cNvGrpSpPr/>
        <p:nvPr/>
      </p:nvGrpSpPr>
      <p:grpSpPr>
        <a:xfrm>
          <a:off x="0" y="0"/>
          <a:ext cx="0" cy="0"/>
          <a:chOff x="0" y="0"/>
          <a:chExt cx="0" cy="0"/>
        </a:xfrm>
      </p:grpSpPr>
      <p:sp>
        <p:nvSpPr>
          <p:cNvPr id="10607" name="Google Shape;10607;p11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608" name="Google Shape;10608;p112"/>
          <p:cNvGrpSpPr/>
          <p:nvPr/>
        </p:nvGrpSpPr>
        <p:grpSpPr>
          <a:xfrm>
            <a:off x="8041173" y="4778596"/>
            <a:ext cx="598277" cy="170409"/>
            <a:chOff x="238125" y="1822850"/>
            <a:chExt cx="7080200" cy="2016675"/>
          </a:xfrm>
        </p:grpSpPr>
        <p:sp>
          <p:nvSpPr>
            <p:cNvPr id="10609" name="Google Shape;10609;p11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0" name="Google Shape;10610;p11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1" name="Google Shape;10611;p11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2" name="Google Shape;10612;p11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3" name="Google Shape;10613;p11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4" name="Google Shape;10614;p11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5" name="Google Shape;10615;p11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616" name="Google Shape;10616;p112"/>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rtl="0">
              <a:lnSpc>
                <a:spcPct val="115000"/>
              </a:lnSpc>
              <a:spcBef>
                <a:spcPts val="0"/>
              </a:spcBef>
              <a:spcAft>
                <a:spcPts val="0"/>
              </a:spcAft>
              <a:buSzPts val="2800"/>
              <a:buNone/>
              <a:defRPr sz="2800"/>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10617" name="Google Shape;10617;p112"/>
          <p:cNvSpPr txBox="1">
            <a:spLocks noGrp="1"/>
          </p:cNvSpPr>
          <p:nvPr>
            <p:ph type="body" idx="1"/>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rtl="0">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0618" name="Google Shape;10618;p11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Shapes &amp; Imgs, title and lead-in right - Dark">
  <p:cSld name="TITLE_AND_BODY_2_1_3">
    <p:spTree>
      <p:nvGrpSpPr>
        <p:cNvPr id="1" name="Shape 10619"/>
        <p:cNvGrpSpPr/>
        <p:nvPr/>
      </p:nvGrpSpPr>
      <p:grpSpPr>
        <a:xfrm>
          <a:off x="0" y="0"/>
          <a:ext cx="0" cy="0"/>
          <a:chOff x="0" y="0"/>
          <a:chExt cx="0" cy="0"/>
        </a:xfrm>
      </p:grpSpPr>
      <p:sp>
        <p:nvSpPr>
          <p:cNvPr id="10620" name="Google Shape;10620;p113"/>
          <p:cNvSpPr/>
          <p:nvPr/>
        </p:nvSpPr>
        <p:spPr>
          <a:xfrm>
            <a:off x="3419775" y="-350"/>
            <a:ext cx="5715300" cy="5143500"/>
          </a:xfrm>
          <a:prstGeom prst="rect">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1" name="Google Shape;10621;p113"/>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lt1"/>
              </a:buClr>
              <a:buSzPts val="2800"/>
              <a:buNone/>
              <a:defRPr sz="2800">
                <a:solidFill>
                  <a:schemeClr val="lt1"/>
                </a:solidFill>
              </a:defRPr>
            </a:lvl1pPr>
            <a:lvl2pPr lvl="1" algn="l" rtl="0">
              <a:lnSpc>
                <a:spcPct val="100000"/>
              </a:lnSpc>
              <a:spcBef>
                <a:spcPts val="0"/>
              </a:spcBef>
              <a:spcAft>
                <a:spcPts val="0"/>
              </a:spcAft>
              <a:buClr>
                <a:schemeClr val="lt1"/>
              </a:buClr>
              <a:buSzPts val="2800"/>
              <a:buNone/>
              <a:defRPr>
                <a:solidFill>
                  <a:schemeClr val="lt1"/>
                </a:solidFill>
              </a:defRPr>
            </a:lvl2pPr>
            <a:lvl3pPr lvl="2" algn="l" rtl="0">
              <a:lnSpc>
                <a:spcPct val="100000"/>
              </a:lnSpc>
              <a:spcBef>
                <a:spcPts val="0"/>
              </a:spcBef>
              <a:spcAft>
                <a:spcPts val="0"/>
              </a:spcAft>
              <a:buClr>
                <a:schemeClr val="lt1"/>
              </a:buClr>
              <a:buSzPts val="2800"/>
              <a:buNone/>
              <a:defRPr>
                <a:solidFill>
                  <a:schemeClr val="lt1"/>
                </a:solidFill>
              </a:defRPr>
            </a:lvl3pPr>
            <a:lvl4pPr lvl="3" algn="l" rtl="0">
              <a:lnSpc>
                <a:spcPct val="100000"/>
              </a:lnSpc>
              <a:spcBef>
                <a:spcPts val="0"/>
              </a:spcBef>
              <a:spcAft>
                <a:spcPts val="0"/>
              </a:spcAft>
              <a:buClr>
                <a:schemeClr val="lt1"/>
              </a:buClr>
              <a:buSzPts val="2800"/>
              <a:buNone/>
              <a:defRPr>
                <a:solidFill>
                  <a:schemeClr val="lt1"/>
                </a:solidFill>
              </a:defRPr>
            </a:lvl4pPr>
            <a:lvl5pPr lvl="4" algn="l" rtl="0">
              <a:lnSpc>
                <a:spcPct val="100000"/>
              </a:lnSpc>
              <a:spcBef>
                <a:spcPts val="0"/>
              </a:spcBef>
              <a:spcAft>
                <a:spcPts val="0"/>
              </a:spcAft>
              <a:buClr>
                <a:schemeClr val="lt1"/>
              </a:buClr>
              <a:buSzPts val="2800"/>
              <a:buNone/>
              <a:defRPr>
                <a:solidFill>
                  <a:schemeClr val="lt1"/>
                </a:solidFill>
              </a:defRPr>
            </a:lvl5pPr>
            <a:lvl6pPr lvl="5" algn="l" rtl="0">
              <a:lnSpc>
                <a:spcPct val="100000"/>
              </a:lnSpc>
              <a:spcBef>
                <a:spcPts val="0"/>
              </a:spcBef>
              <a:spcAft>
                <a:spcPts val="0"/>
              </a:spcAft>
              <a:buClr>
                <a:schemeClr val="lt1"/>
              </a:buClr>
              <a:buSzPts val="2800"/>
              <a:buNone/>
              <a:defRPr>
                <a:solidFill>
                  <a:schemeClr val="lt1"/>
                </a:solidFill>
              </a:defRPr>
            </a:lvl6pPr>
            <a:lvl7pPr lvl="6" algn="l" rtl="0">
              <a:lnSpc>
                <a:spcPct val="100000"/>
              </a:lnSpc>
              <a:spcBef>
                <a:spcPts val="0"/>
              </a:spcBef>
              <a:spcAft>
                <a:spcPts val="0"/>
              </a:spcAft>
              <a:buClr>
                <a:schemeClr val="lt1"/>
              </a:buClr>
              <a:buSzPts val="2800"/>
              <a:buNone/>
              <a:defRPr>
                <a:solidFill>
                  <a:schemeClr val="lt1"/>
                </a:solidFill>
              </a:defRPr>
            </a:lvl7pPr>
            <a:lvl8pPr lvl="7" algn="l" rtl="0">
              <a:lnSpc>
                <a:spcPct val="100000"/>
              </a:lnSpc>
              <a:spcBef>
                <a:spcPts val="0"/>
              </a:spcBef>
              <a:spcAft>
                <a:spcPts val="0"/>
              </a:spcAft>
              <a:buClr>
                <a:schemeClr val="lt1"/>
              </a:buClr>
              <a:buSzPts val="2800"/>
              <a:buNone/>
              <a:defRPr>
                <a:solidFill>
                  <a:schemeClr val="lt1"/>
                </a:solidFill>
              </a:defRPr>
            </a:lvl8pPr>
            <a:lvl9pPr lvl="8" algn="l" rtl="0">
              <a:lnSpc>
                <a:spcPct val="100000"/>
              </a:lnSpc>
              <a:spcBef>
                <a:spcPts val="0"/>
              </a:spcBef>
              <a:spcAft>
                <a:spcPts val="0"/>
              </a:spcAft>
              <a:buClr>
                <a:schemeClr val="lt1"/>
              </a:buClr>
              <a:buSzPts val="2800"/>
              <a:buNone/>
              <a:defRPr>
                <a:solidFill>
                  <a:schemeClr val="lt1"/>
                </a:solidFill>
              </a:defRPr>
            </a:lvl9pPr>
          </a:lstStyle>
          <a:p>
            <a:endParaRPr/>
          </a:p>
        </p:txBody>
      </p:sp>
      <p:sp>
        <p:nvSpPr>
          <p:cNvPr id="10622" name="Google Shape;10622;p11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623" name="Google Shape;10623;p113"/>
          <p:cNvSpPr/>
          <p:nvPr/>
        </p:nvSpPr>
        <p:spPr>
          <a:xfrm>
            <a:off x="0" y="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4" name="Google Shape;10624;p113"/>
          <p:cNvSpPr/>
          <p:nvPr/>
        </p:nvSpPr>
        <p:spPr>
          <a:xfrm>
            <a:off x="1714500" y="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5" name="Google Shape;10625;p113"/>
          <p:cNvSpPr/>
          <p:nvPr/>
        </p:nvSpPr>
        <p:spPr>
          <a:xfrm>
            <a:off x="1714500" y="1714500"/>
            <a:ext cx="1714500" cy="34290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0626" name="Google Shape;10626;p113"/>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10627" name="Google Shape;10627;p113"/>
          <p:cNvPicPr preferRelativeResize="0"/>
          <p:nvPr/>
        </p:nvPicPr>
        <p:blipFill rotWithShape="1">
          <a:blip r:embed="rId3">
            <a:alphaModFix/>
          </a:blip>
          <a:srcRect/>
          <a:stretch/>
        </p:blipFill>
        <p:spPr>
          <a:xfrm>
            <a:off x="1714496" y="1707185"/>
            <a:ext cx="1714499" cy="3436315"/>
          </a:xfrm>
          <a:prstGeom prst="rect">
            <a:avLst/>
          </a:prstGeom>
          <a:noFill/>
          <a:ln>
            <a:noFill/>
          </a:ln>
        </p:spPr>
      </p:pic>
      <p:sp>
        <p:nvSpPr>
          <p:cNvPr id="10628" name="Google Shape;10628;p113"/>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rtl="0">
              <a:lnSpc>
                <a:spcPct val="115000"/>
              </a:lnSpc>
              <a:spcBef>
                <a:spcPts val="0"/>
              </a:spcBef>
              <a:spcAft>
                <a:spcPts val="0"/>
              </a:spcAft>
              <a:buClr>
                <a:schemeClr val="lt1"/>
              </a:buClr>
              <a:buSzPts val="1600"/>
              <a:buNone/>
              <a:defRPr>
                <a:solidFill>
                  <a:schemeClr val="lt1"/>
                </a:solidFill>
              </a:defRPr>
            </a:lvl1pPr>
            <a:lvl2pPr lvl="1" algn="l" rtl="0">
              <a:lnSpc>
                <a:spcPct val="115000"/>
              </a:lnSpc>
              <a:spcBef>
                <a:spcPts val="0"/>
              </a:spcBef>
              <a:spcAft>
                <a:spcPts val="0"/>
              </a:spcAft>
              <a:buClr>
                <a:schemeClr val="lt1"/>
              </a:buClr>
              <a:buSzPts val="1400"/>
              <a:buNone/>
              <a:defRPr>
                <a:solidFill>
                  <a:schemeClr val="lt1"/>
                </a:solidFill>
              </a:defRPr>
            </a:lvl2pPr>
            <a:lvl3pPr lvl="2" algn="l" rtl="0">
              <a:lnSpc>
                <a:spcPct val="115000"/>
              </a:lnSpc>
              <a:spcBef>
                <a:spcPts val="0"/>
              </a:spcBef>
              <a:spcAft>
                <a:spcPts val="0"/>
              </a:spcAft>
              <a:buClr>
                <a:schemeClr val="lt1"/>
              </a:buClr>
              <a:buSzPts val="1200"/>
              <a:buNone/>
              <a:defRPr>
                <a:solidFill>
                  <a:schemeClr val="lt1"/>
                </a:solidFill>
              </a:defRPr>
            </a:lvl3pPr>
            <a:lvl4pPr lvl="3" algn="l" rtl="0">
              <a:lnSpc>
                <a:spcPct val="115000"/>
              </a:lnSpc>
              <a:spcBef>
                <a:spcPts val="0"/>
              </a:spcBef>
              <a:spcAft>
                <a:spcPts val="0"/>
              </a:spcAft>
              <a:buClr>
                <a:schemeClr val="lt1"/>
              </a:buClr>
              <a:buSzPts val="1200"/>
              <a:buNone/>
              <a:defRPr>
                <a:solidFill>
                  <a:schemeClr val="lt1"/>
                </a:solidFill>
              </a:defRPr>
            </a:lvl4pPr>
            <a:lvl5pPr lvl="4" algn="l" rtl="0">
              <a:lnSpc>
                <a:spcPct val="115000"/>
              </a:lnSpc>
              <a:spcBef>
                <a:spcPts val="0"/>
              </a:spcBef>
              <a:spcAft>
                <a:spcPts val="0"/>
              </a:spcAft>
              <a:buClr>
                <a:schemeClr val="lt1"/>
              </a:buClr>
              <a:buSzPts val="1000"/>
              <a:buNone/>
              <a:defRPr>
                <a:solidFill>
                  <a:schemeClr val="lt1"/>
                </a:solidFill>
              </a:defRPr>
            </a:lvl5pPr>
            <a:lvl6pPr lvl="5" algn="l" rtl="0">
              <a:lnSpc>
                <a:spcPct val="115000"/>
              </a:lnSpc>
              <a:spcBef>
                <a:spcPts val="0"/>
              </a:spcBef>
              <a:spcAft>
                <a:spcPts val="0"/>
              </a:spcAft>
              <a:buClr>
                <a:schemeClr val="lt1"/>
              </a:buClr>
              <a:buSzPts val="1000"/>
              <a:buNone/>
              <a:defRPr>
                <a:solidFill>
                  <a:schemeClr val="lt1"/>
                </a:solidFill>
              </a:defRPr>
            </a:lvl6pPr>
            <a:lvl7pPr lvl="6" algn="l" rtl="0">
              <a:lnSpc>
                <a:spcPct val="115000"/>
              </a:lnSpc>
              <a:spcBef>
                <a:spcPts val="0"/>
              </a:spcBef>
              <a:spcAft>
                <a:spcPts val="0"/>
              </a:spcAft>
              <a:buClr>
                <a:schemeClr val="lt1"/>
              </a:buClr>
              <a:buSzPts val="1000"/>
              <a:buNone/>
              <a:defRPr>
                <a:solidFill>
                  <a:schemeClr val="lt1"/>
                </a:solidFill>
              </a:defRPr>
            </a:lvl7pPr>
            <a:lvl8pPr lvl="7" algn="l" rtl="0">
              <a:lnSpc>
                <a:spcPct val="115000"/>
              </a:lnSpc>
              <a:spcBef>
                <a:spcPts val="0"/>
              </a:spcBef>
              <a:spcAft>
                <a:spcPts val="0"/>
              </a:spcAft>
              <a:buClr>
                <a:schemeClr val="lt1"/>
              </a:buClr>
              <a:buSzPts val="900"/>
              <a:buNone/>
              <a:defRPr>
                <a:solidFill>
                  <a:schemeClr val="lt1"/>
                </a:solidFill>
              </a:defRPr>
            </a:lvl8pPr>
            <a:lvl9pPr lvl="8" algn="l" rtl="0">
              <a:lnSpc>
                <a:spcPct val="115000"/>
              </a:lnSpc>
              <a:spcBef>
                <a:spcPts val="0"/>
              </a:spcBef>
              <a:spcAft>
                <a:spcPts val="0"/>
              </a:spcAft>
              <a:buClr>
                <a:schemeClr val="lt1"/>
              </a:buClr>
              <a:buSzPts val="900"/>
              <a:buNone/>
              <a:defRPr>
                <a:solidFill>
                  <a:schemeClr val="lt1"/>
                </a:solidFill>
              </a:defRPr>
            </a:lvl9pPr>
          </a:lstStyle>
          <a:p>
            <a:endParaRPr/>
          </a:p>
        </p:txBody>
      </p:sp>
      <p:pic>
        <p:nvPicPr>
          <p:cNvPr id="10629" name="Google Shape;10629;p113"/>
          <p:cNvPicPr preferRelativeResize="0"/>
          <p:nvPr/>
        </p:nvPicPr>
        <p:blipFill rotWithShape="1">
          <a:blip r:embed="rId4">
            <a:alphaModFix/>
          </a:blip>
          <a:srcRect l="25608" r="15303"/>
          <a:stretch/>
        </p:blipFill>
        <p:spPr>
          <a:xfrm>
            <a:off x="-75" y="3429000"/>
            <a:ext cx="1714652" cy="1714499"/>
          </a:xfrm>
          <a:prstGeom prst="rect">
            <a:avLst/>
          </a:prstGeom>
          <a:noFill/>
          <a:ln>
            <a:noFill/>
          </a:ln>
        </p:spPr>
      </p:pic>
      <p:grpSp>
        <p:nvGrpSpPr>
          <p:cNvPr id="10630" name="Google Shape;10630;p113"/>
          <p:cNvGrpSpPr/>
          <p:nvPr/>
        </p:nvGrpSpPr>
        <p:grpSpPr>
          <a:xfrm>
            <a:off x="-118" y="1714760"/>
            <a:ext cx="1714747" cy="1713968"/>
            <a:chOff x="1189450" y="238125"/>
            <a:chExt cx="5177375" cy="5175025"/>
          </a:xfrm>
        </p:grpSpPr>
        <p:sp>
          <p:nvSpPr>
            <p:cNvPr id="10631" name="Google Shape;10631;p11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2" name="Google Shape;10632;p11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3" name="Google Shape;10633;p11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4" name="Google Shape;10634;p11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5" name="Google Shape;10635;p11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6" name="Google Shape;10636;p11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7" name="Google Shape;10637;p11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8" name="Google Shape;10638;p11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9" name="Google Shape;10639;p11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0" name="Google Shape;10640;p11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1" name="Google Shape;10641;p11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2" name="Google Shape;10642;p11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3" name="Google Shape;10643;p11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4" name="Google Shape;10644;p11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5" name="Google Shape;10645;p11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6" name="Google Shape;10646;p11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7" name="Google Shape;10647;p11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8" name="Google Shape;10648;p11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9" name="Google Shape;10649;p11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0" name="Google Shape;10650;p11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1" name="Google Shape;10651;p11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2" name="Google Shape;10652;p11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3" name="Google Shape;10653;p11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4" name="Google Shape;10654;p11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5" name="Google Shape;10655;p11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6" name="Google Shape;10656;p11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7" name="Google Shape;10657;p11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8" name="Google Shape;10658;p11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9" name="Google Shape;10659;p11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0" name="Google Shape;10660;p11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1" name="Google Shape;10661;p11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2" name="Google Shape;10662;p11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3" name="Google Shape;10663;p11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4" name="Google Shape;10664;p11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5" name="Google Shape;10665;p11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6" name="Google Shape;10666;p11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7" name="Google Shape;10667;p11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8" name="Google Shape;10668;p11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9" name="Google Shape;10669;p11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0" name="Google Shape;10670;p11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1" name="Google Shape;10671;p11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2" name="Google Shape;10672;p11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3" name="Google Shape;10673;p11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4" name="Google Shape;10674;p11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5" name="Google Shape;10675;p11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6" name="Google Shape;10676;p11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7" name="Google Shape;10677;p11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8" name="Google Shape;10678;p11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9" name="Google Shape;10679;p11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0" name="Google Shape;10680;p11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1" name="Google Shape;10681;p11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2" name="Google Shape;10682;p11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3" name="Google Shape;10683;p11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4" name="Google Shape;10684;p11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5" name="Google Shape;10685;p11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6" name="Google Shape;10686;p11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7" name="Google Shape;10687;p11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8" name="Google Shape;10688;p11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9" name="Google Shape;10689;p11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0" name="Google Shape;10690;p11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1" name="Google Shape;10691;p11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2" name="Google Shape;10692;p11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3" name="Google Shape;10693;p11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4" name="Google Shape;10694;p11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5" name="Google Shape;10695;p11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6" name="Google Shape;10696;p11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7" name="Google Shape;10697;p11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8" name="Google Shape;10698;p11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9" name="Google Shape;10699;p11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0" name="Google Shape;10700;p11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1" name="Google Shape;10701;p11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2" name="Google Shape;10702;p11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3" name="Google Shape;10703;p11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4" name="Google Shape;10704;p11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5" name="Google Shape;10705;p11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6" name="Google Shape;10706;p11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7" name="Google Shape;10707;p11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8" name="Google Shape;10708;p11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9" name="Google Shape;10709;p11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0" name="Google Shape;10710;p11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1" name="Google Shape;10711;p11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2" name="Google Shape;10712;p11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3" name="Google Shape;10713;p11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4" name="Google Shape;10714;p11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5" name="Google Shape;10715;p11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6" name="Google Shape;10716;p11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7" name="Google Shape;10717;p11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8" name="Google Shape;10718;p11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9" name="Google Shape;10719;p11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0" name="Google Shape;10720;p11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1" name="Google Shape;10721;p11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2" name="Google Shape;10722;p11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3" name="Google Shape;10723;p11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4" name="Google Shape;10724;p11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5" name="Google Shape;10725;p11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6" name="Google Shape;10726;p11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7" name="Google Shape;10727;p11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8" name="Google Shape;10728;p11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9" name="Google Shape;10729;p11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0" name="Google Shape;10730;p11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1" name="Google Shape;10731;p11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2" name="Google Shape;10732;p11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3" name="Google Shape;10733;p11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4" name="Google Shape;10734;p11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5" name="Google Shape;10735;p11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6" name="Google Shape;10736;p11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7" name="Google Shape;10737;p11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8" name="Google Shape;10738;p11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9" name="Google Shape;10739;p11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0" name="Google Shape;10740;p11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1" name="Google Shape;10741;p11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2" name="Google Shape;10742;p11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3" name="Google Shape;10743;p11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4" name="Google Shape;10744;p11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5" name="Google Shape;10745;p11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6" name="Google Shape;10746;p11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7" name="Google Shape;10747;p11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8" name="Google Shape;10748;p11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9" name="Google Shape;10749;p11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0" name="Google Shape;10750;p11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1" name="Google Shape;10751;p11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2" name="Google Shape;10752;p11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3" name="Google Shape;10753;p11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4" name="Google Shape;10754;p11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5" name="Google Shape;10755;p11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6" name="Google Shape;10756;p11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7" name="Google Shape;10757;p11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8" name="Google Shape;10758;p11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9" name="Google Shape;10759;p11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0" name="Google Shape;10760;p11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1" name="Google Shape;10761;p11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2" name="Google Shape;10762;p11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3" name="Google Shape;10763;p11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4" name="Google Shape;10764;p11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5" name="Google Shape;10765;p11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6" name="Google Shape;10766;p11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7" name="Google Shape;10767;p11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8" name="Google Shape;10768;p11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9" name="Google Shape;10769;p11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0" name="Google Shape;10770;p11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1" name="Google Shape;10771;p11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2" name="Google Shape;10772;p11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3" name="Google Shape;10773;p11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4" name="Google Shape;10774;p11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5" name="Google Shape;10775;p11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6" name="Google Shape;10776;p11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7" name="Google Shape;10777;p11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8" name="Google Shape;10778;p11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9" name="Google Shape;10779;p11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0" name="Google Shape;10780;p11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1" name="Google Shape;10781;p11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2" name="Google Shape;10782;p11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3" name="Google Shape;10783;p11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4" name="Google Shape;10784;p11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5" name="Google Shape;10785;p11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6" name="Google Shape;10786;p11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7" name="Google Shape;10787;p11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8" name="Google Shape;10788;p11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9" name="Google Shape;10789;p11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0" name="Google Shape;10790;p11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1" name="Google Shape;10791;p11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2" name="Google Shape;10792;p11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3" name="Google Shape;10793;p11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4" name="Google Shape;10794;p11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5" name="Google Shape;10795;p11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6" name="Google Shape;10796;p11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7" name="Google Shape;10797;p11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8" name="Google Shape;10798;p11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9" name="Google Shape;10799;p11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0" name="Google Shape;10800;p11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1" name="Google Shape;10801;p11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2" name="Google Shape;10802;p11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3" name="Google Shape;10803;p11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4" name="Google Shape;10804;p11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5" name="Google Shape;10805;p11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6" name="Google Shape;10806;p11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7" name="Google Shape;10807;p11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8" name="Google Shape;10808;p11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9" name="Google Shape;10809;p11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0" name="Google Shape;10810;p11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1" name="Google Shape;10811;p11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2" name="Google Shape;10812;p11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3" name="Google Shape;10813;p11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4" name="Google Shape;10814;p11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5" name="Google Shape;10815;p11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6" name="Google Shape;10816;p11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7" name="Google Shape;10817;p11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8" name="Google Shape;10818;p11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9" name="Google Shape;10819;p11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0" name="Google Shape;10820;p11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1" name="Google Shape;10821;p11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2" name="Google Shape;10822;p11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3" name="Google Shape;10823;p11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4" name="Google Shape;10824;p11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5" name="Google Shape;10825;p11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6" name="Google Shape;10826;p11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7" name="Google Shape;10827;p11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8" name="Google Shape;10828;p11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9" name="Google Shape;10829;p11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0" name="Google Shape;10830;p11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1" name="Google Shape;10831;p11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2" name="Google Shape;10832;p11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3" name="Google Shape;10833;p11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4" name="Google Shape;10834;p11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5" name="Google Shape;10835;p11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6" name="Google Shape;10836;p11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7" name="Google Shape;10837;p11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8" name="Google Shape;10838;p11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9" name="Google Shape;10839;p11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0" name="Google Shape;10840;p11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1" name="Google Shape;10841;p11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2" name="Google Shape;10842;p11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3" name="Google Shape;10843;p11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4" name="Google Shape;10844;p11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5" name="Google Shape;10845;p11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6" name="Google Shape;10846;p11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7" name="Google Shape;10847;p11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8" name="Google Shape;10848;p11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9" name="Google Shape;10849;p11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0" name="Google Shape;10850;p11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1" name="Google Shape;10851;p11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2" name="Google Shape;10852;p11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3" name="Google Shape;10853;p11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4" name="Google Shape;10854;p11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5" name="Google Shape;10855;p11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6" name="Google Shape;10856;p11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7" name="Google Shape;10857;p11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8" name="Google Shape;10858;p11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9" name="Google Shape;10859;p11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0" name="Google Shape;10860;p11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1" name="Google Shape;10861;p11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2" name="Google Shape;10862;p11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3" name="Google Shape;10863;p11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4" name="Google Shape;10864;p11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5" name="Google Shape;10865;p11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6" name="Google Shape;10866;p11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7" name="Google Shape;10867;p11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8" name="Google Shape;10868;p11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9" name="Google Shape;10869;p11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0" name="Google Shape;10870;p11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1" name="Google Shape;10871;p11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2" name="Google Shape;10872;p11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3" name="Google Shape;10873;p11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4" name="Google Shape;10874;p11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5" name="Google Shape;10875;p11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6" name="Google Shape;10876;p11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7" name="Google Shape;10877;p11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8" name="Google Shape;10878;p11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9" name="Google Shape;10879;p11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0" name="Google Shape;10880;p11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1" name="Google Shape;10881;p11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2" name="Google Shape;10882;p11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3" name="Google Shape;10883;p11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4" name="Google Shape;10884;p11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5" name="Google Shape;10885;p11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6" name="Google Shape;10886;p11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7" name="Google Shape;10887;p11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8" name="Google Shape;10888;p11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9" name="Google Shape;10889;p11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0" name="Google Shape;10890;p11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1" name="Google Shape;10891;p11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2" name="Google Shape;10892;p11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3" name="Google Shape;10893;p11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4" name="Google Shape;10894;p11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5" name="Google Shape;10895;p11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6" name="Google Shape;10896;p11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7" name="Google Shape;10897;p11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8" name="Google Shape;10898;p11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9" name="Google Shape;10899;p11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0" name="Google Shape;10900;p11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1" name="Google Shape;10901;p11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2" name="Google Shape;10902;p11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3" name="Google Shape;10903;p11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4" name="Google Shape;10904;p11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5" name="Google Shape;10905;p11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6" name="Google Shape;10906;p11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7" name="Google Shape;10907;p11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8" name="Google Shape;10908;p11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9" name="Google Shape;10909;p11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0" name="Google Shape;10910;p11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1" name="Google Shape;10911;p11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2" name="Google Shape;10912;p11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3" name="Google Shape;10913;p11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4" name="Google Shape;10914;p11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5" name="Google Shape;10915;p11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6" name="Google Shape;10916;p11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7" name="Google Shape;10917;p11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8" name="Google Shape;10918;p11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9" name="Google Shape;10919;p11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0" name="Google Shape;10920;p11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1" name="Google Shape;10921;p11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2" name="Google Shape;10922;p11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3" name="Google Shape;10923;p11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4" name="Google Shape;10924;p11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5" name="Google Shape;10925;p11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6" name="Google Shape;10926;p11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7" name="Google Shape;10927;p11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8" name="Google Shape;10928;p11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9" name="Google Shape;10929;p11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0" name="Google Shape;10930;p11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1" name="Google Shape;10931;p11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2" name="Google Shape;10932;p11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3" name="Google Shape;10933;p11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4" name="Google Shape;10934;p11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5" name="Google Shape;10935;p11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6" name="Google Shape;10936;p11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7" name="Google Shape;10937;p11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8" name="Google Shape;10938;p11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9" name="Google Shape;10939;p11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0" name="Google Shape;10940;p11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1" name="Google Shape;10941;p11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2" name="Google Shape;10942;p11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3" name="Google Shape;10943;p11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4" name="Google Shape;10944;p11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5" name="Google Shape;10945;p11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6" name="Google Shape;10946;p11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7" name="Google Shape;10947;p11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8" name="Google Shape;10948;p11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9" name="Google Shape;10949;p11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0" name="Google Shape;10950;p11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1" name="Google Shape;10951;p11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2" name="Google Shape;10952;p11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3" name="Google Shape;10953;p11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4" name="Google Shape;10954;p11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5" name="Google Shape;10955;p11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6" name="Google Shape;10956;p11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7" name="Google Shape;10957;p11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8" name="Google Shape;10958;p11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9" name="Google Shape;10959;p11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0" name="Google Shape;10960;p11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1" name="Google Shape;10961;p11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2" name="Google Shape;10962;p11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3" name="Google Shape;10963;p11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4" name="Google Shape;10964;p11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5" name="Google Shape;10965;p11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6" name="Google Shape;10966;p11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7" name="Google Shape;10967;p11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8" name="Google Shape;10968;p11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9" name="Google Shape;10969;p11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0" name="Google Shape;10970;p11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1" name="Google Shape;10971;p11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2" name="Google Shape;10972;p11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3" name="Google Shape;10973;p11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4" name="Google Shape;10974;p11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5" name="Google Shape;10975;p11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6" name="Google Shape;10976;p11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7" name="Google Shape;10977;p11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8" name="Google Shape;10978;p11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9" name="Google Shape;10979;p11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0" name="Google Shape;10980;p11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1" name="Google Shape;10981;p11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2" name="Google Shape;10982;p11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3" name="Google Shape;10983;p11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4" name="Google Shape;10984;p11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5" name="Google Shape;10985;p11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6" name="Google Shape;10986;p11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7" name="Google Shape;10987;p11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8" name="Google Shape;10988;p11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9" name="Google Shape;10989;p11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0" name="Google Shape;10990;p11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1" name="Google Shape;10991;p11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2" name="Google Shape;10992;p11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3" name="Google Shape;10993;p11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4" name="Google Shape;10994;p11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5" name="Google Shape;10995;p11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6" name="Google Shape;10996;p11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7" name="Google Shape;10997;p11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8" name="Google Shape;10998;p11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9" name="Google Shape;10999;p11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0" name="Google Shape;11000;p11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1" name="Google Shape;11001;p11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2" name="Google Shape;11002;p11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3" name="Google Shape;11003;p11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4" name="Google Shape;11004;p11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5" name="Google Shape;11005;p11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6" name="Google Shape;11006;p11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7" name="Google Shape;11007;p11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8" name="Google Shape;11008;p11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9" name="Google Shape;11009;p11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0" name="Google Shape;11010;p11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1" name="Google Shape;11011;p11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2" name="Google Shape;11012;p11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3" name="Google Shape;11013;p11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4" name="Google Shape;11014;p11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5" name="Google Shape;11015;p11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6" name="Google Shape;11016;p11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7" name="Google Shape;11017;p11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8" name="Google Shape;11018;p11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9" name="Google Shape;11019;p11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0" name="Google Shape;11020;p11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1" name="Google Shape;11021;p11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2" name="Google Shape;11022;p11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3" name="Google Shape;11023;p11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4" name="Google Shape;11024;p11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5" name="Google Shape;11025;p11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6" name="Google Shape;11026;p11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7" name="Google Shape;11027;p11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8" name="Google Shape;11028;p11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9" name="Google Shape;11029;p11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0" name="Google Shape;11030;p11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1" name="Google Shape;11031;p11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2" name="Google Shape;11032;p11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3" name="Google Shape;11033;p11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4" name="Google Shape;11034;p11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5" name="Google Shape;11035;p11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6" name="Google Shape;11036;p11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7" name="Google Shape;11037;p11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8" name="Google Shape;11038;p11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9" name="Google Shape;11039;p11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0" name="Google Shape;11040;p11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1" name="Google Shape;11041;p11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2" name="Google Shape;11042;p11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3" name="Google Shape;11043;p11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4" name="Google Shape;11044;p11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5" name="Google Shape;11045;p11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6" name="Google Shape;11046;p11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7" name="Google Shape;11047;p11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8" name="Google Shape;11048;p11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9" name="Google Shape;11049;p11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0" name="Google Shape;11050;p11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1" name="Google Shape;11051;p11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2" name="Google Shape;11052;p11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3" name="Google Shape;11053;p11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4" name="Google Shape;11054;p11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5" name="Google Shape;11055;p11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6" name="Google Shape;11056;p11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7" name="Google Shape;11057;p11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8" name="Google Shape;11058;p11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9" name="Google Shape;11059;p11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0" name="Google Shape;11060;p11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1" name="Google Shape;11061;p11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2" name="Google Shape;11062;p11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3" name="Google Shape;11063;p11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4" name="Google Shape;11064;p11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5" name="Google Shape;11065;p11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6" name="Google Shape;11066;p11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7" name="Google Shape;11067;p11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8" name="Google Shape;11068;p11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9" name="Google Shape;11069;p11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0" name="Google Shape;11070;p11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1" name="Google Shape;11071;p11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2" name="Google Shape;11072;p11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3" name="Google Shape;11073;p11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4" name="Google Shape;11074;p11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5" name="Google Shape;11075;p11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6" name="Google Shape;11076;p11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7" name="Google Shape;11077;p11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8" name="Google Shape;11078;p11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9" name="Google Shape;11079;p11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0" name="Google Shape;11080;p11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1" name="Google Shape;11081;p11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2" name="Google Shape;11082;p11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3" name="Google Shape;11083;p11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4" name="Google Shape;11084;p11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5" name="Google Shape;11085;p11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6" name="Google Shape;11086;p11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7" name="Google Shape;11087;p11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8" name="Google Shape;11088;p11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9" name="Google Shape;11089;p11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0" name="Google Shape;11090;p11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1" name="Google Shape;11091;p11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2" name="Google Shape;11092;p11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3" name="Google Shape;11093;p11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4" name="Google Shape;11094;p11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5" name="Google Shape;11095;p11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6" name="Google Shape;11096;p11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7" name="Google Shape;11097;p11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8" name="Google Shape;11098;p11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9" name="Google Shape;11099;p11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0" name="Google Shape;11100;p11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1" name="Google Shape;11101;p11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2" name="Google Shape;11102;p11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3" name="Google Shape;11103;p11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4" name="Google Shape;11104;p11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5" name="Google Shape;11105;p11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6" name="Google Shape;11106;p11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7" name="Google Shape;11107;p11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8" name="Google Shape;11108;p11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9" name="Google Shape;11109;p11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0" name="Google Shape;11110;p11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1" name="Google Shape;11111;p11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2" name="Google Shape;11112;p11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3" name="Google Shape;11113;p11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4" name="Google Shape;11114;p11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5" name="Google Shape;11115;p11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6" name="Google Shape;11116;p11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7" name="Google Shape;11117;p11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8" name="Google Shape;11118;p11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9" name="Google Shape;11119;p11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0" name="Google Shape;11120;p11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1" name="Google Shape;11121;p11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2" name="Google Shape;11122;p11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3" name="Google Shape;11123;p11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4" name="Google Shape;11124;p11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5" name="Google Shape;11125;p11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6" name="Google Shape;11126;p11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7" name="Google Shape;11127;p11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8" name="Google Shape;11128;p11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9" name="Google Shape;11129;p11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0" name="Google Shape;11130;p11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1" name="Google Shape;11131;p11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2" name="Google Shape;11132;p11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3" name="Google Shape;11133;p11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4" name="Google Shape;11134;p11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5" name="Google Shape;11135;p11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6" name="Google Shape;11136;p11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7" name="Google Shape;11137;p11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8" name="Google Shape;11138;p11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9" name="Google Shape;11139;p11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0" name="Google Shape;11140;p11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1" name="Google Shape;11141;p11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2" name="Google Shape;11142;p11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3" name="Google Shape;11143;p11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4" name="Google Shape;11144;p11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5" name="Google Shape;11145;p11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6" name="Google Shape;11146;p11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7" name="Google Shape;11147;p11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8" name="Google Shape;11148;p11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9" name="Google Shape;11149;p11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0" name="Google Shape;11150;p11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1" name="Google Shape;11151;p11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2" name="Google Shape;11152;p11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3" name="Google Shape;11153;p11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4" name="Google Shape;11154;p11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5" name="Google Shape;11155;p11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6" name="Google Shape;11156;p11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7" name="Google Shape;11157;p11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8" name="Google Shape;11158;p11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9" name="Google Shape;11159;p11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0" name="Google Shape;11160;p11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1" name="Google Shape;11161;p11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2" name="Google Shape;11162;p11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3" name="Google Shape;11163;p11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4" name="Google Shape;11164;p11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5" name="Google Shape;11165;p11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6" name="Google Shape;11166;p11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7" name="Google Shape;11167;p11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8" name="Google Shape;11168;p11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9" name="Google Shape;11169;p11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0" name="Google Shape;11170;p11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1" name="Google Shape;11171;p11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2" name="Google Shape;11172;p11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3" name="Google Shape;11173;p11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4" name="Google Shape;11174;p11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5" name="Google Shape;11175;p11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6" name="Google Shape;11176;p11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7" name="Google Shape;11177;p11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8" name="Google Shape;11178;p11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9" name="Google Shape;11179;p11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0" name="Google Shape;11180;p11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1" name="Google Shape;11181;p11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2" name="Google Shape;11182;p11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3" name="Google Shape;11183;p11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4" name="Google Shape;11184;p11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5" name="Google Shape;11185;p11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6" name="Google Shape;11186;p11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7" name="Google Shape;11187;p11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8" name="Google Shape;11188;p11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9" name="Google Shape;11189;p11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0" name="Google Shape;11190;p11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1" name="Google Shape;11191;p11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2" name="Google Shape;11192;p11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3" name="Google Shape;11193;p11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4" name="Google Shape;11194;p11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5" name="Google Shape;11195;p11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6" name="Google Shape;11196;p11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7" name="Google Shape;11197;p11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8" name="Google Shape;11198;p11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199" name="Google Shape;11199;p113"/>
          <p:cNvSpPr txBox="1"/>
          <p:nvPr/>
        </p:nvSpPr>
        <p:spPr>
          <a:xfrm>
            <a:off x="4094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1200" name="Google Shape;11200;p113"/>
          <p:cNvPicPr preferRelativeResize="0"/>
          <p:nvPr/>
        </p:nvPicPr>
        <p:blipFill rotWithShape="1">
          <a:blip r:embed="rId5">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Shapes &amp; Imgs, title and lead-in left - Dark">
  <p:cSld name="TITLE_AND_BODY_2_1_2_1">
    <p:spTree>
      <p:nvGrpSpPr>
        <p:cNvPr id="1" name="Shape 11201"/>
        <p:cNvGrpSpPr/>
        <p:nvPr/>
      </p:nvGrpSpPr>
      <p:grpSpPr>
        <a:xfrm>
          <a:off x="0" y="0"/>
          <a:ext cx="0" cy="0"/>
          <a:chOff x="0" y="0"/>
          <a:chExt cx="0" cy="0"/>
        </a:xfrm>
      </p:grpSpPr>
      <p:sp>
        <p:nvSpPr>
          <p:cNvPr id="11202" name="Google Shape;11202;p114"/>
          <p:cNvSpPr/>
          <p:nvPr/>
        </p:nvSpPr>
        <p:spPr>
          <a:xfrm>
            <a:off x="0" y="-350"/>
            <a:ext cx="5715300" cy="5143500"/>
          </a:xfrm>
          <a:prstGeom prst="rect">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3" name="Google Shape;11203;p114"/>
          <p:cNvSpPr/>
          <p:nvPr/>
        </p:nvSpPr>
        <p:spPr>
          <a:xfrm>
            <a:off x="5715000" y="0"/>
            <a:ext cx="1714500" cy="34290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4" name="Google Shape;11204;p114"/>
          <p:cNvSpPr/>
          <p:nvPr/>
        </p:nvSpPr>
        <p:spPr>
          <a:xfrm>
            <a:off x="5715000" y="342900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5" name="Google Shape;11205;p114"/>
          <p:cNvSpPr/>
          <p:nvPr/>
        </p:nvSpPr>
        <p:spPr>
          <a:xfrm>
            <a:off x="7429500" y="342900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6" name="Google Shape;11206;p114"/>
          <p:cNvSpPr txBox="1">
            <a:spLocks noGrp="1"/>
          </p:cNvSpPr>
          <p:nvPr>
            <p:ph type="title"/>
          </p:nvPr>
        </p:nvSpPr>
        <p:spPr>
          <a:xfrm>
            <a:off x="609452" y="1292040"/>
            <a:ext cx="4366500" cy="11463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lt1"/>
              </a:buClr>
              <a:buSzPts val="2800"/>
              <a:buNone/>
              <a:defRPr sz="2800">
                <a:solidFill>
                  <a:schemeClr val="lt1"/>
                </a:solidFill>
              </a:defRPr>
            </a:lvl1pPr>
            <a:lvl2pPr lvl="1" algn="l" rtl="0">
              <a:lnSpc>
                <a:spcPct val="100000"/>
              </a:lnSpc>
              <a:spcBef>
                <a:spcPts val="0"/>
              </a:spcBef>
              <a:spcAft>
                <a:spcPts val="0"/>
              </a:spcAft>
              <a:buClr>
                <a:schemeClr val="lt1"/>
              </a:buClr>
              <a:buSzPts val="2800"/>
              <a:buNone/>
              <a:defRPr>
                <a:solidFill>
                  <a:schemeClr val="lt1"/>
                </a:solidFill>
              </a:defRPr>
            </a:lvl2pPr>
            <a:lvl3pPr lvl="2" algn="l" rtl="0">
              <a:lnSpc>
                <a:spcPct val="100000"/>
              </a:lnSpc>
              <a:spcBef>
                <a:spcPts val="0"/>
              </a:spcBef>
              <a:spcAft>
                <a:spcPts val="0"/>
              </a:spcAft>
              <a:buClr>
                <a:schemeClr val="lt1"/>
              </a:buClr>
              <a:buSzPts val="2800"/>
              <a:buNone/>
              <a:defRPr>
                <a:solidFill>
                  <a:schemeClr val="lt1"/>
                </a:solidFill>
              </a:defRPr>
            </a:lvl3pPr>
            <a:lvl4pPr lvl="3" algn="l" rtl="0">
              <a:lnSpc>
                <a:spcPct val="100000"/>
              </a:lnSpc>
              <a:spcBef>
                <a:spcPts val="0"/>
              </a:spcBef>
              <a:spcAft>
                <a:spcPts val="0"/>
              </a:spcAft>
              <a:buClr>
                <a:schemeClr val="lt1"/>
              </a:buClr>
              <a:buSzPts val="2800"/>
              <a:buNone/>
              <a:defRPr>
                <a:solidFill>
                  <a:schemeClr val="lt1"/>
                </a:solidFill>
              </a:defRPr>
            </a:lvl4pPr>
            <a:lvl5pPr lvl="4" algn="l" rtl="0">
              <a:lnSpc>
                <a:spcPct val="100000"/>
              </a:lnSpc>
              <a:spcBef>
                <a:spcPts val="0"/>
              </a:spcBef>
              <a:spcAft>
                <a:spcPts val="0"/>
              </a:spcAft>
              <a:buClr>
                <a:schemeClr val="lt1"/>
              </a:buClr>
              <a:buSzPts val="2800"/>
              <a:buNone/>
              <a:defRPr>
                <a:solidFill>
                  <a:schemeClr val="lt1"/>
                </a:solidFill>
              </a:defRPr>
            </a:lvl5pPr>
            <a:lvl6pPr lvl="5" algn="l" rtl="0">
              <a:lnSpc>
                <a:spcPct val="100000"/>
              </a:lnSpc>
              <a:spcBef>
                <a:spcPts val="0"/>
              </a:spcBef>
              <a:spcAft>
                <a:spcPts val="0"/>
              </a:spcAft>
              <a:buClr>
                <a:schemeClr val="lt1"/>
              </a:buClr>
              <a:buSzPts val="2800"/>
              <a:buNone/>
              <a:defRPr>
                <a:solidFill>
                  <a:schemeClr val="lt1"/>
                </a:solidFill>
              </a:defRPr>
            </a:lvl6pPr>
            <a:lvl7pPr lvl="6" algn="l" rtl="0">
              <a:lnSpc>
                <a:spcPct val="100000"/>
              </a:lnSpc>
              <a:spcBef>
                <a:spcPts val="0"/>
              </a:spcBef>
              <a:spcAft>
                <a:spcPts val="0"/>
              </a:spcAft>
              <a:buClr>
                <a:schemeClr val="lt1"/>
              </a:buClr>
              <a:buSzPts val="2800"/>
              <a:buNone/>
              <a:defRPr>
                <a:solidFill>
                  <a:schemeClr val="lt1"/>
                </a:solidFill>
              </a:defRPr>
            </a:lvl7pPr>
            <a:lvl8pPr lvl="7" algn="l" rtl="0">
              <a:lnSpc>
                <a:spcPct val="100000"/>
              </a:lnSpc>
              <a:spcBef>
                <a:spcPts val="0"/>
              </a:spcBef>
              <a:spcAft>
                <a:spcPts val="0"/>
              </a:spcAft>
              <a:buClr>
                <a:schemeClr val="lt1"/>
              </a:buClr>
              <a:buSzPts val="2800"/>
              <a:buNone/>
              <a:defRPr>
                <a:solidFill>
                  <a:schemeClr val="lt1"/>
                </a:solidFill>
              </a:defRPr>
            </a:lvl8pPr>
            <a:lvl9pPr lvl="8" algn="l" rtl="0">
              <a:lnSpc>
                <a:spcPct val="100000"/>
              </a:lnSpc>
              <a:spcBef>
                <a:spcPts val="0"/>
              </a:spcBef>
              <a:spcAft>
                <a:spcPts val="0"/>
              </a:spcAft>
              <a:buClr>
                <a:schemeClr val="lt1"/>
              </a:buClr>
              <a:buSzPts val="2800"/>
              <a:buNone/>
              <a:defRPr>
                <a:solidFill>
                  <a:schemeClr val="lt1"/>
                </a:solidFill>
              </a:defRPr>
            </a:lvl9pPr>
          </a:lstStyle>
          <a:p>
            <a:endParaRPr/>
          </a:p>
        </p:txBody>
      </p:sp>
      <p:sp>
        <p:nvSpPr>
          <p:cNvPr id="11207" name="Google Shape;11207;p11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208" name="Google Shape;11208;p114"/>
          <p:cNvSpPr/>
          <p:nvPr/>
        </p:nvSpPr>
        <p:spPr>
          <a:xfrm>
            <a:off x="7429500" y="0"/>
            <a:ext cx="1714500" cy="17145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9" name="Google Shape;11209;p114"/>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rtl="0">
              <a:lnSpc>
                <a:spcPct val="115000"/>
              </a:lnSpc>
              <a:spcBef>
                <a:spcPts val="0"/>
              </a:spcBef>
              <a:spcAft>
                <a:spcPts val="0"/>
              </a:spcAft>
              <a:buClr>
                <a:schemeClr val="lt1"/>
              </a:buClr>
              <a:buSzPts val="1600"/>
              <a:buNone/>
              <a:defRPr>
                <a:solidFill>
                  <a:schemeClr val="lt1"/>
                </a:solidFill>
              </a:defRPr>
            </a:lvl1pPr>
            <a:lvl2pPr lvl="1" algn="l" rtl="0">
              <a:lnSpc>
                <a:spcPct val="115000"/>
              </a:lnSpc>
              <a:spcBef>
                <a:spcPts val="0"/>
              </a:spcBef>
              <a:spcAft>
                <a:spcPts val="0"/>
              </a:spcAft>
              <a:buClr>
                <a:schemeClr val="lt1"/>
              </a:buClr>
              <a:buSzPts val="1400"/>
              <a:buNone/>
              <a:defRPr>
                <a:solidFill>
                  <a:schemeClr val="lt1"/>
                </a:solidFill>
              </a:defRPr>
            </a:lvl2pPr>
            <a:lvl3pPr lvl="2" algn="l" rtl="0">
              <a:lnSpc>
                <a:spcPct val="115000"/>
              </a:lnSpc>
              <a:spcBef>
                <a:spcPts val="0"/>
              </a:spcBef>
              <a:spcAft>
                <a:spcPts val="0"/>
              </a:spcAft>
              <a:buClr>
                <a:schemeClr val="lt1"/>
              </a:buClr>
              <a:buSzPts val="1200"/>
              <a:buNone/>
              <a:defRPr>
                <a:solidFill>
                  <a:schemeClr val="lt1"/>
                </a:solidFill>
              </a:defRPr>
            </a:lvl3pPr>
            <a:lvl4pPr lvl="3" algn="l" rtl="0">
              <a:lnSpc>
                <a:spcPct val="115000"/>
              </a:lnSpc>
              <a:spcBef>
                <a:spcPts val="0"/>
              </a:spcBef>
              <a:spcAft>
                <a:spcPts val="0"/>
              </a:spcAft>
              <a:buClr>
                <a:schemeClr val="lt1"/>
              </a:buClr>
              <a:buSzPts val="1200"/>
              <a:buNone/>
              <a:defRPr>
                <a:solidFill>
                  <a:schemeClr val="lt1"/>
                </a:solidFill>
              </a:defRPr>
            </a:lvl4pPr>
            <a:lvl5pPr lvl="4" algn="l" rtl="0">
              <a:lnSpc>
                <a:spcPct val="115000"/>
              </a:lnSpc>
              <a:spcBef>
                <a:spcPts val="0"/>
              </a:spcBef>
              <a:spcAft>
                <a:spcPts val="0"/>
              </a:spcAft>
              <a:buClr>
                <a:schemeClr val="lt1"/>
              </a:buClr>
              <a:buSzPts val="1000"/>
              <a:buNone/>
              <a:defRPr>
                <a:solidFill>
                  <a:schemeClr val="lt1"/>
                </a:solidFill>
              </a:defRPr>
            </a:lvl5pPr>
            <a:lvl6pPr lvl="5" algn="l" rtl="0">
              <a:lnSpc>
                <a:spcPct val="115000"/>
              </a:lnSpc>
              <a:spcBef>
                <a:spcPts val="0"/>
              </a:spcBef>
              <a:spcAft>
                <a:spcPts val="0"/>
              </a:spcAft>
              <a:buClr>
                <a:schemeClr val="lt1"/>
              </a:buClr>
              <a:buSzPts val="1000"/>
              <a:buNone/>
              <a:defRPr>
                <a:solidFill>
                  <a:schemeClr val="lt1"/>
                </a:solidFill>
              </a:defRPr>
            </a:lvl6pPr>
            <a:lvl7pPr lvl="6" algn="l" rtl="0">
              <a:lnSpc>
                <a:spcPct val="115000"/>
              </a:lnSpc>
              <a:spcBef>
                <a:spcPts val="0"/>
              </a:spcBef>
              <a:spcAft>
                <a:spcPts val="0"/>
              </a:spcAft>
              <a:buClr>
                <a:schemeClr val="lt1"/>
              </a:buClr>
              <a:buSzPts val="1000"/>
              <a:buNone/>
              <a:defRPr>
                <a:solidFill>
                  <a:schemeClr val="lt1"/>
                </a:solidFill>
              </a:defRPr>
            </a:lvl7pPr>
            <a:lvl8pPr lvl="7" algn="l" rtl="0">
              <a:lnSpc>
                <a:spcPct val="115000"/>
              </a:lnSpc>
              <a:spcBef>
                <a:spcPts val="0"/>
              </a:spcBef>
              <a:spcAft>
                <a:spcPts val="0"/>
              </a:spcAft>
              <a:buClr>
                <a:schemeClr val="lt1"/>
              </a:buClr>
              <a:buSzPts val="900"/>
              <a:buNone/>
              <a:defRPr>
                <a:solidFill>
                  <a:schemeClr val="lt1"/>
                </a:solidFill>
              </a:defRPr>
            </a:lvl8pPr>
            <a:lvl9pPr lvl="8" algn="l" rtl="0">
              <a:lnSpc>
                <a:spcPct val="115000"/>
              </a:lnSpc>
              <a:spcBef>
                <a:spcPts val="0"/>
              </a:spcBef>
              <a:spcAft>
                <a:spcPts val="0"/>
              </a:spcAft>
              <a:buClr>
                <a:schemeClr val="lt1"/>
              </a:buClr>
              <a:buSzPts val="900"/>
              <a:buNone/>
              <a:defRPr>
                <a:solidFill>
                  <a:schemeClr val="lt1"/>
                </a:solidFill>
              </a:defRPr>
            </a:lvl9pPr>
          </a:lstStyle>
          <a:p>
            <a:endParaRPr/>
          </a:p>
        </p:txBody>
      </p:sp>
      <p:pic>
        <p:nvPicPr>
          <p:cNvPr id="11210" name="Google Shape;11210;p114"/>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11211" name="Google Shape;11211;p114"/>
          <p:cNvPicPr preferRelativeResize="0"/>
          <p:nvPr/>
        </p:nvPicPr>
        <p:blipFill rotWithShape="1">
          <a:blip r:embed="rId3">
            <a:alphaModFix/>
          </a:blip>
          <a:srcRect t="49" b="59"/>
          <a:stretch/>
        </p:blipFill>
        <p:spPr>
          <a:xfrm>
            <a:off x="5714925" y="-350"/>
            <a:ext cx="1714650" cy="3429002"/>
          </a:xfrm>
          <a:prstGeom prst="rect">
            <a:avLst/>
          </a:prstGeom>
          <a:noFill/>
          <a:ln>
            <a:noFill/>
          </a:ln>
        </p:spPr>
      </p:pic>
      <p:pic>
        <p:nvPicPr>
          <p:cNvPr id="11212" name="Google Shape;11212;p114"/>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11213" name="Google Shape;11213;p114"/>
          <p:cNvGrpSpPr/>
          <p:nvPr/>
        </p:nvGrpSpPr>
        <p:grpSpPr>
          <a:xfrm>
            <a:off x="8041173" y="4778596"/>
            <a:ext cx="598277" cy="170409"/>
            <a:chOff x="238125" y="1822850"/>
            <a:chExt cx="7080200" cy="2016675"/>
          </a:xfrm>
        </p:grpSpPr>
        <p:sp>
          <p:nvSpPr>
            <p:cNvPr id="11214" name="Google Shape;11214;p11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5" name="Google Shape;11215;p11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6" name="Google Shape;11216;p11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7" name="Google Shape;11217;p11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8" name="Google Shape;11218;p11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9" name="Google Shape;11219;p11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0" name="Google Shape;11220;p11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21" name="Google Shape;11221;p114"/>
          <p:cNvGrpSpPr/>
          <p:nvPr/>
        </p:nvGrpSpPr>
        <p:grpSpPr>
          <a:xfrm>
            <a:off x="7429557" y="273"/>
            <a:ext cx="1714747" cy="1713968"/>
            <a:chOff x="1189450" y="238125"/>
            <a:chExt cx="5177375" cy="5175025"/>
          </a:xfrm>
        </p:grpSpPr>
        <p:sp>
          <p:nvSpPr>
            <p:cNvPr id="11222" name="Google Shape;11222;p114"/>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3" name="Google Shape;11223;p114"/>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4" name="Google Shape;11224;p114"/>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5" name="Google Shape;11225;p114"/>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6" name="Google Shape;11226;p114"/>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7" name="Google Shape;11227;p114"/>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8" name="Google Shape;11228;p114"/>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9" name="Google Shape;11229;p114"/>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0" name="Google Shape;11230;p114"/>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1" name="Google Shape;11231;p114"/>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2" name="Google Shape;11232;p114"/>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3" name="Google Shape;11233;p114"/>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4" name="Google Shape;11234;p114"/>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5" name="Google Shape;11235;p114"/>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6" name="Google Shape;11236;p114"/>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7" name="Google Shape;11237;p114"/>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8" name="Google Shape;11238;p114"/>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9" name="Google Shape;11239;p114"/>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0" name="Google Shape;11240;p114"/>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1" name="Google Shape;11241;p114"/>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2" name="Google Shape;11242;p114"/>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3" name="Google Shape;11243;p114"/>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4" name="Google Shape;11244;p114"/>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5" name="Google Shape;11245;p114"/>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6" name="Google Shape;11246;p114"/>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7" name="Google Shape;11247;p114"/>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8" name="Google Shape;11248;p114"/>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9" name="Google Shape;11249;p114"/>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0" name="Google Shape;11250;p114"/>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1" name="Google Shape;11251;p114"/>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2" name="Google Shape;11252;p114"/>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3" name="Google Shape;11253;p114"/>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4" name="Google Shape;11254;p114"/>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5" name="Google Shape;11255;p114"/>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6" name="Google Shape;11256;p114"/>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7" name="Google Shape;11257;p114"/>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8" name="Google Shape;11258;p114"/>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9" name="Google Shape;11259;p114"/>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0" name="Google Shape;11260;p114"/>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1" name="Google Shape;11261;p114"/>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2" name="Google Shape;11262;p114"/>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3" name="Google Shape;11263;p114"/>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4" name="Google Shape;11264;p114"/>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5" name="Google Shape;11265;p114"/>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6" name="Google Shape;11266;p114"/>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7" name="Google Shape;11267;p114"/>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8" name="Google Shape;11268;p114"/>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9" name="Google Shape;11269;p114"/>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0" name="Google Shape;11270;p114"/>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1" name="Google Shape;11271;p114"/>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2" name="Google Shape;11272;p114"/>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3" name="Google Shape;11273;p114"/>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4" name="Google Shape;11274;p114"/>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5" name="Google Shape;11275;p114"/>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6" name="Google Shape;11276;p114"/>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7" name="Google Shape;11277;p114"/>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8" name="Google Shape;11278;p114"/>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9" name="Google Shape;11279;p114"/>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0" name="Google Shape;11280;p114"/>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1" name="Google Shape;11281;p114"/>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2" name="Google Shape;11282;p114"/>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3" name="Google Shape;11283;p114"/>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4" name="Google Shape;11284;p114"/>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5" name="Google Shape;11285;p114"/>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6" name="Google Shape;11286;p114"/>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7" name="Google Shape;11287;p114"/>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8" name="Google Shape;11288;p114"/>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9" name="Google Shape;11289;p114"/>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0" name="Google Shape;11290;p114"/>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1" name="Google Shape;11291;p114"/>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2" name="Google Shape;11292;p114"/>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3" name="Google Shape;11293;p114"/>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4" name="Google Shape;11294;p114"/>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5" name="Google Shape;11295;p114"/>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6" name="Google Shape;11296;p114"/>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7" name="Google Shape;11297;p114"/>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8" name="Google Shape;11298;p114"/>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9" name="Google Shape;11299;p114"/>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0" name="Google Shape;11300;p114"/>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1" name="Google Shape;11301;p114"/>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2" name="Google Shape;11302;p114"/>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3" name="Google Shape;11303;p114"/>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4" name="Google Shape;11304;p114"/>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5" name="Google Shape;11305;p114"/>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6" name="Google Shape;11306;p114"/>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7" name="Google Shape;11307;p114"/>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8" name="Google Shape;11308;p114"/>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9" name="Google Shape;11309;p114"/>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0" name="Google Shape;11310;p114"/>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1" name="Google Shape;11311;p114"/>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2" name="Google Shape;11312;p114"/>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3" name="Google Shape;11313;p114"/>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4" name="Google Shape;11314;p114"/>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5" name="Google Shape;11315;p114"/>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6" name="Google Shape;11316;p114"/>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7" name="Google Shape;11317;p114"/>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8" name="Google Shape;11318;p114"/>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9" name="Google Shape;11319;p114"/>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0" name="Google Shape;11320;p114"/>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1" name="Google Shape;11321;p114"/>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2" name="Google Shape;11322;p114"/>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3" name="Google Shape;11323;p114"/>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4" name="Google Shape;11324;p114"/>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5" name="Google Shape;11325;p114"/>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6" name="Google Shape;11326;p114"/>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7" name="Google Shape;11327;p114"/>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8" name="Google Shape;11328;p114"/>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9" name="Google Shape;11329;p114"/>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0" name="Google Shape;11330;p114"/>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1" name="Google Shape;11331;p114"/>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2" name="Google Shape;11332;p114"/>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3" name="Google Shape;11333;p114"/>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4" name="Google Shape;11334;p114"/>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5" name="Google Shape;11335;p114"/>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6" name="Google Shape;11336;p114"/>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7" name="Google Shape;11337;p114"/>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8" name="Google Shape;11338;p114"/>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9" name="Google Shape;11339;p114"/>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0" name="Google Shape;11340;p114"/>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1" name="Google Shape;11341;p114"/>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2" name="Google Shape;11342;p114"/>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3" name="Google Shape;11343;p114"/>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4" name="Google Shape;11344;p114"/>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5" name="Google Shape;11345;p114"/>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6" name="Google Shape;11346;p114"/>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7" name="Google Shape;11347;p114"/>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8" name="Google Shape;11348;p114"/>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9" name="Google Shape;11349;p114"/>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0" name="Google Shape;11350;p114"/>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1" name="Google Shape;11351;p114"/>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2" name="Google Shape;11352;p114"/>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3" name="Google Shape;11353;p114"/>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4" name="Google Shape;11354;p114"/>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5" name="Google Shape;11355;p114"/>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6" name="Google Shape;11356;p114"/>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7" name="Google Shape;11357;p114"/>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8" name="Google Shape;11358;p114"/>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9" name="Google Shape;11359;p114"/>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0" name="Google Shape;11360;p114"/>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1" name="Google Shape;11361;p114"/>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2" name="Google Shape;11362;p114"/>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3" name="Google Shape;11363;p114"/>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4" name="Google Shape;11364;p114"/>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5" name="Google Shape;11365;p114"/>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6" name="Google Shape;11366;p114"/>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7" name="Google Shape;11367;p114"/>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8" name="Google Shape;11368;p114"/>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9" name="Google Shape;11369;p114"/>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0" name="Google Shape;11370;p114"/>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1" name="Google Shape;11371;p114"/>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2" name="Google Shape;11372;p114"/>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3" name="Google Shape;11373;p114"/>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4" name="Google Shape;11374;p114"/>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5" name="Google Shape;11375;p114"/>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6" name="Google Shape;11376;p114"/>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7" name="Google Shape;11377;p114"/>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8" name="Google Shape;11378;p114"/>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9" name="Google Shape;11379;p114"/>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0" name="Google Shape;11380;p114"/>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1" name="Google Shape;11381;p114"/>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2" name="Google Shape;11382;p114"/>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3" name="Google Shape;11383;p114"/>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4" name="Google Shape;11384;p114"/>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5" name="Google Shape;11385;p114"/>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6" name="Google Shape;11386;p114"/>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7" name="Google Shape;11387;p114"/>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8" name="Google Shape;11388;p114"/>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9" name="Google Shape;11389;p114"/>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0" name="Google Shape;11390;p114"/>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1" name="Google Shape;11391;p114"/>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2" name="Google Shape;11392;p114"/>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3" name="Google Shape;11393;p114"/>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4" name="Google Shape;11394;p114"/>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5" name="Google Shape;11395;p114"/>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6" name="Google Shape;11396;p114"/>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7" name="Google Shape;11397;p114"/>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8" name="Google Shape;11398;p114"/>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9" name="Google Shape;11399;p114"/>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0" name="Google Shape;11400;p114"/>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1" name="Google Shape;11401;p114"/>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2" name="Google Shape;11402;p114"/>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3" name="Google Shape;11403;p114"/>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4" name="Google Shape;11404;p114"/>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5" name="Google Shape;11405;p114"/>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6" name="Google Shape;11406;p114"/>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7" name="Google Shape;11407;p114"/>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8" name="Google Shape;11408;p114"/>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9" name="Google Shape;11409;p114"/>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0" name="Google Shape;11410;p114"/>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1" name="Google Shape;11411;p114"/>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2" name="Google Shape;11412;p114"/>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3" name="Google Shape;11413;p114"/>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4" name="Google Shape;11414;p114"/>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5" name="Google Shape;11415;p114"/>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6" name="Google Shape;11416;p114"/>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7" name="Google Shape;11417;p114"/>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8" name="Google Shape;11418;p114"/>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9" name="Google Shape;11419;p114"/>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0" name="Google Shape;11420;p114"/>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1" name="Google Shape;11421;p114"/>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2" name="Google Shape;11422;p114"/>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3" name="Google Shape;11423;p114"/>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4" name="Google Shape;11424;p114"/>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5" name="Google Shape;11425;p114"/>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6" name="Google Shape;11426;p114"/>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7" name="Google Shape;11427;p114"/>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8" name="Google Shape;11428;p114"/>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9" name="Google Shape;11429;p114"/>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0" name="Google Shape;11430;p114"/>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1" name="Google Shape;11431;p114"/>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2" name="Google Shape;11432;p114"/>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3" name="Google Shape;11433;p114"/>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4" name="Google Shape;11434;p114"/>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5" name="Google Shape;11435;p114"/>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6" name="Google Shape;11436;p114"/>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7" name="Google Shape;11437;p114"/>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8" name="Google Shape;11438;p114"/>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9" name="Google Shape;11439;p114"/>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0" name="Google Shape;11440;p114"/>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1" name="Google Shape;11441;p114"/>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2" name="Google Shape;11442;p114"/>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3" name="Google Shape;11443;p114"/>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4" name="Google Shape;11444;p114"/>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5" name="Google Shape;11445;p114"/>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6" name="Google Shape;11446;p114"/>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7" name="Google Shape;11447;p114"/>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8" name="Google Shape;11448;p114"/>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9" name="Google Shape;11449;p114"/>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0" name="Google Shape;11450;p114"/>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1" name="Google Shape;11451;p114"/>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2" name="Google Shape;11452;p114"/>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3" name="Google Shape;11453;p114"/>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4" name="Google Shape;11454;p114"/>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5" name="Google Shape;11455;p114"/>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6" name="Google Shape;11456;p114"/>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7" name="Google Shape;11457;p114"/>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8" name="Google Shape;11458;p114"/>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9" name="Google Shape;11459;p114"/>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0" name="Google Shape;11460;p114"/>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1" name="Google Shape;11461;p114"/>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2" name="Google Shape;11462;p114"/>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3" name="Google Shape;11463;p114"/>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4" name="Google Shape;11464;p114"/>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5" name="Google Shape;11465;p114"/>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6" name="Google Shape;11466;p114"/>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7" name="Google Shape;11467;p114"/>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8" name="Google Shape;11468;p114"/>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9" name="Google Shape;11469;p114"/>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0" name="Google Shape;11470;p114"/>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1" name="Google Shape;11471;p114"/>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2" name="Google Shape;11472;p114"/>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3" name="Google Shape;11473;p114"/>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4" name="Google Shape;11474;p114"/>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5" name="Google Shape;11475;p114"/>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6" name="Google Shape;11476;p114"/>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7" name="Google Shape;11477;p114"/>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8" name="Google Shape;11478;p114"/>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9" name="Google Shape;11479;p114"/>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0" name="Google Shape;11480;p114"/>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1" name="Google Shape;11481;p114"/>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2" name="Google Shape;11482;p114"/>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3" name="Google Shape;11483;p114"/>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4" name="Google Shape;11484;p114"/>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5" name="Google Shape;11485;p114"/>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6" name="Google Shape;11486;p114"/>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7" name="Google Shape;11487;p114"/>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8" name="Google Shape;11488;p114"/>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9" name="Google Shape;11489;p114"/>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0" name="Google Shape;11490;p114"/>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1" name="Google Shape;11491;p114"/>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2" name="Google Shape;11492;p114"/>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3" name="Google Shape;11493;p114"/>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4" name="Google Shape;11494;p114"/>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5" name="Google Shape;11495;p114"/>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6" name="Google Shape;11496;p114"/>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7" name="Google Shape;11497;p114"/>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8" name="Google Shape;11498;p114"/>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9" name="Google Shape;11499;p114"/>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0" name="Google Shape;11500;p114"/>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1" name="Google Shape;11501;p114"/>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2" name="Google Shape;11502;p114"/>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3" name="Google Shape;11503;p114"/>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4" name="Google Shape;11504;p114"/>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5" name="Google Shape;11505;p114"/>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6" name="Google Shape;11506;p114"/>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7" name="Google Shape;11507;p114"/>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8" name="Google Shape;11508;p114"/>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9" name="Google Shape;11509;p114"/>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0" name="Google Shape;11510;p114"/>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1" name="Google Shape;11511;p114"/>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2" name="Google Shape;11512;p114"/>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3" name="Google Shape;11513;p114"/>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4" name="Google Shape;11514;p114"/>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5" name="Google Shape;11515;p114"/>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6" name="Google Shape;11516;p114"/>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7" name="Google Shape;11517;p114"/>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8" name="Google Shape;11518;p114"/>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9" name="Google Shape;11519;p114"/>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0" name="Google Shape;11520;p114"/>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1" name="Google Shape;11521;p114"/>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2" name="Google Shape;11522;p114"/>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3" name="Google Shape;11523;p114"/>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4" name="Google Shape;11524;p114"/>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5" name="Google Shape;11525;p114"/>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6" name="Google Shape;11526;p114"/>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7" name="Google Shape;11527;p114"/>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8" name="Google Shape;11528;p114"/>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9" name="Google Shape;11529;p114"/>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0" name="Google Shape;11530;p114"/>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1" name="Google Shape;11531;p114"/>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2" name="Google Shape;11532;p114"/>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3" name="Google Shape;11533;p114"/>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4" name="Google Shape;11534;p114"/>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5" name="Google Shape;11535;p114"/>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6" name="Google Shape;11536;p114"/>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7" name="Google Shape;11537;p114"/>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8" name="Google Shape;11538;p114"/>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9" name="Google Shape;11539;p114"/>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0" name="Google Shape;11540;p114"/>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1" name="Google Shape;11541;p114"/>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2" name="Google Shape;11542;p114"/>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3" name="Google Shape;11543;p114"/>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4" name="Google Shape;11544;p114"/>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5" name="Google Shape;11545;p114"/>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6" name="Google Shape;11546;p114"/>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7" name="Google Shape;11547;p114"/>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8" name="Google Shape;11548;p114"/>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9" name="Google Shape;11549;p114"/>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0" name="Google Shape;11550;p114"/>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1" name="Google Shape;11551;p114"/>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2" name="Google Shape;11552;p114"/>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3" name="Google Shape;11553;p114"/>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4" name="Google Shape;11554;p114"/>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5" name="Google Shape;11555;p114"/>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6" name="Google Shape;11556;p114"/>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7" name="Google Shape;11557;p114"/>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8" name="Google Shape;11558;p114"/>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9" name="Google Shape;11559;p114"/>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0" name="Google Shape;11560;p114"/>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1" name="Google Shape;11561;p114"/>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2" name="Google Shape;11562;p114"/>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3" name="Google Shape;11563;p114"/>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4" name="Google Shape;11564;p114"/>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5" name="Google Shape;11565;p114"/>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6" name="Google Shape;11566;p114"/>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7" name="Google Shape;11567;p114"/>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8" name="Google Shape;11568;p114"/>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9" name="Google Shape;11569;p114"/>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0" name="Google Shape;11570;p114"/>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1" name="Google Shape;11571;p114"/>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2" name="Google Shape;11572;p114"/>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3" name="Google Shape;11573;p114"/>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4" name="Google Shape;11574;p114"/>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5" name="Google Shape;11575;p114"/>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6" name="Google Shape;11576;p114"/>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7" name="Google Shape;11577;p114"/>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8" name="Google Shape;11578;p114"/>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9" name="Google Shape;11579;p114"/>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0" name="Google Shape;11580;p114"/>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1" name="Google Shape;11581;p114"/>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2" name="Google Shape;11582;p114"/>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3" name="Google Shape;11583;p114"/>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4" name="Google Shape;11584;p114"/>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5" name="Google Shape;11585;p114"/>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6" name="Google Shape;11586;p114"/>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7" name="Google Shape;11587;p114"/>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8" name="Google Shape;11588;p114"/>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9" name="Google Shape;11589;p114"/>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0" name="Google Shape;11590;p114"/>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1" name="Google Shape;11591;p114"/>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2" name="Google Shape;11592;p114"/>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3" name="Google Shape;11593;p114"/>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4" name="Google Shape;11594;p114"/>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5" name="Google Shape;11595;p114"/>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6" name="Google Shape;11596;p114"/>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7" name="Google Shape;11597;p114"/>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8" name="Google Shape;11598;p114"/>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9" name="Google Shape;11599;p114"/>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0" name="Google Shape;11600;p114"/>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1" name="Google Shape;11601;p114"/>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2" name="Google Shape;11602;p114"/>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3" name="Google Shape;11603;p114"/>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4" name="Google Shape;11604;p114"/>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5" name="Google Shape;11605;p114"/>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6" name="Google Shape;11606;p114"/>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7" name="Google Shape;11607;p114"/>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8" name="Google Shape;11608;p114"/>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9" name="Google Shape;11609;p114"/>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0" name="Google Shape;11610;p114"/>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1" name="Google Shape;11611;p114"/>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2" name="Google Shape;11612;p114"/>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3" name="Google Shape;11613;p114"/>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4" name="Google Shape;11614;p114"/>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5" name="Google Shape;11615;p114"/>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6" name="Google Shape;11616;p114"/>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7" name="Google Shape;11617;p114"/>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8" name="Google Shape;11618;p114"/>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9" name="Google Shape;11619;p114"/>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0" name="Google Shape;11620;p114"/>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1" name="Google Shape;11621;p114"/>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2" name="Google Shape;11622;p114"/>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3" name="Google Shape;11623;p114"/>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4" name="Google Shape;11624;p114"/>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5" name="Google Shape;11625;p114"/>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6" name="Google Shape;11626;p114"/>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7" name="Google Shape;11627;p114"/>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8" name="Google Shape;11628;p114"/>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9" name="Google Shape;11629;p114"/>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0" name="Google Shape;11630;p114"/>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1" name="Google Shape;11631;p114"/>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2" name="Google Shape;11632;p114"/>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3" name="Google Shape;11633;p114"/>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4" name="Google Shape;11634;p114"/>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5" name="Google Shape;11635;p114"/>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6" name="Google Shape;11636;p114"/>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7" name="Google Shape;11637;p114"/>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8" name="Google Shape;11638;p114"/>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9" name="Google Shape;11639;p114"/>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0" name="Google Shape;11640;p114"/>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1" name="Google Shape;11641;p114"/>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2" name="Google Shape;11642;p114"/>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3" name="Google Shape;11643;p114"/>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4" name="Google Shape;11644;p114"/>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5" name="Google Shape;11645;p114"/>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6" name="Google Shape;11646;p114"/>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7" name="Google Shape;11647;p114"/>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8" name="Google Shape;11648;p114"/>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9" name="Google Shape;11649;p114"/>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0" name="Google Shape;11650;p114"/>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1" name="Google Shape;11651;p114"/>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2" name="Google Shape;11652;p114"/>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3" name="Google Shape;11653;p114"/>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4" name="Google Shape;11654;p114"/>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5" name="Google Shape;11655;p114"/>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6" name="Google Shape;11656;p114"/>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7" name="Google Shape;11657;p114"/>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8" name="Google Shape;11658;p114"/>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9" name="Google Shape;11659;p114"/>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0" name="Google Shape;11660;p114"/>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1" name="Google Shape;11661;p114"/>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2" name="Google Shape;11662;p114"/>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3" name="Google Shape;11663;p114"/>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4" name="Google Shape;11664;p114"/>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5" name="Google Shape;11665;p114"/>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6" name="Google Shape;11666;p114"/>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7" name="Google Shape;11667;p114"/>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8" name="Google Shape;11668;p114"/>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9" name="Google Shape;11669;p114"/>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0" name="Google Shape;11670;p114"/>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1" name="Google Shape;11671;p114"/>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2" name="Google Shape;11672;p114"/>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3" name="Google Shape;11673;p114"/>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4" name="Google Shape;11674;p114"/>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5" name="Google Shape;11675;p114"/>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6" name="Google Shape;11676;p114"/>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7" name="Google Shape;11677;p114"/>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8" name="Google Shape;11678;p114"/>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9" name="Google Shape;11679;p114"/>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0" name="Google Shape;11680;p114"/>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1" name="Google Shape;11681;p114"/>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2" name="Google Shape;11682;p114"/>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3" name="Google Shape;11683;p114"/>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4" name="Google Shape;11684;p114"/>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5" name="Google Shape;11685;p114"/>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6" name="Google Shape;11686;p114"/>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7" name="Google Shape;11687;p114"/>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8" name="Google Shape;11688;p114"/>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9" name="Google Shape;11689;p114"/>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0" name="Google Shape;11690;p114"/>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1" name="Google Shape;11691;p114"/>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2" name="Google Shape;11692;p114"/>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3" name="Google Shape;11693;p114"/>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4" name="Google Shape;11694;p114"/>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5" name="Google Shape;11695;p114"/>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6" name="Google Shape;11696;p114"/>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7" name="Google Shape;11697;p114"/>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8" name="Google Shape;11698;p114"/>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9" name="Google Shape;11699;p114"/>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0" name="Google Shape;11700;p114"/>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1" name="Google Shape;11701;p114"/>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2" name="Google Shape;11702;p114"/>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3" name="Google Shape;11703;p114"/>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4" name="Google Shape;11704;p114"/>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5" name="Google Shape;11705;p114"/>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6" name="Google Shape;11706;p114"/>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7" name="Google Shape;11707;p114"/>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8" name="Google Shape;11708;p114"/>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9" name="Google Shape;11709;p114"/>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0" name="Google Shape;11710;p114"/>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1" name="Google Shape;11711;p114"/>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2" name="Google Shape;11712;p114"/>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3" name="Google Shape;11713;p114"/>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4" name="Google Shape;11714;p114"/>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5" name="Google Shape;11715;p114"/>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6" name="Google Shape;11716;p114"/>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7" name="Google Shape;11717;p114"/>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8" name="Google Shape;11718;p114"/>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9" name="Google Shape;11719;p114"/>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0" name="Google Shape;11720;p114"/>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1" name="Google Shape;11721;p114"/>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2" name="Google Shape;11722;p114"/>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3" name="Google Shape;11723;p114"/>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4" name="Google Shape;11724;p114"/>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5" name="Google Shape;11725;p114"/>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6" name="Google Shape;11726;p114"/>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7" name="Google Shape;11727;p114"/>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8" name="Google Shape;11728;p114"/>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9" name="Google Shape;11729;p114"/>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0" name="Google Shape;11730;p114"/>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1" name="Google Shape;11731;p114"/>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2" name="Google Shape;11732;p114"/>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3" name="Google Shape;11733;p114"/>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4" name="Google Shape;11734;p114"/>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5" name="Google Shape;11735;p114"/>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6" name="Google Shape;11736;p114"/>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7" name="Google Shape;11737;p114"/>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8" name="Google Shape;11738;p114"/>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9" name="Google Shape;11739;p114"/>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0" name="Google Shape;11740;p114"/>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1" name="Google Shape;11741;p114"/>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2" name="Google Shape;11742;p114"/>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3" name="Google Shape;11743;p114"/>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4" name="Google Shape;11744;p114"/>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5" name="Google Shape;11745;p114"/>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6" name="Google Shape;11746;p114"/>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7" name="Google Shape;11747;p114"/>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8" name="Google Shape;11748;p114"/>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9" name="Google Shape;11749;p114"/>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0" name="Google Shape;11750;p114"/>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1" name="Google Shape;11751;p114"/>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2" name="Google Shape;11752;p114"/>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3" name="Google Shape;11753;p114"/>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4" name="Google Shape;11754;p114"/>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5" name="Google Shape;11755;p114"/>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6" name="Google Shape;11756;p114"/>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7" name="Google Shape;11757;p114"/>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8" name="Google Shape;11758;p114"/>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9" name="Google Shape;11759;p114"/>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0" name="Google Shape;11760;p114"/>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1" name="Google Shape;11761;p114"/>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2" name="Google Shape;11762;p114"/>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3" name="Google Shape;11763;p114"/>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4" name="Google Shape;11764;p114"/>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5" name="Google Shape;11765;p114"/>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6" name="Google Shape;11766;p114"/>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7" name="Google Shape;11767;p114"/>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8" name="Google Shape;11768;p114"/>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9" name="Google Shape;11769;p114"/>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0" name="Google Shape;11770;p114"/>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1" name="Google Shape;11771;p114"/>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2" name="Google Shape;11772;p114"/>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3" name="Google Shape;11773;p114"/>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4" name="Google Shape;11774;p114"/>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5" name="Google Shape;11775;p114"/>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6" name="Google Shape;11776;p114"/>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7" name="Google Shape;11777;p114"/>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8" name="Google Shape;11778;p114"/>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9" name="Google Shape;11779;p114"/>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0" name="Google Shape;11780;p114"/>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1" name="Google Shape;11781;p114"/>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2" name="Google Shape;11782;p114"/>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3" name="Google Shape;11783;p114"/>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4" name="Google Shape;11784;p114"/>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5" name="Google Shape;11785;p114"/>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6" name="Google Shape;11786;p114"/>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7" name="Google Shape;11787;p114"/>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8" name="Google Shape;11788;p114"/>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9" name="Google Shape;11789;p114"/>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790" name="Google Shape;11790;p114"/>
          <p:cNvSpPr txBox="1"/>
          <p:nvPr/>
        </p:nvSpPr>
        <p:spPr>
          <a:xfrm>
            <a:off x="6094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8"/>
        <p:cNvGrpSpPr/>
        <p:nvPr/>
      </p:nvGrpSpPr>
      <p:grpSpPr>
        <a:xfrm>
          <a:off x="0" y="0"/>
          <a:ext cx="0" cy="0"/>
          <a:chOff x="0" y="0"/>
          <a:chExt cx="0" cy="0"/>
        </a:xfrm>
      </p:grpSpPr>
      <p:sp>
        <p:nvSpPr>
          <p:cNvPr id="49" name="Google Shape;49;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11791"/>
        <p:cNvGrpSpPr/>
        <p:nvPr/>
      </p:nvGrpSpPr>
      <p:grpSpPr>
        <a:xfrm>
          <a:off x="0" y="0"/>
          <a:ext cx="0" cy="0"/>
          <a:chOff x="0" y="0"/>
          <a:chExt cx="0" cy="0"/>
        </a:xfrm>
      </p:grpSpPr>
      <p:grpSp>
        <p:nvGrpSpPr>
          <p:cNvPr id="11792" name="Google Shape;11792;p115"/>
          <p:cNvGrpSpPr/>
          <p:nvPr/>
        </p:nvGrpSpPr>
        <p:grpSpPr>
          <a:xfrm>
            <a:off x="2726703" y="6"/>
            <a:ext cx="3697033" cy="5143642"/>
            <a:chOff x="1926275" y="238125"/>
            <a:chExt cx="3765950" cy="5239525"/>
          </a:xfrm>
        </p:grpSpPr>
        <p:sp>
          <p:nvSpPr>
            <p:cNvPr id="11793" name="Google Shape;11793;p11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4" name="Google Shape;11794;p11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5" name="Google Shape;11795;p11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6" name="Google Shape;11796;p11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7" name="Google Shape;11797;p11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8" name="Google Shape;11798;p11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9" name="Google Shape;11799;p11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0" name="Google Shape;11800;p11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1" name="Google Shape;11801;p11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2" name="Google Shape;11802;p11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3" name="Google Shape;11803;p11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4" name="Google Shape;11804;p11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5" name="Google Shape;11805;p11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6" name="Google Shape;11806;p11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7" name="Google Shape;11807;p11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8" name="Google Shape;11808;p11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9" name="Google Shape;11809;p11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0" name="Google Shape;11810;p11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1" name="Google Shape;11811;p11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2" name="Google Shape;11812;p11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3" name="Google Shape;11813;p11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4" name="Google Shape;11814;p11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5" name="Google Shape;11815;p11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6" name="Google Shape;11816;p11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7" name="Google Shape;11817;p11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8" name="Google Shape;11818;p11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9" name="Google Shape;11819;p11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0" name="Google Shape;11820;p11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1" name="Google Shape;11821;p11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2" name="Google Shape;11822;p11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3" name="Google Shape;11823;p11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4" name="Google Shape;11824;p11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5" name="Google Shape;11825;p11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6" name="Google Shape;11826;p11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7" name="Google Shape;11827;p11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8" name="Google Shape;11828;p11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9" name="Google Shape;11829;p11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0" name="Google Shape;11830;p11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1" name="Google Shape;11831;p11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2" name="Google Shape;11832;p11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3" name="Google Shape;11833;p11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4" name="Google Shape;11834;p11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5" name="Google Shape;11835;p11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6" name="Google Shape;11836;p11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7" name="Google Shape;11837;p11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8" name="Google Shape;11838;p11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9" name="Google Shape;11839;p11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0" name="Google Shape;11840;p11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1" name="Google Shape;11841;p11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2" name="Google Shape;11842;p11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3" name="Google Shape;11843;p11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4" name="Google Shape;11844;p11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5" name="Google Shape;11845;p11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6" name="Google Shape;11846;p11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7" name="Google Shape;11847;p11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8" name="Google Shape;11848;p11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9" name="Google Shape;11849;p11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0" name="Google Shape;11850;p11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1" name="Google Shape;11851;p11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2" name="Google Shape;11852;p11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853" name="Google Shape;11853;p115"/>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854" name="Google Shape;11854;p115"/>
          <p:cNvGrpSpPr/>
          <p:nvPr/>
        </p:nvGrpSpPr>
        <p:grpSpPr>
          <a:xfrm>
            <a:off x="2686262" y="2"/>
            <a:ext cx="2103910" cy="5143716"/>
            <a:chOff x="2726150" y="238125"/>
            <a:chExt cx="2142475" cy="5238000"/>
          </a:xfrm>
        </p:grpSpPr>
        <p:sp>
          <p:nvSpPr>
            <p:cNvPr id="11855" name="Google Shape;11855;p115"/>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804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6" name="Google Shape;11856;p115"/>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804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7" name="Google Shape;11857;p115"/>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804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858" name="Google Shape;11858;p115"/>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800"/>
              <a:buNone/>
              <a:defRPr sz="2800"/>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11859" name="Google Shape;11859;p115"/>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11860" name="Google Shape;11860;p11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861" name="Google Shape;11861;p11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1862" name="Google Shape;11862;p115"/>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11863"/>
        <p:cNvGrpSpPr/>
        <p:nvPr/>
      </p:nvGrpSpPr>
      <p:grpSpPr>
        <a:xfrm>
          <a:off x="0" y="0"/>
          <a:ext cx="0" cy="0"/>
          <a:chOff x="0" y="0"/>
          <a:chExt cx="0" cy="0"/>
        </a:xfrm>
      </p:grpSpPr>
      <p:sp>
        <p:nvSpPr>
          <p:cNvPr id="11864" name="Google Shape;11864;p116"/>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865" name="Google Shape;11865;p116"/>
          <p:cNvGrpSpPr/>
          <p:nvPr/>
        </p:nvGrpSpPr>
        <p:grpSpPr>
          <a:xfrm>
            <a:off x="2686262" y="2"/>
            <a:ext cx="2103910" cy="5143716"/>
            <a:chOff x="2726150" y="238125"/>
            <a:chExt cx="2142475" cy="5238000"/>
          </a:xfrm>
        </p:grpSpPr>
        <p:sp>
          <p:nvSpPr>
            <p:cNvPr id="11866" name="Google Shape;11866;p116"/>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804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7" name="Google Shape;11867;p116"/>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804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8" name="Google Shape;11868;p116"/>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804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869" name="Google Shape;11869;p116"/>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800"/>
              <a:buNone/>
              <a:defRPr sz="2800"/>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11870" name="Google Shape;11870;p116"/>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11871" name="Google Shape;11871;p11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872" name="Google Shape;11872;p116"/>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51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1873" name="Google Shape;11873;p116"/>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1874"/>
        <p:cNvGrpSpPr/>
        <p:nvPr/>
      </p:nvGrpSpPr>
      <p:grpSpPr>
        <a:xfrm>
          <a:off x="0" y="0"/>
          <a:ext cx="0" cy="0"/>
          <a:chOff x="0" y="0"/>
          <a:chExt cx="0" cy="0"/>
        </a:xfrm>
      </p:grpSpPr>
      <p:sp>
        <p:nvSpPr>
          <p:cNvPr id="11875" name="Google Shape;11875;p117"/>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400"/>
              <a:buNone/>
              <a:defRPr/>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11876" name="Google Shape;11876;p117"/>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rtl="0">
              <a:lnSpc>
                <a:spcPct val="115000"/>
              </a:lnSpc>
              <a:spcBef>
                <a:spcPts val="0"/>
              </a:spcBef>
              <a:spcAft>
                <a:spcPts val="0"/>
              </a:spcAft>
              <a:buSzPts val="1400"/>
              <a:buChar char="●"/>
              <a:defRPr sz="1400"/>
            </a:lvl1pPr>
            <a:lvl2pPr marL="914400" lvl="1" indent="-292100" algn="l" rtl="0">
              <a:lnSpc>
                <a:spcPct val="115000"/>
              </a:lnSpc>
              <a:spcBef>
                <a:spcPts val="0"/>
              </a:spcBef>
              <a:spcAft>
                <a:spcPts val="0"/>
              </a:spcAft>
              <a:buSzPts val="1000"/>
              <a:buChar char="○"/>
              <a:defRPr sz="1000"/>
            </a:lvl2pPr>
            <a:lvl3pPr marL="1371600" lvl="2" indent="-292100" algn="l" rtl="0">
              <a:lnSpc>
                <a:spcPct val="115000"/>
              </a:lnSpc>
              <a:spcBef>
                <a:spcPts val="0"/>
              </a:spcBef>
              <a:spcAft>
                <a:spcPts val="0"/>
              </a:spcAft>
              <a:buSzPts val="1000"/>
              <a:buChar char="■"/>
              <a:defRPr sz="1000"/>
            </a:lvl3pPr>
            <a:lvl4pPr marL="1828800" lvl="3" indent="-292100" algn="l" rtl="0">
              <a:lnSpc>
                <a:spcPct val="115000"/>
              </a:lnSpc>
              <a:spcBef>
                <a:spcPts val="0"/>
              </a:spcBef>
              <a:spcAft>
                <a:spcPts val="0"/>
              </a:spcAft>
              <a:buSzPts val="1000"/>
              <a:buChar char="●"/>
              <a:defRPr sz="1000"/>
            </a:lvl4pPr>
            <a:lvl5pPr marL="2286000" lvl="4" indent="-292100" algn="l" rtl="0">
              <a:lnSpc>
                <a:spcPct val="115000"/>
              </a:lnSpc>
              <a:spcBef>
                <a:spcPts val="0"/>
              </a:spcBef>
              <a:spcAft>
                <a:spcPts val="0"/>
              </a:spcAft>
              <a:buSzPts val="1000"/>
              <a:buChar char="○"/>
              <a:defRPr/>
            </a:lvl5pPr>
            <a:lvl6pPr marL="2743200" lvl="5" indent="-279400" algn="l" rtl="0">
              <a:lnSpc>
                <a:spcPct val="115000"/>
              </a:lnSpc>
              <a:spcBef>
                <a:spcPts val="0"/>
              </a:spcBef>
              <a:spcAft>
                <a:spcPts val="0"/>
              </a:spcAft>
              <a:buSzPts val="800"/>
              <a:buChar char="■"/>
              <a:defRPr sz="800"/>
            </a:lvl6pPr>
            <a:lvl7pPr marL="3200400" lvl="6" indent="-279400" algn="l" rtl="0">
              <a:lnSpc>
                <a:spcPct val="115000"/>
              </a:lnSpc>
              <a:spcBef>
                <a:spcPts val="0"/>
              </a:spcBef>
              <a:spcAft>
                <a:spcPts val="0"/>
              </a:spcAft>
              <a:buSzPts val="800"/>
              <a:buChar char="●"/>
              <a:defRPr sz="800"/>
            </a:lvl7pPr>
            <a:lvl8pPr marL="3657600" lvl="7" indent="-279400" algn="l" rtl="0">
              <a:lnSpc>
                <a:spcPct val="115000"/>
              </a:lnSpc>
              <a:spcBef>
                <a:spcPts val="0"/>
              </a:spcBef>
              <a:spcAft>
                <a:spcPts val="0"/>
              </a:spcAft>
              <a:buSzPts val="800"/>
              <a:buChar char="○"/>
              <a:defRPr sz="800"/>
            </a:lvl8pPr>
            <a:lvl9pPr marL="4114800" lvl="8" indent="-279400" algn="l" rtl="0">
              <a:lnSpc>
                <a:spcPct val="115000"/>
              </a:lnSpc>
              <a:spcBef>
                <a:spcPts val="0"/>
              </a:spcBef>
              <a:spcAft>
                <a:spcPts val="0"/>
              </a:spcAft>
              <a:buSzPts val="800"/>
              <a:buChar char="■"/>
              <a:defRPr sz="800"/>
            </a:lvl9pPr>
          </a:lstStyle>
          <a:p>
            <a:endParaRPr/>
          </a:p>
        </p:txBody>
      </p:sp>
      <p:sp>
        <p:nvSpPr>
          <p:cNvPr id="11877" name="Google Shape;11877;p117"/>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rtl="0">
              <a:lnSpc>
                <a:spcPct val="115000"/>
              </a:lnSpc>
              <a:spcBef>
                <a:spcPts val="0"/>
              </a:spcBef>
              <a:spcAft>
                <a:spcPts val="0"/>
              </a:spcAft>
              <a:buSzPts val="1400"/>
              <a:buChar char="●"/>
              <a:defRPr sz="1400"/>
            </a:lvl1pPr>
            <a:lvl2pPr marL="914400" lvl="1" indent="-292100" algn="l" rtl="0">
              <a:lnSpc>
                <a:spcPct val="115000"/>
              </a:lnSpc>
              <a:spcBef>
                <a:spcPts val="0"/>
              </a:spcBef>
              <a:spcAft>
                <a:spcPts val="0"/>
              </a:spcAft>
              <a:buSzPts val="1000"/>
              <a:buChar char="○"/>
              <a:defRPr sz="1000"/>
            </a:lvl2pPr>
            <a:lvl3pPr marL="1371600" lvl="2" indent="-292100" algn="l" rtl="0">
              <a:lnSpc>
                <a:spcPct val="115000"/>
              </a:lnSpc>
              <a:spcBef>
                <a:spcPts val="0"/>
              </a:spcBef>
              <a:spcAft>
                <a:spcPts val="0"/>
              </a:spcAft>
              <a:buSzPts val="1000"/>
              <a:buChar char="■"/>
              <a:defRPr sz="1000"/>
            </a:lvl3pPr>
            <a:lvl4pPr marL="1828800" lvl="3" indent="-292100" algn="l" rtl="0">
              <a:lnSpc>
                <a:spcPct val="115000"/>
              </a:lnSpc>
              <a:spcBef>
                <a:spcPts val="0"/>
              </a:spcBef>
              <a:spcAft>
                <a:spcPts val="0"/>
              </a:spcAft>
              <a:buSzPts val="1000"/>
              <a:buChar char="●"/>
              <a:defRPr sz="1000"/>
            </a:lvl4pPr>
            <a:lvl5pPr marL="2286000" lvl="4" indent="-292100" algn="l" rtl="0">
              <a:lnSpc>
                <a:spcPct val="115000"/>
              </a:lnSpc>
              <a:spcBef>
                <a:spcPts val="0"/>
              </a:spcBef>
              <a:spcAft>
                <a:spcPts val="0"/>
              </a:spcAft>
              <a:buSzPts val="1000"/>
              <a:buChar char="○"/>
              <a:defRPr/>
            </a:lvl5pPr>
            <a:lvl6pPr marL="2743200" lvl="5" indent="-279400" algn="l" rtl="0">
              <a:lnSpc>
                <a:spcPct val="115000"/>
              </a:lnSpc>
              <a:spcBef>
                <a:spcPts val="0"/>
              </a:spcBef>
              <a:spcAft>
                <a:spcPts val="0"/>
              </a:spcAft>
              <a:buSzPts val="800"/>
              <a:buChar char="■"/>
              <a:defRPr sz="800"/>
            </a:lvl6pPr>
            <a:lvl7pPr marL="3200400" lvl="6" indent="-279400" algn="l" rtl="0">
              <a:lnSpc>
                <a:spcPct val="115000"/>
              </a:lnSpc>
              <a:spcBef>
                <a:spcPts val="0"/>
              </a:spcBef>
              <a:spcAft>
                <a:spcPts val="0"/>
              </a:spcAft>
              <a:buSzPts val="800"/>
              <a:buChar char="●"/>
              <a:defRPr sz="800"/>
            </a:lvl7pPr>
            <a:lvl8pPr marL="3657600" lvl="7" indent="-279400" algn="l" rtl="0">
              <a:lnSpc>
                <a:spcPct val="115000"/>
              </a:lnSpc>
              <a:spcBef>
                <a:spcPts val="0"/>
              </a:spcBef>
              <a:spcAft>
                <a:spcPts val="0"/>
              </a:spcAft>
              <a:buSzPts val="800"/>
              <a:buChar char="○"/>
              <a:defRPr sz="800"/>
            </a:lvl8pPr>
            <a:lvl9pPr marL="4114800" lvl="8" indent="-279400" algn="l" rtl="0">
              <a:lnSpc>
                <a:spcPct val="115000"/>
              </a:lnSpc>
              <a:spcBef>
                <a:spcPts val="0"/>
              </a:spcBef>
              <a:spcAft>
                <a:spcPts val="0"/>
              </a:spcAft>
              <a:buSzPts val="800"/>
              <a:buChar char="■"/>
              <a:defRPr sz="800"/>
            </a:lvl9pPr>
          </a:lstStyle>
          <a:p>
            <a:endParaRPr/>
          </a:p>
        </p:txBody>
      </p:sp>
      <p:sp>
        <p:nvSpPr>
          <p:cNvPr id="11878" name="Google Shape;11878;p1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1879" name="Google Shape;11879;p117"/>
          <p:cNvGrpSpPr/>
          <p:nvPr/>
        </p:nvGrpSpPr>
        <p:grpSpPr>
          <a:xfrm>
            <a:off x="8041173" y="4778596"/>
            <a:ext cx="598277" cy="170409"/>
            <a:chOff x="238125" y="1822850"/>
            <a:chExt cx="7080200" cy="2016675"/>
          </a:xfrm>
        </p:grpSpPr>
        <p:sp>
          <p:nvSpPr>
            <p:cNvPr id="11880" name="Google Shape;11880;p11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1" name="Google Shape;11881;p11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2" name="Google Shape;11882;p11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3" name="Google Shape;11883;p11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4" name="Google Shape;11884;p11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5" name="Google Shape;11885;p11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6" name="Google Shape;11886;p11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887" name="Google Shape;11887;p11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and 2 boxes - Dark">
  <p:cSld name="TITLE_AND_TWO_COLUMNS_1_1_1">
    <p:bg>
      <p:bgPr>
        <a:solidFill>
          <a:schemeClr val="dk1"/>
        </a:solidFill>
        <a:effectLst/>
      </p:bgPr>
    </p:bg>
    <p:spTree>
      <p:nvGrpSpPr>
        <p:cNvPr id="1" name="Shape 11888"/>
        <p:cNvGrpSpPr/>
        <p:nvPr/>
      </p:nvGrpSpPr>
      <p:grpSpPr>
        <a:xfrm>
          <a:off x="0" y="0"/>
          <a:ext cx="0" cy="0"/>
          <a:chOff x="0" y="0"/>
          <a:chExt cx="0" cy="0"/>
        </a:xfrm>
      </p:grpSpPr>
      <p:sp>
        <p:nvSpPr>
          <p:cNvPr id="11889" name="Google Shape;11889;p118"/>
          <p:cNvSpPr/>
          <p:nvPr/>
        </p:nvSpPr>
        <p:spPr>
          <a:xfrm rot="-5400000">
            <a:off x="-2754775" y="2407832"/>
            <a:ext cx="5499900" cy="5499900"/>
          </a:xfrm>
          <a:prstGeom prst="pie">
            <a:avLst>
              <a:gd name="adj1" fmla="val 0"/>
              <a:gd name="adj2" fmla="val 5382146"/>
            </a:avLst>
          </a:prstGeom>
          <a:solidFill>
            <a:srgbClr val="1D2C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890" name="Google Shape;11890;p118"/>
          <p:cNvGrpSpPr/>
          <p:nvPr/>
        </p:nvGrpSpPr>
        <p:grpSpPr>
          <a:xfrm>
            <a:off x="6960567" y="782935"/>
            <a:ext cx="1845454" cy="1820070"/>
            <a:chOff x="5927502" y="551678"/>
            <a:chExt cx="2377550" cy="2344847"/>
          </a:xfrm>
        </p:grpSpPr>
        <p:grpSp>
          <p:nvGrpSpPr>
            <p:cNvPr id="11891" name="Google Shape;11891;p118"/>
            <p:cNvGrpSpPr/>
            <p:nvPr/>
          </p:nvGrpSpPr>
          <p:grpSpPr>
            <a:xfrm>
              <a:off x="5927502" y="551678"/>
              <a:ext cx="2377550" cy="653782"/>
              <a:chOff x="2159414" y="3486447"/>
              <a:chExt cx="2606105" cy="720500"/>
            </a:xfrm>
          </p:grpSpPr>
          <p:grpSp>
            <p:nvGrpSpPr>
              <p:cNvPr id="11892" name="Google Shape;11892;p118"/>
              <p:cNvGrpSpPr/>
              <p:nvPr/>
            </p:nvGrpSpPr>
            <p:grpSpPr>
              <a:xfrm>
                <a:off x="2159414" y="3486447"/>
                <a:ext cx="2606105" cy="49200"/>
                <a:chOff x="2159414" y="3486447"/>
                <a:chExt cx="2606105" cy="49200"/>
              </a:xfrm>
            </p:grpSpPr>
            <p:sp>
              <p:nvSpPr>
                <p:cNvPr id="11893" name="Google Shape;11893;p118"/>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4" name="Google Shape;11894;p118"/>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5" name="Google Shape;11895;p118"/>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6" name="Google Shape;11896;p118"/>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7" name="Google Shape;11897;p118"/>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8" name="Google Shape;11898;p118"/>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9" name="Google Shape;11899;p118"/>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0" name="Google Shape;11900;p118"/>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1" name="Google Shape;11901;p118"/>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2" name="Google Shape;11902;p118"/>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3" name="Google Shape;11903;p118"/>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4" name="Google Shape;11904;p118"/>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5" name="Google Shape;11905;p118"/>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6" name="Google Shape;11906;p118"/>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7" name="Google Shape;11907;p118"/>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8" name="Google Shape;11908;p118"/>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09" name="Google Shape;11909;p118"/>
              <p:cNvGrpSpPr/>
              <p:nvPr/>
            </p:nvGrpSpPr>
            <p:grpSpPr>
              <a:xfrm>
                <a:off x="2159414" y="3652838"/>
                <a:ext cx="2606105" cy="49200"/>
                <a:chOff x="2159414" y="3486447"/>
                <a:chExt cx="2606105" cy="49200"/>
              </a:xfrm>
            </p:grpSpPr>
            <p:sp>
              <p:nvSpPr>
                <p:cNvPr id="11910" name="Google Shape;11910;p118"/>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1" name="Google Shape;11911;p118"/>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2" name="Google Shape;11912;p118"/>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3" name="Google Shape;11913;p118"/>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4" name="Google Shape;11914;p118"/>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5" name="Google Shape;11915;p118"/>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6" name="Google Shape;11916;p118"/>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7" name="Google Shape;11917;p118"/>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8" name="Google Shape;11918;p118"/>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9" name="Google Shape;11919;p118"/>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0" name="Google Shape;11920;p118"/>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1" name="Google Shape;11921;p118"/>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2" name="Google Shape;11922;p118"/>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3" name="Google Shape;11923;p118"/>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4" name="Google Shape;11924;p118"/>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5" name="Google Shape;11925;p118"/>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26" name="Google Shape;11926;p118"/>
              <p:cNvGrpSpPr/>
              <p:nvPr/>
            </p:nvGrpSpPr>
            <p:grpSpPr>
              <a:xfrm>
                <a:off x="2159414" y="3819188"/>
                <a:ext cx="2606105" cy="49200"/>
                <a:chOff x="2159414" y="3486447"/>
                <a:chExt cx="2606105" cy="49200"/>
              </a:xfrm>
            </p:grpSpPr>
            <p:sp>
              <p:nvSpPr>
                <p:cNvPr id="11927" name="Google Shape;11927;p118"/>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8" name="Google Shape;11928;p118"/>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9" name="Google Shape;11929;p118"/>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0" name="Google Shape;11930;p118"/>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1" name="Google Shape;11931;p118"/>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2" name="Google Shape;11932;p118"/>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3" name="Google Shape;11933;p118"/>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4" name="Google Shape;11934;p118"/>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5" name="Google Shape;11935;p118"/>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6" name="Google Shape;11936;p118"/>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7" name="Google Shape;11937;p118"/>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8" name="Google Shape;11938;p118"/>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9" name="Google Shape;11939;p118"/>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0" name="Google Shape;11940;p118"/>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1" name="Google Shape;11941;p118"/>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2" name="Google Shape;11942;p118"/>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43" name="Google Shape;11943;p118"/>
              <p:cNvGrpSpPr/>
              <p:nvPr/>
            </p:nvGrpSpPr>
            <p:grpSpPr>
              <a:xfrm>
                <a:off x="2159414" y="3983540"/>
                <a:ext cx="2606105" cy="49200"/>
                <a:chOff x="2159414" y="3486447"/>
                <a:chExt cx="2606105" cy="49200"/>
              </a:xfrm>
            </p:grpSpPr>
            <p:sp>
              <p:nvSpPr>
                <p:cNvPr id="11944" name="Google Shape;11944;p118"/>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5" name="Google Shape;11945;p118"/>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6" name="Google Shape;11946;p118"/>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7" name="Google Shape;11947;p118"/>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8" name="Google Shape;11948;p118"/>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9" name="Google Shape;11949;p118"/>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0" name="Google Shape;11950;p118"/>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1" name="Google Shape;11951;p118"/>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2" name="Google Shape;11952;p118"/>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3" name="Google Shape;11953;p118"/>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4" name="Google Shape;11954;p118"/>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5" name="Google Shape;11955;p118"/>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6" name="Google Shape;11956;p118"/>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7" name="Google Shape;11957;p118"/>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8" name="Google Shape;11958;p118"/>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9" name="Google Shape;11959;p118"/>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60" name="Google Shape;11960;p118"/>
              <p:cNvGrpSpPr/>
              <p:nvPr/>
            </p:nvGrpSpPr>
            <p:grpSpPr>
              <a:xfrm>
                <a:off x="2159414" y="4157747"/>
                <a:ext cx="2606105" cy="49200"/>
                <a:chOff x="2159414" y="3486447"/>
                <a:chExt cx="2606105" cy="49200"/>
              </a:xfrm>
            </p:grpSpPr>
            <p:sp>
              <p:nvSpPr>
                <p:cNvPr id="11961" name="Google Shape;11961;p118"/>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2" name="Google Shape;11962;p118"/>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3" name="Google Shape;11963;p118"/>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4" name="Google Shape;11964;p118"/>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5" name="Google Shape;11965;p118"/>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6" name="Google Shape;11966;p118"/>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7" name="Google Shape;11967;p118"/>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8" name="Google Shape;11968;p118"/>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9" name="Google Shape;11969;p118"/>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0" name="Google Shape;11970;p118"/>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1" name="Google Shape;11971;p118"/>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2" name="Google Shape;11972;p118"/>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3" name="Google Shape;11973;p118"/>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4" name="Google Shape;11974;p118"/>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5" name="Google Shape;11975;p118"/>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6" name="Google Shape;11976;p118"/>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1977" name="Google Shape;11977;p118"/>
            <p:cNvGrpSpPr/>
            <p:nvPr/>
          </p:nvGrpSpPr>
          <p:grpSpPr>
            <a:xfrm>
              <a:off x="5927502" y="1318161"/>
              <a:ext cx="2377550" cy="653782"/>
              <a:chOff x="2159414" y="3486447"/>
              <a:chExt cx="2606105" cy="720500"/>
            </a:xfrm>
          </p:grpSpPr>
          <p:grpSp>
            <p:nvGrpSpPr>
              <p:cNvPr id="11978" name="Google Shape;11978;p118"/>
              <p:cNvGrpSpPr/>
              <p:nvPr/>
            </p:nvGrpSpPr>
            <p:grpSpPr>
              <a:xfrm>
                <a:off x="2159414" y="3486447"/>
                <a:ext cx="2606105" cy="49200"/>
                <a:chOff x="2159414" y="3486447"/>
                <a:chExt cx="2606105" cy="49200"/>
              </a:xfrm>
            </p:grpSpPr>
            <p:sp>
              <p:nvSpPr>
                <p:cNvPr id="11979" name="Google Shape;11979;p118"/>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0" name="Google Shape;11980;p118"/>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1" name="Google Shape;11981;p118"/>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2" name="Google Shape;11982;p118"/>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3" name="Google Shape;11983;p118"/>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4" name="Google Shape;11984;p118"/>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5" name="Google Shape;11985;p118"/>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6" name="Google Shape;11986;p118"/>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7" name="Google Shape;11987;p118"/>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8" name="Google Shape;11988;p118"/>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9" name="Google Shape;11989;p118"/>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0" name="Google Shape;11990;p118"/>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1" name="Google Shape;11991;p118"/>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2" name="Google Shape;11992;p118"/>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3" name="Google Shape;11993;p118"/>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4" name="Google Shape;11994;p118"/>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95" name="Google Shape;11995;p118"/>
              <p:cNvGrpSpPr/>
              <p:nvPr/>
            </p:nvGrpSpPr>
            <p:grpSpPr>
              <a:xfrm>
                <a:off x="2159414" y="3652838"/>
                <a:ext cx="2606105" cy="49200"/>
                <a:chOff x="2159414" y="3486447"/>
                <a:chExt cx="2606105" cy="49200"/>
              </a:xfrm>
            </p:grpSpPr>
            <p:sp>
              <p:nvSpPr>
                <p:cNvPr id="11996" name="Google Shape;11996;p118"/>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7" name="Google Shape;11997;p118"/>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8" name="Google Shape;11998;p118"/>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9" name="Google Shape;11999;p118"/>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0" name="Google Shape;12000;p118"/>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1" name="Google Shape;12001;p118"/>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2" name="Google Shape;12002;p118"/>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3" name="Google Shape;12003;p118"/>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4" name="Google Shape;12004;p118"/>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5" name="Google Shape;12005;p118"/>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6" name="Google Shape;12006;p118"/>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7" name="Google Shape;12007;p118"/>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8" name="Google Shape;12008;p118"/>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9" name="Google Shape;12009;p118"/>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0" name="Google Shape;12010;p118"/>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1" name="Google Shape;12011;p118"/>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12" name="Google Shape;12012;p118"/>
              <p:cNvGrpSpPr/>
              <p:nvPr/>
            </p:nvGrpSpPr>
            <p:grpSpPr>
              <a:xfrm>
                <a:off x="2159414" y="3819188"/>
                <a:ext cx="2606105" cy="49200"/>
                <a:chOff x="2159414" y="3486447"/>
                <a:chExt cx="2606105" cy="49200"/>
              </a:xfrm>
            </p:grpSpPr>
            <p:sp>
              <p:nvSpPr>
                <p:cNvPr id="12013" name="Google Shape;12013;p118"/>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4" name="Google Shape;12014;p118"/>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5" name="Google Shape;12015;p118"/>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6" name="Google Shape;12016;p118"/>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7" name="Google Shape;12017;p118"/>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8" name="Google Shape;12018;p118"/>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9" name="Google Shape;12019;p118"/>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0" name="Google Shape;12020;p118"/>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1" name="Google Shape;12021;p118"/>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2" name="Google Shape;12022;p118"/>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3" name="Google Shape;12023;p118"/>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4" name="Google Shape;12024;p118"/>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5" name="Google Shape;12025;p118"/>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6" name="Google Shape;12026;p118"/>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7" name="Google Shape;12027;p118"/>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8" name="Google Shape;12028;p118"/>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29" name="Google Shape;12029;p118"/>
              <p:cNvGrpSpPr/>
              <p:nvPr/>
            </p:nvGrpSpPr>
            <p:grpSpPr>
              <a:xfrm>
                <a:off x="2159414" y="3983540"/>
                <a:ext cx="2606105" cy="49200"/>
                <a:chOff x="2159414" y="3486447"/>
                <a:chExt cx="2606105" cy="49200"/>
              </a:xfrm>
            </p:grpSpPr>
            <p:sp>
              <p:nvSpPr>
                <p:cNvPr id="12030" name="Google Shape;12030;p118"/>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1" name="Google Shape;12031;p118"/>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2" name="Google Shape;12032;p118"/>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3" name="Google Shape;12033;p118"/>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4" name="Google Shape;12034;p118"/>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5" name="Google Shape;12035;p118"/>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6" name="Google Shape;12036;p118"/>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7" name="Google Shape;12037;p118"/>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8" name="Google Shape;12038;p118"/>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9" name="Google Shape;12039;p118"/>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0" name="Google Shape;12040;p118"/>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1" name="Google Shape;12041;p118"/>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2" name="Google Shape;12042;p118"/>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3" name="Google Shape;12043;p118"/>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4" name="Google Shape;12044;p118"/>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5" name="Google Shape;12045;p118"/>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46" name="Google Shape;12046;p118"/>
              <p:cNvGrpSpPr/>
              <p:nvPr/>
            </p:nvGrpSpPr>
            <p:grpSpPr>
              <a:xfrm>
                <a:off x="2159414" y="4157747"/>
                <a:ext cx="2606105" cy="49200"/>
                <a:chOff x="2159414" y="3486447"/>
                <a:chExt cx="2606105" cy="49200"/>
              </a:xfrm>
            </p:grpSpPr>
            <p:sp>
              <p:nvSpPr>
                <p:cNvPr id="12047" name="Google Shape;12047;p118"/>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8" name="Google Shape;12048;p118"/>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9" name="Google Shape;12049;p118"/>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0" name="Google Shape;12050;p118"/>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1" name="Google Shape;12051;p118"/>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2" name="Google Shape;12052;p118"/>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3" name="Google Shape;12053;p118"/>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4" name="Google Shape;12054;p118"/>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5" name="Google Shape;12055;p118"/>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6" name="Google Shape;12056;p118"/>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7" name="Google Shape;12057;p118"/>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8" name="Google Shape;12058;p118"/>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9" name="Google Shape;12059;p118"/>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0" name="Google Shape;12060;p118"/>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1" name="Google Shape;12061;p118"/>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2" name="Google Shape;12062;p118"/>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2063" name="Google Shape;12063;p118"/>
            <p:cNvGrpSpPr/>
            <p:nvPr/>
          </p:nvGrpSpPr>
          <p:grpSpPr>
            <a:xfrm>
              <a:off x="5927502" y="2084668"/>
              <a:ext cx="2377550" cy="44644"/>
              <a:chOff x="2159414" y="3486447"/>
              <a:chExt cx="2606105" cy="49200"/>
            </a:xfrm>
          </p:grpSpPr>
          <p:sp>
            <p:nvSpPr>
              <p:cNvPr id="12064" name="Google Shape;12064;p118"/>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5" name="Google Shape;12065;p118"/>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6" name="Google Shape;12066;p118"/>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7" name="Google Shape;12067;p118"/>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8" name="Google Shape;12068;p118"/>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9" name="Google Shape;12069;p118"/>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0" name="Google Shape;12070;p118"/>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1" name="Google Shape;12071;p118"/>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2" name="Google Shape;12072;p118"/>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3" name="Google Shape;12073;p118"/>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4" name="Google Shape;12074;p118"/>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5" name="Google Shape;12075;p118"/>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6" name="Google Shape;12076;p118"/>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7" name="Google Shape;12077;p118"/>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8" name="Google Shape;12078;p118"/>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9" name="Google Shape;12079;p118"/>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80" name="Google Shape;12080;p118"/>
            <p:cNvGrpSpPr/>
            <p:nvPr/>
          </p:nvGrpSpPr>
          <p:grpSpPr>
            <a:xfrm>
              <a:off x="5927502" y="2235651"/>
              <a:ext cx="2377550" cy="44644"/>
              <a:chOff x="2159414" y="3486447"/>
              <a:chExt cx="2606105" cy="49200"/>
            </a:xfrm>
          </p:grpSpPr>
          <p:sp>
            <p:nvSpPr>
              <p:cNvPr id="12081" name="Google Shape;12081;p118"/>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2" name="Google Shape;12082;p118"/>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3" name="Google Shape;12083;p118"/>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4" name="Google Shape;12084;p118"/>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5" name="Google Shape;12085;p118"/>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6" name="Google Shape;12086;p118"/>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7" name="Google Shape;12087;p118"/>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8" name="Google Shape;12088;p118"/>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9" name="Google Shape;12089;p118"/>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0" name="Google Shape;12090;p118"/>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1" name="Google Shape;12091;p118"/>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2" name="Google Shape;12092;p118"/>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3" name="Google Shape;12093;p118"/>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4" name="Google Shape;12094;p118"/>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5" name="Google Shape;12095;p118"/>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6" name="Google Shape;12096;p118"/>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97" name="Google Shape;12097;p118"/>
            <p:cNvGrpSpPr/>
            <p:nvPr/>
          </p:nvGrpSpPr>
          <p:grpSpPr>
            <a:xfrm>
              <a:off x="5927502" y="2386597"/>
              <a:ext cx="2377550" cy="44644"/>
              <a:chOff x="2159414" y="3486447"/>
              <a:chExt cx="2606105" cy="49200"/>
            </a:xfrm>
          </p:grpSpPr>
          <p:sp>
            <p:nvSpPr>
              <p:cNvPr id="12098" name="Google Shape;12098;p118"/>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9" name="Google Shape;12099;p118"/>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0" name="Google Shape;12100;p118"/>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1" name="Google Shape;12101;p118"/>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2" name="Google Shape;12102;p118"/>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3" name="Google Shape;12103;p118"/>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4" name="Google Shape;12104;p118"/>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5" name="Google Shape;12105;p118"/>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6" name="Google Shape;12106;p118"/>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7" name="Google Shape;12107;p118"/>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8" name="Google Shape;12108;p118"/>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9" name="Google Shape;12109;p118"/>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0" name="Google Shape;12110;p118"/>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1" name="Google Shape;12111;p118"/>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2" name="Google Shape;12112;p118"/>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3" name="Google Shape;12113;p118"/>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14" name="Google Shape;12114;p118"/>
            <p:cNvGrpSpPr/>
            <p:nvPr/>
          </p:nvGrpSpPr>
          <p:grpSpPr>
            <a:xfrm>
              <a:off x="5927502" y="2535730"/>
              <a:ext cx="2377550" cy="44644"/>
              <a:chOff x="2159414" y="3486447"/>
              <a:chExt cx="2606105" cy="49200"/>
            </a:xfrm>
          </p:grpSpPr>
          <p:sp>
            <p:nvSpPr>
              <p:cNvPr id="12115" name="Google Shape;12115;p118"/>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6" name="Google Shape;12116;p118"/>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7" name="Google Shape;12117;p118"/>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8" name="Google Shape;12118;p118"/>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9" name="Google Shape;12119;p118"/>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0" name="Google Shape;12120;p118"/>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1" name="Google Shape;12121;p118"/>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2" name="Google Shape;12122;p118"/>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3" name="Google Shape;12123;p118"/>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4" name="Google Shape;12124;p118"/>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5" name="Google Shape;12125;p118"/>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6" name="Google Shape;12126;p118"/>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7" name="Google Shape;12127;p118"/>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8" name="Google Shape;12128;p118"/>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9" name="Google Shape;12129;p118"/>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0" name="Google Shape;12130;p118"/>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31" name="Google Shape;12131;p118"/>
            <p:cNvGrpSpPr/>
            <p:nvPr/>
          </p:nvGrpSpPr>
          <p:grpSpPr>
            <a:xfrm>
              <a:off x="5927502" y="2693806"/>
              <a:ext cx="2377550" cy="44644"/>
              <a:chOff x="2159414" y="3486447"/>
              <a:chExt cx="2606105" cy="49200"/>
            </a:xfrm>
          </p:grpSpPr>
          <p:sp>
            <p:nvSpPr>
              <p:cNvPr id="12132" name="Google Shape;12132;p118"/>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3" name="Google Shape;12133;p118"/>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4" name="Google Shape;12134;p118"/>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5" name="Google Shape;12135;p118"/>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6" name="Google Shape;12136;p118"/>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7" name="Google Shape;12137;p118"/>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8" name="Google Shape;12138;p118"/>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9" name="Google Shape;12139;p118"/>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0" name="Google Shape;12140;p118"/>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1" name="Google Shape;12141;p118"/>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2" name="Google Shape;12142;p118"/>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3" name="Google Shape;12143;p118"/>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4" name="Google Shape;12144;p118"/>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5" name="Google Shape;12145;p118"/>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6" name="Google Shape;12146;p118"/>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7" name="Google Shape;12147;p118"/>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48" name="Google Shape;12148;p118"/>
            <p:cNvGrpSpPr/>
            <p:nvPr/>
          </p:nvGrpSpPr>
          <p:grpSpPr>
            <a:xfrm>
              <a:off x="5927502" y="2851881"/>
              <a:ext cx="2377550" cy="44644"/>
              <a:chOff x="2159414" y="3486447"/>
              <a:chExt cx="2606105" cy="49200"/>
            </a:xfrm>
          </p:grpSpPr>
          <p:sp>
            <p:nvSpPr>
              <p:cNvPr id="12149" name="Google Shape;12149;p118"/>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0" name="Google Shape;12150;p118"/>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1" name="Google Shape;12151;p118"/>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2" name="Google Shape;12152;p118"/>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3" name="Google Shape;12153;p118"/>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4" name="Google Shape;12154;p118"/>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5" name="Google Shape;12155;p118"/>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6" name="Google Shape;12156;p118"/>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7" name="Google Shape;12157;p118"/>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8" name="Google Shape;12158;p118"/>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9" name="Google Shape;12159;p118"/>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0" name="Google Shape;12160;p118"/>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1" name="Google Shape;12161;p118"/>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2" name="Google Shape;12162;p118"/>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3" name="Google Shape;12163;p118"/>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4" name="Google Shape;12164;p118"/>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2165" name="Google Shape;12165;p118"/>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lt1"/>
              </a:buClr>
              <a:buSzPts val="2400"/>
              <a:buNone/>
              <a:defRPr>
                <a:solidFill>
                  <a:schemeClr val="lt1"/>
                </a:solidFill>
              </a:defRPr>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12166" name="Google Shape;12166;p1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2167" name="Google Shape;12167;p11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
        <p:nvSpPr>
          <p:cNvPr id="12168" name="Google Shape;12168;p118"/>
          <p:cNvSpPr/>
          <p:nvPr/>
        </p:nvSpPr>
        <p:spPr>
          <a:xfrm>
            <a:off x="829750" y="1090200"/>
            <a:ext cx="3487200" cy="3331800"/>
          </a:xfrm>
          <a:prstGeom prst="roundRect">
            <a:avLst>
              <a:gd name="adj" fmla="val 4209"/>
            </a:avLst>
          </a:prstGeom>
          <a:solidFill>
            <a:srgbClr val="F5FAFE"/>
          </a:solidFill>
          <a:ln>
            <a:noFill/>
          </a:ln>
          <a:effectLst>
            <a:outerShdw blurRad="514350" dist="114300" dir="5400000" algn="bl" rotWithShape="0">
              <a:srgbClr val="000000">
                <a:alpha val="49800"/>
              </a:srgbClr>
            </a:outerShdw>
          </a:effectLst>
        </p:spPr>
        <p:txBody>
          <a:bodyPr spcFirstLastPara="1" wrap="square" lIns="164575" tIns="438900" rIns="164575" bIns="91425" anchor="t" anchorCtr="0">
            <a:noAutofit/>
          </a:bodyPr>
          <a:lstStyle/>
          <a:p>
            <a:pPr marL="0" marR="0" lvl="0" indent="0" algn="l" rtl="0">
              <a:lnSpc>
                <a:spcPct val="120000"/>
              </a:lnSpc>
              <a:spcBef>
                <a:spcPts val="1200"/>
              </a:spcBef>
              <a:spcAft>
                <a:spcPts val="0"/>
              </a:spcAft>
              <a:buClr>
                <a:srgbClr val="000000"/>
              </a:buClr>
              <a:buSzPts val="1000"/>
              <a:buFont typeface="Arial"/>
              <a:buNone/>
            </a:pPr>
            <a:endParaRPr sz="1000" b="0" i="0" u="none" strike="noStrike" cap="none">
              <a:solidFill>
                <a:schemeClr val="dk1"/>
              </a:solidFill>
              <a:latin typeface="Inter"/>
              <a:ea typeface="Inter"/>
              <a:cs typeface="Inter"/>
              <a:sym typeface="Inter"/>
            </a:endParaRPr>
          </a:p>
        </p:txBody>
      </p:sp>
      <p:sp>
        <p:nvSpPr>
          <p:cNvPr id="12169" name="Google Shape;12169;p118"/>
          <p:cNvSpPr/>
          <p:nvPr/>
        </p:nvSpPr>
        <p:spPr>
          <a:xfrm>
            <a:off x="4827050" y="1090200"/>
            <a:ext cx="3487200" cy="3331800"/>
          </a:xfrm>
          <a:prstGeom prst="roundRect">
            <a:avLst>
              <a:gd name="adj" fmla="val 4209"/>
            </a:avLst>
          </a:prstGeom>
          <a:solidFill>
            <a:srgbClr val="F5FAFE"/>
          </a:solidFill>
          <a:ln>
            <a:noFill/>
          </a:ln>
          <a:effectLst>
            <a:outerShdw blurRad="514350" dist="114300" dir="5400000" algn="bl" rotWithShape="0">
              <a:srgbClr val="000000">
                <a:alpha val="49800"/>
              </a:srgbClr>
            </a:outerShdw>
          </a:effectLst>
        </p:spPr>
        <p:txBody>
          <a:bodyPr spcFirstLastPara="1" wrap="square" lIns="164575" tIns="438900" rIns="164575" bIns="91425" anchor="t" anchorCtr="0">
            <a:noAutofit/>
          </a:bodyPr>
          <a:lstStyle/>
          <a:p>
            <a:pPr marL="0" marR="0" lvl="0" indent="0" algn="l" rtl="0">
              <a:lnSpc>
                <a:spcPct val="120000"/>
              </a:lnSpc>
              <a:spcBef>
                <a:spcPts val="1200"/>
              </a:spcBef>
              <a:spcAft>
                <a:spcPts val="0"/>
              </a:spcAft>
              <a:buClr>
                <a:srgbClr val="000000"/>
              </a:buClr>
              <a:buSzPts val="1000"/>
              <a:buFont typeface="Arial"/>
              <a:buNone/>
            </a:pPr>
            <a:endParaRPr sz="1000" b="0" i="0" u="none" strike="noStrike" cap="none">
              <a:solidFill>
                <a:schemeClr val="dk1"/>
              </a:solidFill>
              <a:latin typeface="Inter"/>
              <a:ea typeface="Inter"/>
              <a:cs typeface="Inter"/>
              <a:sym typeface="Inter"/>
            </a:endParaRPr>
          </a:p>
        </p:txBody>
      </p:sp>
      <p:sp>
        <p:nvSpPr>
          <p:cNvPr id="12170" name="Google Shape;12170;p118"/>
          <p:cNvSpPr txBox="1">
            <a:spLocks noGrp="1"/>
          </p:cNvSpPr>
          <p:nvPr>
            <p:ph type="body" idx="1"/>
          </p:nvPr>
        </p:nvSpPr>
        <p:spPr>
          <a:xfrm>
            <a:off x="1064350" y="1603875"/>
            <a:ext cx="3043200" cy="25839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12171" name="Google Shape;12171;p118"/>
          <p:cNvSpPr txBox="1">
            <a:spLocks noGrp="1"/>
          </p:cNvSpPr>
          <p:nvPr>
            <p:ph type="body" idx="2"/>
          </p:nvPr>
        </p:nvSpPr>
        <p:spPr>
          <a:xfrm>
            <a:off x="5049050" y="1603875"/>
            <a:ext cx="3043200" cy="25839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pic>
        <p:nvPicPr>
          <p:cNvPr id="12172" name="Google Shape;12172;p118"/>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and 3 boxes - Dark">
  <p:cSld name="TITLE_AND_TWO_COLUMNS_1_1_1_1_1">
    <p:bg>
      <p:bgPr>
        <a:solidFill>
          <a:schemeClr val="dk1"/>
        </a:solidFill>
        <a:effectLst/>
      </p:bgPr>
    </p:bg>
    <p:spTree>
      <p:nvGrpSpPr>
        <p:cNvPr id="1" name="Shape 12173"/>
        <p:cNvGrpSpPr/>
        <p:nvPr/>
      </p:nvGrpSpPr>
      <p:grpSpPr>
        <a:xfrm>
          <a:off x="0" y="0"/>
          <a:ext cx="0" cy="0"/>
          <a:chOff x="0" y="0"/>
          <a:chExt cx="0" cy="0"/>
        </a:xfrm>
      </p:grpSpPr>
      <p:sp>
        <p:nvSpPr>
          <p:cNvPr id="12174" name="Google Shape;12174;p119"/>
          <p:cNvSpPr/>
          <p:nvPr/>
        </p:nvSpPr>
        <p:spPr>
          <a:xfrm rot="-5400000">
            <a:off x="-2754775" y="2407832"/>
            <a:ext cx="5499900" cy="5499900"/>
          </a:xfrm>
          <a:prstGeom prst="pie">
            <a:avLst>
              <a:gd name="adj1" fmla="val 0"/>
              <a:gd name="adj2" fmla="val 5382146"/>
            </a:avLst>
          </a:prstGeom>
          <a:solidFill>
            <a:srgbClr val="1D2C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5" name="Google Shape;12175;p119"/>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lt1"/>
              </a:buClr>
              <a:buSzPts val="2400"/>
              <a:buNone/>
              <a:defRPr>
                <a:solidFill>
                  <a:schemeClr val="lt1"/>
                </a:solidFill>
              </a:defRPr>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12176" name="Google Shape;12176;p11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2177" name="Google Shape;12177;p11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2178" name="Google Shape;12178;p119"/>
          <p:cNvPicPr preferRelativeResize="0"/>
          <p:nvPr/>
        </p:nvPicPr>
        <p:blipFill rotWithShape="1">
          <a:blip r:embed="rId2">
            <a:alphaModFix/>
          </a:blip>
          <a:srcRect/>
          <a:stretch/>
        </p:blipFill>
        <p:spPr>
          <a:xfrm>
            <a:off x="8041517" y="4778600"/>
            <a:ext cx="597594" cy="170400"/>
          </a:xfrm>
          <a:prstGeom prst="rect">
            <a:avLst/>
          </a:prstGeom>
          <a:noFill/>
          <a:ln>
            <a:noFill/>
          </a:ln>
        </p:spPr>
      </p:pic>
      <p:grpSp>
        <p:nvGrpSpPr>
          <p:cNvPr id="12179" name="Google Shape;12179;p119"/>
          <p:cNvGrpSpPr/>
          <p:nvPr/>
        </p:nvGrpSpPr>
        <p:grpSpPr>
          <a:xfrm>
            <a:off x="7112967" y="782935"/>
            <a:ext cx="1845454" cy="1820070"/>
            <a:chOff x="5927502" y="551678"/>
            <a:chExt cx="2377550" cy="2344847"/>
          </a:xfrm>
        </p:grpSpPr>
        <p:grpSp>
          <p:nvGrpSpPr>
            <p:cNvPr id="12180" name="Google Shape;12180;p119"/>
            <p:cNvGrpSpPr/>
            <p:nvPr/>
          </p:nvGrpSpPr>
          <p:grpSpPr>
            <a:xfrm>
              <a:off x="5927502" y="551678"/>
              <a:ext cx="2377550" cy="653782"/>
              <a:chOff x="2159414" y="3486447"/>
              <a:chExt cx="2606105" cy="720500"/>
            </a:xfrm>
          </p:grpSpPr>
          <p:grpSp>
            <p:nvGrpSpPr>
              <p:cNvPr id="12181" name="Google Shape;12181;p119"/>
              <p:cNvGrpSpPr/>
              <p:nvPr/>
            </p:nvGrpSpPr>
            <p:grpSpPr>
              <a:xfrm>
                <a:off x="2159414" y="3486447"/>
                <a:ext cx="2606105" cy="49200"/>
                <a:chOff x="2159414" y="3486447"/>
                <a:chExt cx="2606105" cy="49200"/>
              </a:xfrm>
            </p:grpSpPr>
            <p:sp>
              <p:nvSpPr>
                <p:cNvPr id="12182" name="Google Shape;12182;p119"/>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3" name="Google Shape;12183;p119"/>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4" name="Google Shape;12184;p119"/>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5" name="Google Shape;12185;p119"/>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6" name="Google Shape;12186;p119"/>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7" name="Google Shape;12187;p119"/>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8" name="Google Shape;12188;p119"/>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9" name="Google Shape;12189;p119"/>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0" name="Google Shape;12190;p119"/>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1" name="Google Shape;12191;p119"/>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2" name="Google Shape;12192;p119"/>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3" name="Google Shape;12193;p119"/>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4" name="Google Shape;12194;p119"/>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5" name="Google Shape;12195;p119"/>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6" name="Google Shape;12196;p119"/>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7" name="Google Shape;12197;p119"/>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98" name="Google Shape;12198;p119"/>
              <p:cNvGrpSpPr/>
              <p:nvPr/>
            </p:nvGrpSpPr>
            <p:grpSpPr>
              <a:xfrm>
                <a:off x="2159414" y="3652838"/>
                <a:ext cx="2606105" cy="49200"/>
                <a:chOff x="2159414" y="3486447"/>
                <a:chExt cx="2606105" cy="49200"/>
              </a:xfrm>
            </p:grpSpPr>
            <p:sp>
              <p:nvSpPr>
                <p:cNvPr id="12199" name="Google Shape;12199;p119"/>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0" name="Google Shape;12200;p119"/>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1" name="Google Shape;12201;p119"/>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2" name="Google Shape;12202;p119"/>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3" name="Google Shape;12203;p119"/>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4" name="Google Shape;12204;p119"/>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5" name="Google Shape;12205;p119"/>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6" name="Google Shape;12206;p119"/>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7" name="Google Shape;12207;p119"/>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8" name="Google Shape;12208;p119"/>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9" name="Google Shape;12209;p119"/>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0" name="Google Shape;12210;p119"/>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1" name="Google Shape;12211;p119"/>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2" name="Google Shape;12212;p119"/>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3" name="Google Shape;12213;p119"/>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4" name="Google Shape;12214;p119"/>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15" name="Google Shape;12215;p119"/>
              <p:cNvGrpSpPr/>
              <p:nvPr/>
            </p:nvGrpSpPr>
            <p:grpSpPr>
              <a:xfrm>
                <a:off x="2159414" y="3819188"/>
                <a:ext cx="2606105" cy="49200"/>
                <a:chOff x="2159414" y="3486447"/>
                <a:chExt cx="2606105" cy="49200"/>
              </a:xfrm>
            </p:grpSpPr>
            <p:sp>
              <p:nvSpPr>
                <p:cNvPr id="12216" name="Google Shape;12216;p119"/>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7" name="Google Shape;12217;p119"/>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8" name="Google Shape;12218;p119"/>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9" name="Google Shape;12219;p119"/>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0" name="Google Shape;12220;p119"/>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1" name="Google Shape;12221;p119"/>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2" name="Google Shape;12222;p119"/>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3" name="Google Shape;12223;p119"/>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4" name="Google Shape;12224;p119"/>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5" name="Google Shape;12225;p119"/>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6" name="Google Shape;12226;p119"/>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7" name="Google Shape;12227;p119"/>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8" name="Google Shape;12228;p119"/>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9" name="Google Shape;12229;p119"/>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0" name="Google Shape;12230;p119"/>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1" name="Google Shape;12231;p119"/>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32" name="Google Shape;12232;p119"/>
              <p:cNvGrpSpPr/>
              <p:nvPr/>
            </p:nvGrpSpPr>
            <p:grpSpPr>
              <a:xfrm>
                <a:off x="2159414" y="3983540"/>
                <a:ext cx="2606105" cy="49200"/>
                <a:chOff x="2159414" y="3486447"/>
                <a:chExt cx="2606105" cy="49200"/>
              </a:xfrm>
            </p:grpSpPr>
            <p:sp>
              <p:nvSpPr>
                <p:cNvPr id="12233" name="Google Shape;12233;p119"/>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4" name="Google Shape;12234;p119"/>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5" name="Google Shape;12235;p119"/>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6" name="Google Shape;12236;p119"/>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7" name="Google Shape;12237;p119"/>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8" name="Google Shape;12238;p119"/>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9" name="Google Shape;12239;p119"/>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0" name="Google Shape;12240;p119"/>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1" name="Google Shape;12241;p119"/>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2" name="Google Shape;12242;p119"/>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3" name="Google Shape;12243;p119"/>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4" name="Google Shape;12244;p119"/>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5" name="Google Shape;12245;p119"/>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6" name="Google Shape;12246;p119"/>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7" name="Google Shape;12247;p119"/>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8" name="Google Shape;12248;p119"/>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49" name="Google Shape;12249;p119"/>
              <p:cNvGrpSpPr/>
              <p:nvPr/>
            </p:nvGrpSpPr>
            <p:grpSpPr>
              <a:xfrm>
                <a:off x="2159414" y="4157747"/>
                <a:ext cx="2606105" cy="49200"/>
                <a:chOff x="2159414" y="3486447"/>
                <a:chExt cx="2606105" cy="49200"/>
              </a:xfrm>
            </p:grpSpPr>
            <p:sp>
              <p:nvSpPr>
                <p:cNvPr id="12250" name="Google Shape;12250;p119"/>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1" name="Google Shape;12251;p119"/>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2" name="Google Shape;12252;p119"/>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3" name="Google Shape;12253;p119"/>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4" name="Google Shape;12254;p119"/>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5" name="Google Shape;12255;p119"/>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6" name="Google Shape;12256;p119"/>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7" name="Google Shape;12257;p119"/>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8" name="Google Shape;12258;p119"/>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9" name="Google Shape;12259;p119"/>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0" name="Google Shape;12260;p119"/>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1" name="Google Shape;12261;p119"/>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2" name="Google Shape;12262;p119"/>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3" name="Google Shape;12263;p119"/>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4" name="Google Shape;12264;p119"/>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5" name="Google Shape;12265;p119"/>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2266" name="Google Shape;12266;p119"/>
            <p:cNvGrpSpPr/>
            <p:nvPr/>
          </p:nvGrpSpPr>
          <p:grpSpPr>
            <a:xfrm>
              <a:off x="5927502" y="1318161"/>
              <a:ext cx="2377550" cy="653782"/>
              <a:chOff x="2159414" y="3486447"/>
              <a:chExt cx="2606105" cy="720500"/>
            </a:xfrm>
          </p:grpSpPr>
          <p:grpSp>
            <p:nvGrpSpPr>
              <p:cNvPr id="12267" name="Google Shape;12267;p119"/>
              <p:cNvGrpSpPr/>
              <p:nvPr/>
            </p:nvGrpSpPr>
            <p:grpSpPr>
              <a:xfrm>
                <a:off x="2159414" y="3486447"/>
                <a:ext cx="2606105" cy="49200"/>
                <a:chOff x="2159414" y="3486447"/>
                <a:chExt cx="2606105" cy="49200"/>
              </a:xfrm>
            </p:grpSpPr>
            <p:sp>
              <p:nvSpPr>
                <p:cNvPr id="12268" name="Google Shape;12268;p119"/>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9" name="Google Shape;12269;p119"/>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0" name="Google Shape;12270;p119"/>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1" name="Google Shape;12271;p119"/>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2" name="Google Shape;12272;p119"/>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3" name="Google Shape;12273;p119"/>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4" name="Google Shape;12274;p119"/>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5" name="Google Shape;12275;p119"/>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6" name="Google Shape;12276;p119"/>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7" name="Google Shape;12277;p119"/>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8" name="Google Shape;12278;p119"/>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9" name="Google Shape;12279;p119"/>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0" name="Google Shape;12280;p119"/>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1" name="Google Shape;12281;p119"/>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2" name="Google Shape;12282;p119"/>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3" name="Google Shape;12283;p119"/>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84" name="Google Shape;12284;p119"/>
              <p:cNvGrpSpPr/>
              <p:nvPr/>
            </p:nvGrpSpPr>
            <p:grpSpPr>
              <a:xfrm>
                <a:off x="2159414" y="3652838"/>
                <a:ext cx="2606105" cy="49200"/>
                <a:chOff x="2159414" y="3486447"/>
                <a:chExt cx="2606105" cy="49200"/>
              </a:xfrm>
            </p:grpSpPr>
            <p:sp>
              <p:nvSpPr>
                <p:cNvPr id="12285" name="Google Shape;12285;p119"/>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6" name="Google Shape;12286;p119"/>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7" name="Google Shape;12287;p119"/>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8" name="Google Shape;12288;p119"/>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9" name="Google Shape;12289;p119"/>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0" name="Google Shape;12290;p119"/>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1" name="Google Shape;12291;p119"/>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2" name="Google Shape;12292;p119"/>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3" name="Google Shape;12293;p119"/>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4" name="Google Shape;12294;p119"/>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5" name="Google Shape;12295;p119"/>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6" name="Google Shape;12296;p119"/>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7" name="Google Shape;12297;p119"/>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8" name="Google Shape;12298;p119"/>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9" name="Google Shape;12299;p119"/>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0" name="Google Shape;12300;p119"/>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01" name="Google Shape;12301;p119"/>
              <p:cNvGrpSpPr/>
              <p:nvPr/>
            </p:nvGrpSpPr>
            <p:grpSpPr>
              <a:xfrm>
                <a:off x="2159414" y="3819188"/>
                <a:ext cx="2606105" cy="49200"/>
                <a:chOff x="2159414" y="3486447"/>
                <a:chExt cx="2606105" cy="49200"/>
              </a:xfrm>
            </p:grpSpPr>
            <p:sp>
              <p:nvSpPr>
                <p:cNvPr id="12302" name="Google Shape;12302;p119"/>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3" name="Google Shape;12303;p119"/>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4" name="Google Shape;12304;p119"/>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5" name="Google Shape;12305;p119"/>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6" name="Google Shape;12306;p119"/>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7" name="Google Shape;12307;p119"/>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8" name="Google Shape;12308;p119"/>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9" name="Google Shape;12309;p119"/>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0" name="Google Shape;12310;p119"/>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1" name="Google Shape;12311;p119"/>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2" name="Google Shape;12312;p119"/>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3" name="Google Shape;12313;p119"/>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4" name="Google Shape;12314;p119"/>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5" name="Google Shape;12315;p119"/>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6" name="Google Shape;12316;p119"/>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7" name="Google Shape;12317;p119"/>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18" name="Google Shape;12318;p119"/>
              <p:cNvGrpSpPr/>
              <p:nvPr/>
            </p:nvGrpSpPr>
            <p:grpSpPr>
              <a:xfrm>
                <a:off x="2159414" y="3983540"/>
                <a:ext cx="2606105" cy="49200"/>
                <a:chOff x="2159414" y="3486447"/>
                <a:chExt cx="2606105" cy="49200"/>
              </a:xfrm>
            </p:grpSpPr>
            <p:sp>
              <p:nvSpPr>
                <p:cNvPr id="12319" name="Google Shape;12319;p119"/>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0" name="Google Shape;12320;p119"/>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1" name="Google Shape;12321;p119"/>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2" name="Google Shape;12322;p119"/>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3" name="Google Shape;12323;p119"/>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4" name="Google Shape;12324;p119"/>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5" name="Google Shape;12325;p119"/>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6" name="Google Shape;12326;p119"/>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7" name="Google Shape;12327;p119"/>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8" name="Google Shape;12328;p119"/>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9" name="Google Shape;12329;p119"/>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0" name="Google Shape;12330;p119"/>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1" name="Google Shape;12331;p119"/>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2" name="Google Shape;12332;p119"/>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3" name="Google Shape;12333;p119"/>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4" name="Google Shape;12334;p119"/>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35" name="Google Shape;12335;p119"/>
              <p:cNvGrpSpPr/>
              <p:nvPr/>
            </p:nvGrpSpPr>
            <p:grpSpPr>
              <a:xfrm>
                <a:off x="2159414" y="4157747"/>
                <a:ext cx="2606105" cy="49200"/>
                <a:chOff x="2159414" y="3486447"/>
                <a:chExt cx="2606105" cy="49200"/>
              </a:xfrm>
            </p:grpSpPr>
            <p:sp>
              <p:nvSpPr>
                <p:cNvPr id="12336" name="Google Shape;12336;p119"/>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7" name="Google Shape;12337;p119"/>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8" name="Google Shape;12338;p119"/>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9" name="Google Shape;12339;p119"/>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0" name="Google Shape;12340;p119"/>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1" name="Google Shape;12341;p119"/>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2" name="Google Shape;12342;p119"/>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3" name="Google Shape;12343;p119"/>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4" name="Google Shape;12344;p119"/>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5" name="Google Shape;12345;p119"/>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6" name="Google Shape;12346;p119"/>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7" name="Google Shape;12347;p119"/>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8" name="Google Shape;12348;p119"/>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9" name="Google Shape;12349;p119"/>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0" name="Google Shape;12350;p119"/>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1" name="Google Shape;12351;p119"/>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2352" name="Google Shape;12352;p119"/>
            <p:cNvGrpSpPr/>
            <p:nvPr/>
          </p:nvGrpSpPr>
          <p:grpSpPr>
            <a:xfrm>
              <a:off x="5927502" y="2084668"/>
              <a:ext cx="2377550" cy="44644"/>
              <a:chOff x="2159414" y="3486447"/>
              <a:chExt cx="2606105" cy="49200"/>
            </a:xfrm>
          </p:grpSpPr>
          <p:sp>
            <p:nvSpPr>
              <p:cNvPr id="12353" name="Google Shape;12353;p119"/>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4" name="Google Shape;12354;p119"/>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5" name="Google Shape;12355;p119"/>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6" name="Google Shape;12356;p119"/>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7" name="Google Shape;12357;p119"/>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8" name="Google Shape;12358;p119"/>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9" name="Google Shape;12359;p119"/>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0" name="Google Shape;12360;p119"/>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1" name="Google Shape;12361;p119"/>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2" name="Google Shape;12362;p119"/>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3" name="Google Shape;12363;p119"/>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4" name="Google Shape;12364;p119"/>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5" name="Google Shape;12365;p119"/>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6" name="Google Shape;12366;p119"/>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7" name="Google Shape;12367;p119"/>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8" name="Google Shape;12368;p119"/>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69" name="Google Shape;12369;p119"/>
            <p:cNvGrpSpPr/>
            <p:nvPr/>
          </p:nvGrpSpPr>
          <p:grpSpPr>
            <a:xfrm>
              <a:off x="5927502" y="2235651"/>
              <a:ext cx="2377550" cy="44644"/>
              <a:chOff x="2159414" y="3486447"/>
              <a:chExt cx="2606105" cy="49200"/>
            </a:xfrm>
          </p:grpSpPr>
          <p:sp>
            <p:nvSpPr>
              <p:cNvPr id="12370" name="Google Shape;12370;p119"/>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1" name="Google Shape;12371;p119"/>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2" name="Google Shape;12372;p119"/>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3" name="Google Shape;12373;p119"/>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4" name="Google Shape;12374;p119"/>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5" name="Google Shape;12375;p119"/>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6" name="Google Shape;12376;p119"/>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7" name="Google Shape;12377;p119"/>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8" name="Google Shape;12378;p119"/>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9" name="Google Shape;12379;p119"/>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0" name="Google Shape;12380;p119"/>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1" name="Google Shape;12381;p119"/>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2" name="Google Shape;12382;p119"/>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3" name="Google Shape;12383;p119"/>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4" name="Google Shape;12384;p119"/>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5" name="Google Shape;12385;p119"/>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86" name="Google Shape;12386;p119"/>
            <p:cNvGrpSpPr/>
            <p:nvPr/>
          </p:nvGrpSpPr>
          <p:grpSpPr>
            <a:xfrm>
              <a:off x="5927502" y="2386597"/>
              <a:ext cx="2377550" cy="44644"/>
              <a:chOff x="2159414" y="3486447"/>
              <a:chExt cx="2606105" cy="49200"/>
            </a:xfrm>
          </p:grpSpPr>
          <p:sp>
            <p:nvSpPr>
              <p:cNvPr id="12387" name="Google Shape;12387;p119"/>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8" name="Google Shape;12388;p119"/>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9" name="Google Shape;12389;p119"/>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0" name="Google Shape;12390;p119"/>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1" name="Google Shape;12391;p119"/>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2" name="Google Shape;12392;p119"/>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3" name="Google Shape;12393;p119"/>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4" name="Google Shape;12394;p119"/>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5" name="Google Shape;12395;p119"/>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6" name="Google Shape;12396;p119"/>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7" name="Google Shape;12397;p119"/>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8" name="Google Shape;12398;p119"/>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9" name="Google Shape;12399;p119"/>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0" name="Google Shape;12400;p119"/>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1" name="Google Shape;12401;p119"/>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2" name="Google Shape;12402;p119"/>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03" name="Google Shape;12403;p119"/>
            <p:cNvGrpSpPr/>
            <p:nvPr/>
          </p:nvGrpSpPr>
          <p:grpSpPr>
            <a:xfrm>
              <a:off x="5927502" y="2535730"/>
              <a:ext cx="2377550" cy="44644"/>
              <a:chOff x="2159414" y="3486447"/>
              <a:chExt cx="2606105" cy="49200"/>
            </a:xfrm>
          </p:grpSpPr>
          <p:sp>
            <p:nvSpPr>
              <p:cNvPr id="12404" name="Google Shape;12404;p119"/>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5" name="Google Shape;12405;p119"/>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6" name="Google Shape;12406;p119"/>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7" name="Google Shape;12407;p119"/>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8" name="Google Shape;12408;p119"/>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9" name="Google Shape;12409;p119"/>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0" name="Google Shape;12410;p119"/>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1" name="Google Shape;12411;p119"/>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2" name="Google Shape;12412;p119"/>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3" name="Google Shape;12413;p119"/>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4" name="Google Shape;12414;p119"/>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5" name="Google Shape;12415;p119"/>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6" name="Google Shape;12416;p119"/>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7" name="Google Shape;12417;p119"/>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8" name="Google Shape;12418;p119"/>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9" name="Google Shape;12419;p119"/>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20" name="Google Shape;12420;p119"/>
            <p:cNvGrpSpPr/>
            <p:nvPr/>
          </p:nvGrpSpPr>
          <p:grpSpPr>
            <a:xfrm>
              <a:off x="5927502" y="2693806"/>
              <a:ext cx="2377550" cy="44644"/>
              <a:chOff x="2159414" y="3486447"/>
              <a:chExt cx="2606105" cy="49200"/>
            </a:xfrm>
          </p:grpSpPr>
          <p:sp>
            <p:nvSpPr>
              <p:cNvPr id="12421" name="Google Shape;12421;p119"/>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2" name="Google Shape;12422;p119"/>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3" name="Google Shape;12423;p119"/>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4" name="Google Shape;12424;p119"/>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5" name="Google Shape;12425;p119"/>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6" name="Google Shape;12426;p119"/>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7" name="Google Shape;12427;p119"/>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8" name="Google Shape;12428;p119"/>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9" name="Google Shape;12429;p119"/>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0" name="Google Shape;12430;p119"/>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1" name="Google Shape;12431;p119"/>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2" name="Google Shape;12432;p119"/>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3" name="Google Shape;12433;p119"/>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4" name="Google Shape;12434;p119"/>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5" name="Google Shape;12435;p119"/>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6" name="Google Shape;12436;p119"/>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37" name="Google Shape;12437;p119"/>
            <p:cNvGrpSpPr/>
            <p:nvPr/>
          </p:nvGrpSpPr>
          <p:grpSpPr>
            <a:xfrm>
              <a:off x="5927502" y="2851881"/>
              <a:ext cx="2377550" cy="44644"/>
              <a:chOff x="2159414" y="3486447"/>
              <a:chExt cx="2606105" cy="49200"/>
            </a:xfrm>
          </p:grpSpPr>
          <p:sp>
            <p:nvSpPr>
              <p:cNvPr id="12438" name="Google Shape;12438;p119"/>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9" name="Google Shape;12439;p119"/>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0" name="Google Shape;12440;p119"/>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1" name="Google Shape;12441;p119"/>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2" name="Google Shape;12442;p119"/>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3" name="Google Shape;12443;p119"/>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4" name="Google Shape;12444;p119"/>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5" name="Google Shape;12445;p119"/>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6" name="Google Shape;12446;p119"/>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7" name="Google Shape;12447;p119"/>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8" name="Google Shape;12448;p119"/>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9" name="Google Shape;12449;p119"/>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0" name="Google Shape;12450;p119"/>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1" name="Google Shape;12451;p119"/>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2" name="Google Shape;12452;p119"/>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3" name="Google Shape;12453;p119"/>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2454" name="Google Shape;12454;p119"/>
          <p:cNvSpPr/>
          <p:nvPr/>
        </p:nvSpPr>
        <p:spPr>
          <a:xfrm>
            <a:off x="560050" y="1090200"/>
            <a:ext cx="2531700" cy="3331800"/>
          </a:xfrm>
          <a:prstGeom prst="roundRect">
            <a:avLst>
              <a:gd name="adj" fmla="val 5336"/>
            </a:avLst>
          </a:prstGeom>
          <a:solidFill>
            <a:schemeClr val="lt1"/>
          </a:solidFill>
          <a:ln>
            <a:noFill/>
          </a:ln>
          <a:effectLst>
            <a:outerShdw blurRad="514350" dist="114300" dir="5400000" algn="bl" rotWithShape="0">
              <a:srgbClr val="000000">
                <a:alpha val="49800"/>
              </a:srgbClr>
            </a:outerShdw>
          </a:effectLst>
        </p:spPr>
        <p:txBody>
          <a:bodyPr spcFirstLastPara="1" wrap="square" lIns="182875" tIns="822950" rIns="182875" bIns="91425" anchor="t" anchorCtr="0">
            <a:noAutofit/>
          </a:bodyPr>
          <a:lstStyle/>
          <a:p>
            <a:pPr marL="0" marR="0" lvl="0" indent="0" algn="l" rtl="0">
              <a:lnSpc>
                <a:spcPct val="115000"/>
              </a:lnSpc>
              <a:spcBef>
                <a:spcPts val="1200"/>
              </a:spcBef>
              <a:spcAft>
                <a:spcPts val="0"/>
              </a:spcAft>
              <a:buClr>
                <a:srgbClr val="000000"/>
              </a:buClr>
              <a:buSzPts val="1100"/>
              <a:buFont typeface="Arial"/>
              <a:buNone/>
            </a:pPr>
            <a:endParaRPr sz="1100" b="0" i="0" u="none" strike="noStrike" cap="none">
              <a:solidFill>
                <a:schemeClr val="dk1"/>
              </a:solidFill>
              <a:latin typeface="Inter"/>
              <a:ea typeface="Inter"/>
              <a:cs typeface="Inter"/>
              <a:sym typeface="Inter"/>
            </a:endParaRPr>
          </a:p>
        </p:txBody>
      </p:sp>
      <p:sp>
        <p:nvSpPr>
          <p:cNvPr id="12455" name="Google Shape;12455;p119"/>
          <p:cNvSpPr/>
          <p:nvPr/>
        </p:nvSpPr>
        <p:spPr>
          <a:xfrm>
            <a:off x="3309300" y="1090200"/>
            <a:ext cx="2531700" cy="3331800"/>
          </a:xfrm>
          <a:prstGeom prst="roundRect">
            <a:avLst>
              <a:gd name="adj" fmla="val 5336"/>
            </a:avLst>
          </a:prstGeom>
          <a:solidFill>
            <a:schemeClr val="lt1"/>
          </a:solidFill>
          <a:ln>
            <a:noFill/>
          </a:ln>
          <a:effectLst>
            <a:outerShdw blurRad="514350" dist="114300" dir="5400000" algn="bl" rotWithShape="0">
              <a:srgbClr val="000000">
                <a:alpha val="49800"/>
              </a:srgbClr>
            </a:outerShdw>
          </a:effectLst>
        </p:spPr>
        <p:txBody>
          <a:bodyPr spcFirstLastPara="1" wrap="square" lIns="182875" tIns="822950" rIns="182875" bIns="91425" anchor="t" anchorCtr="0">
            <a:noAutofit/>
          </a:bodyPr>
          <a:lstStyle/>
          <a:p>
            <a:pPr marL="0" marR="0" lvl="0" indent="0" algn="l" rtl="0">
              <a:lnSpc>
                <a:spcPct val="115000"/>
              </a:lnSpc>
              <a:spcBef>
                <a:spcPts val="1200"/>
              </a:spcBef>
              <a:spcAft>
                <a:spcPts val="0"/>
              </a:spcAft>
              <a:buClr>
                <a:srgbClr val="000000"/>
              </a:buClr>
              <a:buSzPts val="1100"/>
              <a:buFont typeface="Arial"/>
              <a:buNone/>
            </a:pPr>
            <a:endParaRPr sz="1100" b="0" i="0" u="none" strike="noStrike" cap="none">
              <a:solidFill>
                <a:schemeClr val="dk1"/>
              </a:solidFill>
              <a:latin typeface="Inter"/>
              <a:ea typeface="Inter"/>
              <a:cs typeface="Inter"/>
              <a:sym typeface="Inter"/>
            </a:endParaRPr>
          </a:p>
        </p:txBody>
      </p:sp>
      <p:sp>
        <p:nvSpPr>
          <p:cNvPr id="12456" name="Google Shape;12456;p119"/>
          <p:cNvSpPr/>
          <p:nvPr/>
        </p:nvSpPr>
        <p:spPr>
          <a:xfrm>
            <a:off x="6058550" y="1090200"/>
            <a:ext cx="2531700" cy="3331800"/>
          </a:xfrm>
          <a:prstGeom prst="roundRect">
            <a:avLst>
              <a:gd name="adj" fmla="val 5336"/>
            </a:avLst>
          </a:prstGeom>
          <a:solidFill>
            <a:schemeClr val="lt1"/>
          </a:solidFill>
          <a:ln>
            <a:noFill/>
          </a:ln>
          <a:effectLst>
            <a:outerShdw blurRad="514350" dist="114300" dir="5400000" algn="bl" rotWithShape="0">
              <a:srgbClr val="000000">
                <a:alpha val="49800"/>
              </a:srgbClr>
            </a:outerShdw>
          </a:effectLst>
        </p:spPr>
        <p:txBody>
          <a:bodyPr spcFirstLastPara="1" wrap="square" lIns="182875" tIns="822950" rIns="182875" bIns="91425" anchor="t" anchorCtr="0">
            <a:noAutofit/>
          </a:bodyPr>
          <a:lstStyle/>
          <a:p>
            <a:pPr marL="0" marR="0" lvl="0" indent="0" algn="l" rtl="0">
              <a:lnSpc>
                <a:spcPct val="115000"/>
              </a:lnSpc>
              <a:spcBef>
                <a:spcPts val="1200"/>
              </a:spcBef>
              <a:spcAft>
                <a:spcPts val="0"/>
              </a:spcAft>
              <a:buClr>
                <a:srgbClr val="000000"/>
              </a:buClr>
              <a:buSzPts val="1100"/>
              <a:buFont typeface="Arial"/>
              <a:buNone/>
            </a:pPr>
            <a:endParaRPr sz="1100" b="0" i="0" u="none" strike="noStrike" cap="none">
              <a:solidFill>
                <a:schemeClr val="dk1"/>
              </a:solidFill>
              <a:latin typeface="Inter"/>
              <a:ea typeface="Inter"/>
              <a:cs typeface="Inter"/>
              <a:sym typeface="Inter"/>
            </a:endParaRPr>
          </a:p>
        </p:txBody>
      </p:sp>
      <p:sp>
        <p:nvSpPr>
          <p:cNvPr id="12457" name="Google Shape;12457;p119"/>
          <p:cNvSpPr txBox="1">
            <a:spLocks noGrp="1"/>
          </p:cNvSpPr>
          <p:nvPr>
            <p:ph type="body" idx="1"/>
          </p:nvPr>
        </p:nvSpPr>
        <p:spPr>
          <a:xfrm>
            <a:off x="777600" y="1929600"/>
            <a:ext cx="2088000" cy="19530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12458" name="Google Shape;12458;p119"/>
          <p:cNvSpPr txBox="1">
            <a:spLocks noGrp="1"/>
          </p:cNvSpPr>
          <p:nvPr>
            <p:ph type="body" idx="2"/>
          </p:nvPr>
        </p:nvSpPr>
        <p:spPr>
          <a:xfrm>
            <a:off x="3531150" y="1929600"/>
            <a:ext cx="2088000" cy="19530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12459" name="Google Shape;12459;p119"/>
          <p:cNvSpPr txBox="1">
            <a:spLocks noGrp="1"/>
          </p:cNvSpPr>
          <p:nvPr>
            <p:ph type="body" idx="3"/>
          </p:nvPr>
        </p:nvSpPr>
        <p:spPr>
          <a:xfrm>
            <a:off x="6280400" y="1929600"/>
            <a:ext cx="2088000" cy="19530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Title and 4 boxes - Dark">
  <p:cSld name="TITLE_AND_TWO_COLUMNS_1_1_1_1_1_1_1">
    <p:bg>
      <p:bgPr>
        <a:solidFill>
          <a:schemeClr val="dk1"/>
        </a:solidFill>
        <a:effectLst/>
      </p:bgPr>
    </p:bg>
    <p:spTree>
      <p:nvGrpSpPr>
        <p:cNvPr id="1" name="Shape 12460"/>
        <p:cNvGrpSpPr/>
        <p:nvPr/>
      </p:nvGrpSpPr>
      <p:grpSpPr>
        <a:xfrm>
          <a:off x="0" y="0"/>
          <a:ext cx="0" cy="0"/>
          <a:chOff x="0" y="0"/>
          <a:chExt cx="0" cy="0"/>
        </a:xfrm>
      </p:grpSpPr>
      <p:sp>
        <p:nvSpPr>
          <p:cNvPr id="12461" name="Google Shape;12461;p120"/>
          <p:cNvSpPr/>
          <p:nvPr/>
        </p:nvSpPr>
        <p:spPr>
          <a:xfrm rot="-5400000">
            <a:off x="-2754775" y="2407832"/>
            <a:ext cx="5499900" cy="5499900"/>
          </a:xfrm>
          <a:prstGeom prst="pie">
            <a:avLst>
              <a:gd name="adj1" fmla="val 0"/>
              <a:gd name="adj2" fmla="val 5382146"/>
            </a:avLst>
          </a:prstGeom>
          <a:solidFill>
            <a:srgbClr val="1D2C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2" name="Google Shape;12462;p12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lt1"/>
              </a:buClr>
              <a:buSzPts val="2400"/>
              <a:buNone/>
              <a:defRPr>
                <a:solidFill>
                  <a:schemeClr val="lt1"/>
                </a:solidFill>
              </a:defRPr>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12463" name="Google Shape;12463;p12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2464" name="Google Shape;12464;p12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2465" name="Google Shape;12465;p120"/>
          <p:cNvPicPr preferRelativeResize="0"/>
          <p:nvPr/>
        </p:nvPicPr>
        <p:blipFill rotWithShape="1">
          <a:blip r:embed="rId2">
            <a:alphaModFix/>
          </a:blip>
          <a:srcRect/>
          <a:stretch/>
        </p:blipFill>
        <p:spPr>
          <a:xfrm>
            <a:off x="8041517" y="4778600"/>
            <a:ext cx="597594" cy="170400"/>
          </a:xfrm>
          <a:prstGeom prst="rect">
            <a:avLst/>
          </a:prstGeom>
          <a:noFill/>
          <a:ln>
            <a:noFill/>
          </a:ln>
        </p:spPr>
      </p:pic>
      <p:grpSp>
        <p:nvGrpSpPr>
          <p:cNvPr id="12466" name="Google Shape;12466;p120"/>
          <p:cNvGrpSpPr/>
          <p:nvPr/>
        </p:nvGrpSpPr>
        <p:grpSpPr>
          <a:xfrm>
            <a:off x="7112967" y="782935"/>
            <a:ext cx="1845454" cy="1820070"/>
            <a:chOff x="5927502" y="551678"/>
            <a:chExt cx="2377550" cy="2344847"/>
          </a:xfrm>
        </p:grpSpPr>
        <p:grpSp>
          <p:nvGrpSpPr>
            <p:cNvPr id="12467" name="Google Shape;12467;p120"/>
            <p:cNvGrpSpPr/>
            <p:nvPr/>
          </p:nvGrpSpPr>
          <p:grpSpPr>
            <a:xfrm>
              <a:off x="5927502" y="551678"/>
              <a:ext cx="2377550" cy="653782"/>
              <a:chOff x="2159414" y="3486447"/>
              <a:chExt cx="2606105" cy="720500"/>
            </a:xfrm>
          </p:grpSpPr>
          <p:grpSp>
            <p:nvGrpSpPr>
              <p:cNvPr id="12468" name="Google Shape;12468;p120"/>
              <p:cNvGrpSpPr/>
              <p:nvPr/>
            </p:nvGrpSpPr>
            <p:grpSpPr>
              <a:xfrm>
                <a:off x="2159414" y="3486447"/>
                <a:ext cx="2606105" cy="49200"/>
                <a:chOff x="2159414" y="3486447"/>
                <a:chExt cx="2606105" cy="49200"/>
              </a:xfrm>
            </p:grpSpPr>
            <p:sp>
              <p:nvSpPr>
                <p:cNvPr id="12469" name="Google Shape;12469;p120"/>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0" name="Google Shape;12470;p120"/>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1" name="Google Shape;12471;p120"/>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2" name="Google Shape;12472;p120"/>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3" name="Google Shape;12473;p120"/>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4" name="Google Shape;12474;p120"/>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5" name="Google Shape;12475;p120"/>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6" name="Google Shape;12476;p120"/>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7" name="Google Shape;12477;p120"/>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8" name="Google Shape;12478;p120"/>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9" name="Google Shape;12479;p120"/>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0" name="Google Shape;12480;p120"/>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1" name="Google Shape;12481;p120"/>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2" name="Google Shape;12482;p120"/>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3" name="Google Shape;12483;p120"/>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4" name="Google Shape;12484;p120"/>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85" name="Google Shape;12485;p120"/>
              <p:cNvGrpSpPr/>
              <p:nvPr/>
            </p:nvGrpSpPr>
            <p:grpSpPr>
              <a:xfrm>
                <a:off x="2159414" y="3652838"/>
                <a:ext cx="2606105" cy="49200"/>
                <a:chOff x="2159414" y="3486447"/>
                <a:chExt cx="2606105" cy="49200"/>
              </a:xfrm>
            </p:grpSpPr>
            <p:sp>
              <p:nvSpPr>
                <p:cNvPr id="12486" name="Google Shape;12486;p120"/>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7" name="Google Shape;12487;p120"/>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8" name="Google Shape;12488;p120"/>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9" name="Google Shape;12489;p120"/>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0" name="Google Shape;12490;p120"/>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1" name="Google Shape;12491;p120"/>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2" name="Google Shape;12492;p120"/>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3" name="Google Shape;12493;p120"/>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4" name="Google Shape;12494;p120"/>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5" name="Google Shape;12495;p120"/>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6" name="Google Shape;12496;p120"/>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7" name="Google Shape;12497;p120"/>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8" name="Google Shape;12498;p120"/>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9" name="Google Shape;12499;p120"/>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0" name="Google Shape;12500;p120"/>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1" name="Google Shape;12501;p120"/>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02" name="Google Shape;12502;p120"/>
              <p:cNvGrpSpPr/>
              <p:nvPr/>
            </p:nvGrpSpPr>
            <p:grpSpPr>
              <a:xfrm>
                <a:off x="2159414" y="3819188"/>
                <a:ext cx="2606105" cy="49200"/>
                <a:chOff x="2159414" y="3486447"/>
                <a:chExt cx="2606105" cy="49200"/>
              </a:xfrm>
            </p:grpSpPr>
            <p:sp>
              <p:nvSpPr>
                <p:cNvPr id="12503" name="Google Shape;12503;p120"/>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4" name="Google Shape;12504;p120"/>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5" name="Google Shape;12505;p120"/>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6" name="Google Shape;12506;p120"/>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7" name="Google Shape;12507;p120"/>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8" name="Google Shape;12508;p120"/>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9" name="Google Shape;12509;p120"/>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0" name="Google Shape;12510;p120"/>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1" name="Google Shape;12511;p120"/>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2" name="Google Shape;12512;p120"/>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3" name="Google Shape;12513;p120"/>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4" name="Google Shape;12514;p120"/>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5" name="Google Shape;12515;p120"/>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6" name="Google Shape;12516;p120"/>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7" name="Google Shape;12517;p120"/>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8" name="Google Shape;12518;p120"/>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19" name="Google Shape;12519;p120"/>
              <p:cNvGrpSpPr/>
              <p:nvPr/>
            </p:nvGrpSpPr>
            <p:grpSpPr>
              <a:xfrm>
                <a:off x="2159414" y="3983540"/>
                <a:ext cx="2606105" cy="49200"/>
                <a:chOff x="2159414" y="3486447"/>
                <a:chExt cx="2606105" cy="49200"/>
              </a:xfrm>
            </p:grpSpPr>
            <p:sp>
              <p:nvSpPr>
                <p:cNvPr id="12520" name="Google Shape;12520;p120"/>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1" name="Google Shape;12521;p120"/>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2" name="Google Shape;12522;p120"/>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3" name="Google Shape;12523;p120"/>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4" name="Google Shape;12524;p120"/>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5" name="Google Shape;12525;p120"/>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6" name="Google Shape;12526;p120"/>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7" name="Google Shape;12527;p120"/>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8" name="Google Shape;12528;p120"/>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9" name="Google Shape;12529;p120"/>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0" name="Google Shape;12530;p120"/>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1" name="Google Shape;12531;p120"/>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2" name="Google Shape;12532;p120"/>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3" name="Google Shape;12533;p120"/>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4" name="Google Shape;12534;p120"/>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5" name="Google Shape;12535;p120"/>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36" name="Google Shape;12536;p120"/>
              <p:cNvGrpSpPr/>
              <p:nvPr/>
            </p:nvGrpSpPr>
            <p:grpSpPr>
              <a:xfrm>
                <a:off x="2159414" y="4157747"/>
                <a:ext cx="2606105" cy="49200"/>
                <a:chOff x="2159414" y="3486447"/>
                <a:chExt cx="2606105" cy="49200"/>
              </a:xfrm>
            </p:grpSpPr>
            <p:sp>
              <p:nvSpPr>
                <p:cNvPr id="12537" name="Google Shape;12537;p120"/>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8" name="Google Shape;12538;p120"/>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9" name="Google Shape;12539;p120"/>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0" name="Google Shape;12540;p120"/>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1" name="Google Shape;12541;p120"/>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2" name="Google Shape;12542;p120"/>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3" name="Google Shape;12543;p120"/>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4" name="Google Shape;12544;p120"/>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5" name="Google Shape;12545;p120"/>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6" name="Google Shape;12546;p120"/>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7" name="Google Shape;12547;p120"/>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8" name="Google Shape;12548;p120"/>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9" name="Google Shape;12549;p120"/>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0" name="Google Shape;12550;p120"/>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1" name="Google Shape;12551;p120"/>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2" name="Google Shape;12552;p120"/>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2553" name="Google Shape;12553;p120"/>
            <p:cNvGrpSpPr/>
            <p:nvPr/>
          </p:nvGrpSpPr>
          <p:grpSpPr>
            <a:xfrm>
              <a:off x="5927502" y="1318161"/>
              <a:ext cx="2377550" cy="653782"/>
              <a:chOff x="2159414" y="3486447"/>
              <a:chExt cx="2606105" cy="720500"/>
            </a:xfrm>
          </p:grpSpPr>
          <p:grpSp>
            <p:nvGrpSpPr>
              <p:cNvPr id="12554" name="Google Shape;12554;p120"/>
              <p:cNvGrpSpPr/>
              <p:nvPr/>
            </p:nvGrpSpPr>
            <p:grpSpPr>
              <a:xfrm>
                <a:off x="2159414" y="3486447"/>
                <a:ext cx="2606105" cy="49200"/>
                <a:chOff x="2159414" y="3486447"/>
                <a:chExt cx="2606105" cy="49200"/>
              </a:xfrm>
            </p:grpSpPr>
            <p:sp>
              <p:nvSpPr>
                <p:cNvPr id="12555" name="Google Shape;12555;p120"/>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6" name="Google Shape;12556;p120"/>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7" name="Google Shape;12557;p120"/>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8" name="Google Shape;12558;p120"/>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9" name="Google Shape;12559;p120"/>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0" name="Google Shape;12560;p120"/>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1" name="Google Shape;12561;p120"/>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2" name="Google Shape;12562;p120"/>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3" name="Google Shape;12563;p120"/>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4" name="Google Shape;12564;p120"/>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5" name="Google Shape;12565;p120"/>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6" name="Google Shape;12566;p120"/>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7" name="Google Shape;12567;p120"/>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8" name="Google Shape;12568;p120"/>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9" name="Google Shape;12569;p120"/>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0" name="Google Shape;12570;p120"/>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71" name="Google Shape;12571;p120"/>
              <p:cNvGrpSpPr/>
              <p:nvPr/>
            </p:nvGrpSpPr>
            <p:grpSpPr>
              <a:xfrm>
                <a:off x="2159414" y="3652838"/>
                <a:ext cx="2606105" cy="49200"/>
                <a:chOff x="2159414" y="3486447"/>
                <a:chExt cx="2606105" cy="49200"/>
              </a:xfrm>
            </p:grpSpPr>
            <p:sp>
              <p:nvSpPr>
                <p:cNvPr id="12572" name="Google Shape;12572;p120"/>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3" name="Google Shape;12573;p120"/>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4" name="Google Shape;12574;p120"/>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5" name="Google Shape;12575;p120"/>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6" name="Google Shape;12576;p120"/>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7" name="Google Shape;12577;p120"/>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8" name="Google Shape;12578;p120"/>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9" name="Google Shape;12579;p120"/>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0" name="Google Shape;12580;p120"/>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1" name="Google Shape;12581;p120"/>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2" name="Google Shape;12582;p120"/>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3" name="Google Shape;12583;p120"/>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4" name="Google Shape;12584;p120"/>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5" name="Google Shape;12585;p120"/>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6" name="Google Shape;12586;p120"/>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7" name="Google Shape;12587;p120"/>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88" name="Google Shape;12588;p120"/>
              <p:cNvGrpSpPr/>
              <p:nvPr/>
            </p:nvGrpSpPr>
            <p:grpSpPr>
              <a:xfrm>
                <a:off x="2159414" y="3819188"/>
                <a:ext cx="2606105" cy="49200"/>
                <a:chOff x="2159414" y="3486447"/>
                <a:chExt cx="2606105" cy="49200"/>
              </a:xfrm>
            </p:grpSpPr>
            <p:sp>
              <p:nvSpPr>
                <p:cNvPr id="12589" name="Google Shape;12589;p120"/>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0" name="Google Shape;12590;p120"/>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1" name="Google Shape;12591;p120"/>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2" name="Google Shape;12592;p120"/>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3" name="Google Shape;12593;p120"/>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4" name="Google Shape;12594;p120"/>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5" name="Google Shape;12595;p120"/>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6" name="Google Shape;12596;p120"/>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7" name="Google Shape;12597;p120"/>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8" name="Google Shape;12598;p120"/>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9" name="Google Shape;12599;p120"/>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0" name="Google Shape;12600;p120"/>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1" name="Google Shape;12601;p120"/>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2" name="Google Shape;12602;p120"/>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3" name="Google Shape;12603;p120"/>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4" name="Google Shape;12604;p120"/>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05" name="Google Shape;12605;p120"/>
              <p:cNvGrpSpPr/>
              <p:nvPr/>
            </p:nvGrpSpPr>
            <p:grpSpPr>
              <a:xfrm>
                <a:off x="2159414" y="3983540"/>
                <a:ext cx="2606105" cy="49200"/>
                <a:chOff x="2159414" y="3486447"/>
                <a:chExt cx="2606105" cy="49200"/>
              </a:xfrm>
            </p:grpSpPr>
            <p:sp>
              <p:nvSpPr>
                <p:cNvPr id="12606" name="Google Shape;12606;p120"/>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7" name="Google Shape;12607;p120"/>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8" name="Google Shape;12608;p120"/>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9" name="Google Shape;12609;p120"/>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0" name="Google Shape;12610;p120"/>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1" name="Google Shape;12611;p120"/>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2" name="Google Shape;12612;p120"/>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3" name="Google Shape;12613;p120"/>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4" name="Google Shape;12614;p120"/>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5" name="Google Shape;12615;p120"/>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6" name="Google Shape;12616;p120"/>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7" name="Google Shape;12617;p120"/>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8" name="Google Shape;12618;p120"/>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9" name="Google Shape;12619;p120"/>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0" name="Google Shape;12620;p120"/>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1" name="Google Shape;12621;p120"/>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22" name="Google Shape;12622;p120"/>
              <p:cNvGrpSpPr/>
              <p:nvPr/>
            </p:nvGrpSpPr>
            <p:grpSpPr>
              <a:xfrm>
                <a:off x="2159414" y="4157747"/>
                <a:ext cx="2606105" cy="49200"/>
                <a:chOff x="2159414" y="3486447"/>
                <a:chExt cx="2606105" cy="49200"/>
              </a:xfrm>
            </p:grpSpPr>
            <p:sp>
              <p:nvSpPr>
                <p:cNvPr id="12623" name="Google Shape;12623;p120"/>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4" name="Google Shape;12624;p120"/>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5" name="Google Shape;12625;p120"/>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6" name="Google Shape;12626;p120"/>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7" name="Google Shape;12627;p120"/>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8" name="Google Shape;12628;p120"/>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9" name="Google Shape;12629;p120"/>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0" name="Google Shape;12630;p120"/>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1" name="Google Shape;12631;p120"/>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2" name="Google Shape;12632;p120"/>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3" name="Google Shape;12633;p120"/>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4" name="Google Shape;12634;p120"/>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5" name="Google Shape;12635;p120"/>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6" name="Google Shape;12636;p120"/>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7" name="Google Shape;12637;p120"/>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8" name="Google Shape;12638;p120"/>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2639" name="Google Shape;12639;p120"/>
            <p:cNvGrpSpPr/>
            <p:nvPr/>
          </p:nvGrpSpPr>
          <p:grpSpPr>
            <a:xfrm>
              <a:off x="5927502" y="2084668"/>
              <a:ext cx="2377550" cy="44644"/>
              <a:chOff x="2159414" y="3486447"/>
              <a:chExt cx="2606105" cy="49200"/>
            </a:xfrm>
          </p:grpSpPr>
          <p:sp>
            <p:nvSpPr>
              <p:cNvPr id="12640" name="Google Shape;12640;p120"/>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1" name="Google Shape;12641;p120"/>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2" name="Google Shape;12642;p120"/>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3" name="Google Shape;12643;p120"/>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4" name="Google Shape;12644;p120"/>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5" name="Google Shape;12645;p120"/>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6" name="Google Shape;12646;p120"/>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7" name="Google Shape;12647;p120"/>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8" name="Google Shape;12648;p120"/>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9" name="Google Shape;12649;p120"/>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0" name="Google Shape;12650;p120"/>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1" name="Google Shape;12651;p120"/>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2" name="Google Shape;12652;p120"/>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3" name="Google Shape;12653;p120"/>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4" name="Google Shape;12654;p120"/>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5" name="Google Shape;12655;p120"/>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56" name="Google Shape;12656;p120"/>
            <p:cNvGrpSpPr/>
            <p:nvPr/>
          </p:nvGrpSpPr>
          <p:grpSpPr>
            <a:xfrm>
              <a:off x="5927502" y="2235651"/>
              <a:ext cx="2377550" cy="44644"/>
              <a:chOff x="2159414" y="3486447"/>
              <a:chExt cx="2606105" cy="49200"/>
            </a:xfrm>
          </p:grpSpPr>
          <p:sp>
            <p:nvSpPr>
              <p:cNvPr id="12657" name="Google Shape;12657;p120"/>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8" name="Google Shape;12658;p120"/>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9" name="Google Shape;12659;p120"/>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0" name="Google Shape;12660;p120"/>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1" name="Google Shape;12661;p120"/>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2" name="Google Shape;12662;p120"/>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3" name="Google Shape;12663;p120"/>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4" name="Google Shape;12664;p120"/>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5" name="Google Shape;12665;p120"/>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6" name="Google Shape;12666;p120"/>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7" name="Google Shape;12667;p120"/>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8" name="Google Shape;12668;p120"/>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9" name="Google Shape;12669;p120"/>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0" name="Google Shape;12670;p120"/>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1" name="Google Shape;12671;p120"/>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2" name="Google Shape;12672;p120"/>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73" name="Google Shape;12673;p120"/>
            <p:cNvGrpSpPr/>
            <p:nvPr/>
          </p:nvGrpSpPr>
          <p:grpSpPr>
            <a:xfrm>
              <a:off x="5927502" y="2386597"/>
              <a:ext cx="2377550" cy="44644"/>
              <a:chOff x="2159414" y="3486447"/>
              <a:chExt cx="2606105" cy="49200"/>
            </a:xfrm>
          </p:grpSpPr>
          <p:sp>
            <p:nvSpPr>
              <p:cNvPr id="12674" name="Google Shape;12674;p120"/>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5" name="Google Shape;12675;p120"/>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6" name="Google Shape;12676;p120"/>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7" name="Google Shape;12677;p120"/>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8" name="Google Shape;12678;p120"/>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9" name="Google Shape;12679;p120"/>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0" name="Google Shape;12680;p120"/>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1" name="Google Shape;12681;p120"/>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2" name="Google Shape;12682;p120"/>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3" name="Google Shape;12683;p120"/>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4" name="Google Shape;12684;p120"/>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5" name="Google Shape;12685;p120"/>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6" name="Google Shape;12686;p120"/>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7" name="Google Shape;12687;p120"/>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8" name="Google Shape;12688;p120"/>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9" name="Google Shape;12689;p120"/>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90" name="Google Shape;12690;p120"/>
            <p:cNvGrpSpPr/>
            <p:nvPr/>
          </p:nvGrpSpPr>
          <p:grpSpPr>
            <a:xfrm>
              <a:off x="5927502" y="2535730"/>
              <a:ext cx="2377550" cy="44644"/>
              <a:chOff x="2159414" y="3486447"/>
              <a:chExt cx="2606105" cy="49200"/>
            </a:xfrm>
          </p:grpSpPr>
          <p:sp>
            <p:nvSpPr>
              <p:cNvPr id="12691" name="Google Shape;12691;p120"/>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2" name="Google Shape;12692;p120"/>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3" name="Google Shape;12693;p120"/>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4" name="Google Shape;12694;p120"/>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5" name="Google Shape;12695;p120"/>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6" name="Google Shape;12696;p120"/>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7" name="Google Shape;12697;p120"/>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8" name="Google Shape;12698;p120"/>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9" name="Google Shape;12699;p120"/>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0" name="Google Shape;12700;p120"/>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1" name="Google Shape;12701;p120"/>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2" name="Google Shape;12702;p120"/>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3" name="Google Shape;12703;p120"/>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4" name="Google Shape;12704;p120"/>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5" name="Google Shape;12705;p120"/>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6" name="Google Shape;12706;p120"/>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07" name="Google Shape;12707;p120"/>
            <p:cNvGrpSpPr/>
            <p:nvPr/>
          </p:nvGrpSpPr>
          <p:grpSpPr>
            <a:xfrm>
              <a:off x="5927502" y="2693806"/>
              <a:ext cx="2377550" cy="44644"/>
              <a:chOff x="2159414" y="3486447"/>
              <a:chExt cx="2606105" cy="49200"/>
            </a:xfrm>
          </p:grpSpPr>
          <p:sp>
            <p:nvSpPr>
              <p:cNvPr id="12708" name="Google Shape;12708;p120"/>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9" name="Google Shape;12709;p120"/>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0" name="Google Shape;12710;p120"/>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1" name="Google Shape;12711;p120"/>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2" name="Google Shape;12712;p120"/>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3" name="Google Shape;12713;p120"/>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4" name="Google Shape;12714;p120"/>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5" name="Google Shape;12715;p120"/>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6" name="Google Shape;12716;p120"/>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7" name="Google Shape;12717;p120"/>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8" name="Google Shape;12718;p120"/>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9" name="Google Shape;12719;p120"/>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0" name="Google Shape;12720;p120"/>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1" name="Google Shape;12721;p120"/>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2" name="Google Shape;12722;p120"/>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3" name="Google Shape;12723;p120"/>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24" name="Google Shape;12724;p120"/>
            <p:cNvGrpSpPr/>
            <p:nvPr/>
          </p:nvGrpSpPr>
          <p:grpSpPr>
            <a:xfrm>
              <a:off x="5927502" y="2851881"/>
              <a:ext cx="2377550" cy="44644"/>
              <a:chOff x="2159414" y="3486447"/>
              <a:chExt cx="2606105" cy="49200"/>
            </a:xfrm>
          </p:grpSpPr>
          <p:sp>
            <p:nvSpPr>
              <p:cNvPr id="12725" name="Google Shape;12725;p120"/>
              <p:cNvSpPr/>
              <p:nvPr/>
            </p:nvSpPr>
            <p:spPr>
              <a:xfrm>
                <a:off x="2159414"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6" name="Google Shape;12726;p120"/>
              <p:cNvSpPr/>
              <p:nvPr/>
            </p:nvSpPr>
            <p:spPr>
              <a:xfrm>
                <a:off x="232985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7" name="Google Shape;12727;p120"/>
              <p:cNvSpPr/>
              <p:nvPr/>
            </p:nvSpPr>
            <p:spPr>
              <a:xfrm>
                <a:off x="250029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8" name="Google Shape;12728;p120"/>
              <p:cNvSpPr/>
              <p:nvPr/>
            </p:nvSpPr>
            <p:spPr>
              <a:xfrm>
                <a:off x="2670735"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9" name="Google Shape;12729;p120"/>
              <p:cNvSpPr/>
              <p:nvPr/>
            </p:nvSpPr>
            <p:spPr>
              <a:xfrm>
                <a:off x="284117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0" name="Google Shape;12730;p120"/>
              <p:cNvSpPr/>
              <p:nvPr/>
            </p:nvSpPr>
            <p:spPr>
              <a:xfrm>
                <a:off x="301161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1" name="Google Shape;12731;p120"/>
              <p:cNvSpPr/>
              <p:nvPr/>
            </p:nvSpPr>
            <p:spPr>
              <a:xfrm>
                <a:off x="3182056"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2" name="Google Shape;12732;p120"/>
              <p:cNvSpPr/>
              <p:nvPr/>
            </p:nvSpPr>
            <p:spPr>
              <a:xfrm>
                <a:off x="335249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3" name="Google Shape;12733;p120"/>
              <p:cNvSpPr/>
              <p:nvPr/>
            </p:nvSpPr>
            <p:spPr>
              <a:xfrm>
                <a:off x="352293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4" name="Google Shape;12734;p120"/>
              <p:cNvSpPr/>
              <p:nvPr/>
            </p:nvSpPr>
            <p:spPr>
              <a:xfrm>
                <a:off x="3693377"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5" name="Google Shape;12735;p120"/>
              <p:cNvSpPr/>
              <p:nvPr/>
            </p:nvSpPr>
            <p:spPr>
              <a:xfrm>
                <a:off x="386381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6" name="Google Shape;12736;p120"/>
              <p:cNvSpPr/>
              <p:nvPr/>
            </p:nvSpPr>
            <p:spPr>
              <a:xfrm>
                <a:off x="403425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7" name="Google Shape;12737;p120"/>
              <p:cNvSpPr/>
              <p:nvPr/>
            </p:nvSpPr>
            <p:spPr>
              <a:xfrm>
                <a:off x="4204698"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8" name="Google Shape;12738;p120"/>
              <p:cNvSpPr/>
              <p:nvPr/>
            </p:nvSpPr>
            <p:spPr>
              <a:xfrm>
                <a:off x="437513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9" name="Google Shape;12739;p120"/>
              <p:cNvSpPr/>
              <p:nvPr/>
            </p:nvSpPr>
            <p:spPr>
              <a:xfrm>
                <a:off x="454557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0" name="Google Shape;12740;p120"/>
              <p:cNvSpPr/>
              <p:nvPr/>
            </p:nvSpPr>
            <p:spPr>
              <a:xfrm>
                <a:off x="4716019" y="3486447"/>
                <a:ext cx="49500" cy="49200"/>
              </a:xfrm>
              <a:prstGeom prst="ellipse">
                <a:avLst/>
              </a:prstGeom>
              <a:solidFill>
                <a:srgbClr val="1926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2741" name="Google Shape;12741;p120"/>
          <p:cNvSpPr/>
          <p:nvPr/>
        </p:nvSpPr>
        <p:spPr>
          <a:xfrm>
            <a:off x="2573999" y="1090211"/>
            <a:ext cx="1888200" cy="3331800"/>
          </a:xfrm>
          <a:prstGeom prst="roundRect">
            <a:avLst>
              <a:gd name="adj" fmla="val 5336"/>
            </a:avLst>
          </a:prstGeom>
          <a:solidFill>
            <a:schemeClr val="lt1"/>
          </a:solidFill>
          <a:ln>
            <a:noFill/>
          </a:ln>
          <a:effectLst>
            <a:outerShdw blurRad="514350" dist="114300" dir="5400000" algn="bl" rotWithShape="0">
              <a:srgbClr val="000000">
                <a:alpha val="49800"/>
              </a:srgbClr>
            </a:outerShdw>
          </a:effectLst>
        </p:spPr>
        <p:txBody>
          <a:bodyPr spcFirstLastPara="1" wrap="square" lIns="146300" tIns="731500" rIns="146300" bIns="91425" anchor="t" anchorCtr="0">
            <a:noAutofit/>
          </a:bodyPr>
          <a:lstStyle/>
          <a:p>
            <a:pPr marL="0" marR="0" lvl="0" indent="0" algn="l" rtl="0">
              <a:lnSpc>
                <a:spcPct val="115000"/>
              </a:lnSpc>
              <a:spcBef>
                <a:spcPts val="1200"/>
              </a:spcBef>
              <a:spcAft>
                <a:spcPts val="0"/>
              </a:spcAft>
              <a:buClr>
                <a:srgbClr val="000000"/>
              </a:buClr>
              <a:buSzPts val="1000"/>
              <a:buFont typeface="Arial"/>
              <a:buNone/>
            </a:pPr>
            <a:endParaRPr sz="1000" b="0" i="0" u="none" strike="noStrike" cap="none">
              <a:solidFill>
                <a:schemeClr val="dk1"/>
              </a:solidFill>
              <a:latin typeface="Inter"/>
              <a:ea typeface="Inter"/>
              <a:cs typeface="Inter"/>
              <a:sym typeface="Inter"/>
            </a:endParaRPr>
          </a:p>
        </p:txBody>
      </p:sp>
      <p:sp>
        <p:nvSpPr>
          <p:cNvPr id="12742" name="Google Shape;12742;p120"/>
          <p:cNvSpPr/>
          <p:nvPr/>
        </p:nvSpPr>
        <p:spPr>
          <a:xfrm>
            <a:off x="4672924" y="1090211"/>
            <a:ext cx="1888200" cy="3331800"/>
          </a:xfrm>
          <a:prstGeom prst="roundRect">
            <a:avLst>
              <a:gd name="adj" fmla="val 5336"/>
            </a:avLst>
          </a:prstGeom>
          <a:solidFill>
            <a:schemeClr val="lt1"/>
          </a:solidFill>
          <a:ln>
            <a:noFill/>
          </a:ln>
          <a:effectLst>
            <a:outerShdw blurRad="514350" dist="114300" dir="5400000" algn="bl" rotWithShape="0">
              <a:srgbClr val="000000">
                <a:alpha val="49800"/>
              </a:srgbClr>
            </a:outerShdw>
          </a:effectLst>
        </p:spPr>
        <p:txBody>
          <a:bodyPr spcFirstLastPara="1" wrap="square" lIns="146300" tIns="731500" rIns="146300" bIns="91425" anchor="t" anchorCtr="0">
            <a:noAutofit/>
          </a:bodyPr>
          <a:lstStyle/>
          <a:p>
            <a:pPr marL="0" marR="0" lvl="0" indent="0" algn="l" rtl="0">
              <a:lnSpc>
                <a:spcPct val="115000"/>
              </a:lnSpc>
              <a:spcBef>
                <a:spcPts val="1200"/>
              </a:spcBef>
              <a:spcAft>
                <a:spcPts val="0"/>
              </a:spcAft>
              <a:buClr>
                <a:srgbClr val="000000"/>
              </a:buClr>
              <a:buSzPts val="1000"/>
              <a:buFont typeface="Arial"/>
              <a:buNone/>
            </a:pPr>
            <a:endParaRPr sz="1000" b="0" i="0" u="none" strike="noStrike" cap="none">
              <a:solidFill>
                <a:schemeClr val="dk1"/>
              </a:solidFill>
              <a:latin typeface="Inter"/>
              <a:ea typeface="Inter"/>
              <a:cs typeface="Inter"/>
              <a:sym typeface="Inter"/>
            </a:endParaRPr>
          </a:p>
        </p:txBody>
      </p:sp>
      <p:sp>
        <p:nvSpPr>
          <p:cNvPr id="12743" name="Google Shape;12743;p120"/>
          <p:cNvSpPr/>
          <p:nvPr/>
        </p:nvSpPr>
        <p:spPr>
          <a:xfrm>
            <a:off x="6771849" y="1090211"/>
            <a:ext cx="1888200" cy="3331800"/>
          </a:xfrm>
          <a:prstGeom prst="roundRect">
            <a:avLst>
              <a:gd name="adj" fmla="val 5336"/>
            </a:avLst>
          </a:prstGeom>
          <a:solidFill>
            <a:schemeClr val="lt1"/>
          </a:solidFill>
          <a:ln>
            <a:noFill/>
          </a:ln>
          <a:effectLst>
            <a:outerShdw blurRad="514350" dist="114300" dir="5400000" algn="bl" rotWithShape="0">
              <a:srgbClr val="000000">
                <a:alpha val="49800"/>
              </a:srgbClr>
            </a:outerShdw>
          </a:effectLst>
        </p:spPr>
        <p:txBody>
          <a:bodyPr spcFirstLastPara="1" wrap="square" lIns="146300" tIns="731500" rIns="146300" bIns="91425" anchor="t" anchorCtr="0">
            <a:noAutofit/>
          </a:bodyPr>
          <a:lstStyle/>
          <a:p>
            <a:pPr marL="0" marR="0" lvl="0" indent="0" algn="l" rtl="0">
              <a:lnSpc>
                <a:spcPct val="115000"/>
              </a:lnSpc>
              <a:spcBef>
                <a:spcPts val="1200"/>
              </a:spcBef>
              <a:spcAft>
                <a:spcPts val="0"/>
              </a:spcAft>
              <a:buClr>
                <a:srgbClr val="000000"/>
              </a:buClr>
              <a:buSzPts val="1000"/>
              <a:buFont typeface="Arial"/>
              <a:buNone/>
            </a:pPr>
            <a:endParaRPr sz="1000" b="0" i="0" u="none" strike="noStrike" cap="none">
              <a:solidFill>
                <a:schemeClr val="dk1"/>
              </a:solidFill>
              <a:latin typeface="Inter"/>
              <a:ea typeface="Inter"/>
              <a:cs typeface="Inter"/>
              <a:sym typeface="Inter"/>
            </a:endParaRPr>
          </a:p>
        </p:txBody>
      </p:sp>
      <p:sp>
        <p:nvSpPr>
          <p:cNvPr id="12744" name="Google Shape;12744;p120"/>
          <p:cNvSpPr/>
          <p:nvPr/>
        </p:nvSpPr>
        <p:spPr>
          <a:xfrm>
            <a:off x="475074" y="1090211"/>
            <a:ext cx="1888200" cy="3331800"/>
          </a:xfrm>
          <a:prstGeom prst="roundRect">
            <a:avLst>
              <a:gd name="adj" fmla="val 5336"/>
            </a:avLst>
          </a:prstGeom>
          <a:solidFill>
            <a:schemeClr val="lt1"/>
          </a:solidFill>
          <a:ln>
            <a:noFill/>
          </a:ln>
          <a:effectLst>
            <a:outerShdw blurRad="514350" dist="114300" dir="5400000" algn="bl" rotWithShape="0">
              <a:srgbClr val="000000">
                <a:alpha val="49800"/>
              </a:srgbClr>
            </a:outerShdw>
          </a:effectLst>
        </p:spPr>
        <p:txBody>
          <a:bodyPr spcFirstLastPara="1" wrap="square" lIns="146300" tIns="731500" rIns="146300" bIns="91425" anchor="t" anchorCtr="0">
            <a:noAutofit/>
          </a:bodyPr>
          <a:lstStyle/>
          <a:p>
            <a:pPr marL="0" marR="0" lvl="0" indent="0" algn="l" rtl="0">
              <a:lnSpc>
                <a:spcPct val="115000"/>
              </a:lnSpc>
              <a:spcBef>
                <a:spcPts val="1200"/>
              </a:spcBef>
              <a:spcAft>
                <a:spcPts val="0"/>
              </a:spcAft>
              <a:buClr>
                <a:srgbClr val="000000"/>
              </a:buClr>
              <a:buSzPts val="1000"/>
              <a:buFont typeface="Arial"/>
              <a:buNone/>
            </a:pPr>
            <a:endParaRPr sz="1000" b="0" i="0" u="none" strike="noStrike" cap="none">
              <a:solidFill>
                <a:schemeClr val="dk1"/>
              </a:solidFill>
              <a:latin typeface="Inter"/>
              <a:ea typeface="Inter"/>
              <a:cs typeface="Inter"/>
              <a:sym typeface="Inter"/>
            </a:endParaRPr>
          </a:p>
        </p:txBody>
      </p:sp>
      <p:sp>
        <p:nvSpPr>
          <p:cNvPr id="12745" name="Google Shape;12745;p120"/>
          <p:cNvSpPr txBox="1">
            <a:spLocks noGrp="1"/>
          </p:cNvSpPr>
          <p:nvPr>
            <p:ph type="body" idx="1"/>
          </p:nvPr>
        </p:nvSpPr>
        <p:spPr>
          <a:xfrm>
            <a:off x="660175" y="1884025"/>
            <a:ext cx="1518000" cy="23292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12746" name="Google Shape;12746;p120"/>
          <p:cNvSpPr txBox="1">
            <a:spLocks noGrp="1"/>
          </p:cNvSpPr>
          <p:nvPr>
            <p:ph type="body" idx="2"/>
          </p:nvPr>
        </p:nvSpPr>
        <p:spPr>
          <a:xfrm>
            <a:off x="2759100" y="1884025"/>
            <a:ext cx="1518000" cy="23292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12747" name="Google Shape;12747;p120"/>
          <p:cNvSpPr txBox="1">
            <a:spLocks noGrp="1"/>
          </p:cNvSpPr>
          <p:nvPr>
            <p:ph type="body" idx="3"/>
          </p:nvPr>
        </p:nvSpPr>
        <p:spPr>
          <a:xfrm>
            <a:off x="4858025" y="1884025"/>
            <a:ext cx="1518000" cy="23292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12748" name="Google Shape;12748;p120"/>
          <p:cNvSpPr txBox="1">
            <a:spLocks noGrp="1"/>
          </p:cNvSpPr>
          <p:nvPr>
            <p:ph type="body" idx="4"/>
          </p:nvPr>
        </p:nvSpPr>
        <p:spPr>
          <a:xfrm>
            <a:off x="6956950" y="1884025"/>
            <a:ext cx="1518000" cy="23292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12749"/>
        <p:cNvGrpSpPr/>
        <p:nvPr/>
      </p:nvGrpSpPr>
      <p:grpSpPr>
        <a:xfrm>
          <a:off x="0" y="0"/>
          <a:ext cx="0" cy="0"/>
          <a:chOff x="0" y="0"/>
          <a:chExt cx="0" cy="0"/>
        </a:xfrm>
      </p:grpSpPr>
      <p:sp>
        <p:nvSpPr>
          <p:cNvPr id="12750" name="Google Shape;12750;p121"/>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1" name="Google Shape;12751;p121"/>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400"/>
              <a:buNone/>
              <a:defRPr/>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12752" name="Google Shape;12752;p12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2753" name="Google Shape;12753;p12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grpSp>
        <p:nvGrpSpPr>
          <p:cNvPr id="12754" name="Google Shape;12754;p121"/>
          <p:cNvGrpSpPr/>
          <p:nvPr/>
        </p:nvGrpSpPr>
        <p:grpSpPr>
          <a:xfrm>
            <a:off x="8041173" y="4778596"/>
            <a:ext cx="598277" cy="170409"/>
            <a:chOff x="238125" y="1822850"/>
            <a:chExt cx="7080200" cy="2016675"/>
          </a:xfrm>
        </p:grpSpPr>
        <p:sp>
          <p:nvSpPr>
            <p:cNvPr id="12755" name="Google Shape;12755;p1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6" name="Google Shape;12756;p1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7" name="Google Shape;12757;p1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8" name="Google Shape;12758;p1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9" name="Google Shape;12759;p1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0" name="Google Shape;12760;p1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1" name="Google Shape;12761;p1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2762"/>
        <p:cNvGrpSpPr/>
        <p:nvPr/>
      </p:nvGrpSpPr>
      <p:grpSpPr>
        <a:xfrm>
          <a:off x="0" y="0"/>
          <a:ext cx="0" cy="0"/>
          <a:chOff x="0" y="0"/>
          <a:chExt cx="0" cy="0"/>
        </a:xfrm>
      </p:grpSpPr>
      <p:sp>
        <p:nvSpPr>
          <p:cNvPr id="12763" name="Google Shape;12763;p122"/>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400"/>
              <a:buNone/>
              <a:defRPr sz="2400"/>
            </a:lvl1pPr>
            <a:lvl2pPr lvl="1" algn="l" rtl="0">
              <a:lnSpc>
                <a:spcPct val="100000"/>
              </a:lnSpc>
              <a:spcBef>
                <a:spcPts val="0"/>
              </a:spcBef>
              <a:spcAft>
                <a:spcPts val="0"/>
              </a:spcAft>
              <a:buSzPts val="2400"/>
              <a:buNone/>
              <a:defRPr sz="2400"/>
            </a:lvl2pPr>
            <a:lvl3pPr lvl="2" algn="l" rtl="0">
              <a:lnSpc>
                <a:spcPct val="100000"/>
              </a:lnSpc>
              <a:spcBef>
                <a:spcPts val="0"/>
              </a:spcBef>
              <a:spcAft>
                <a:spcPts val="0"/>
              </a:spcAft>
              <a:buSzPts val="2400"/>
              <a:buNone/>
              <a:defRPr sz="2400"/>
            </a:lvl3pPr>
            <a:lvl4pPr lvl="3" algn="l" rtl="0">
              <a:lnSpc>
                <a:spcPct val="100000"/>
              </a:lnSpc>
              <a:spcBef>
                <a:spcPts val="0"/>
              </a:spcBef>
              <a:spcAft>
                <a:spcPts val="0"/>
              </a:spcAft>
              <a:buSzPts val="2400"/>
              <a:buNone/>
              <a:defRPr sz="2400"/>
            </a:lvl4pPr>
            <a:lvl5pPr lvl="4" algn="l" rtl="0">
              <a:lnSpc>
                <a:spcPct val="100000"/>
              </a:lnSpc>
              <a:spcBef>
                <a:spcPts val="0"/>
              </a:spcBef>
              <a:spcAft>
                <a:spcPts val="0"/>
              </a:spcAft>
              <a:buSzPts val="2400"/>
              <a:buNone/>
              <a:defRPr sz="2400"/>
            </a:lvl5pPr>
            <a:lvl6pPr lvl="5" algn="l" rtl="0">
              <a:lnSpc>
                <a:spcPct val="100000"/>
              </a:lnSpc>
              <a:spcBef>
                <a:spcPts val="0"/>
              </a:spcBef>
              <a:spcAft>
                <a:spcPts val="0"/>
              </a:spcAft>
              <a:buSzPts val="2400"/>
              <a:buNone/>
              <a:defRPr sz="2400"/>
            </a:lvl6pPr>
            <a:lvl7pPr lvl="6" algn="l" rtl="0">
              <a:lnSpc>
                <a:spcPct val="100000"/>
              </a:lnSpc>
              <a:spcBef>
                <a:spcPts val="0"/>
              </a:spcBef>
              <a:spcAft>
                <a:spcPts val="0"/>
              </a:spcAft>
              <a:buSzPts val="2400"/>
              <a:buNone/>
              <a:defRPr sz="2400"/>
            </a:lvl7pPr>
            <a:lvl8pPr lvl="7" algn="l" rtl="0">
              <a:lnSpc>
                <a:spcPct val="100000"/>
              </a:lnSpc>
              <a:spcBef>
                <a:spcPts val="0"/>
              </a:spcBef>
              <a:spcAft>
                <a:spcPts val="0"/>
              </a:spcAft>
              <a:buSzPts val="2400"/>
              <a:buNone/>
              <a:defRPr sz="2400"/>
            </a:lvl8pPr>
            <a:lvl9pPr lvl="8" algn="l" rtl="0">
              <a:lnSpc>
                <a:spcPct val="100000"/>
              </a:lnSpc>
              <a:spcBef>
                <a:spcPts val="0"/>
              </a:spcBef>
              <a:spcAft>
                <a:spcPts val="0"/>
              </a:spcAft>
              <a:buSzPts val="2400"/>
              <a:buNone/>
              <a:defRPr sz="2400"/>
            </a:lvl9pPr>
          </a:lstStyle>
          <a:p>
            <a:endParaRPr/>
          </a:p>
        </p:txBody>
      </p:sp>
      <p:sp>
        <p:nvSpPr>
          <p:cNvPr id="12764" name="Google Shape;12764;p1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2765" name="Google Shape;12765;p122"/>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rtl="0">
              <a:lnSpc>
                <a:spcPct val="115000"/>
              </a:lnSpc>
              <a:spcBef>
                <a:spcPts val="0"/>
              </a:spcBef>
              <a:spcAft>
                <a:spcPts val="0"/>
              </a:spcAft>
              <a:buSzPts val="1400"/>
              <a:buChar char="●"/>
              <a:defRPr sz="1400"/>
            </a:lvl1pPr>
            <a:lvl2pPr marL="914400" lvl="1" indent="-292100" algn="l" rtl="0">
              <a:lnSpc>
                <a:spcPct val="115000"/>
              </a:lnSpc>
              <a:spcBef>
                <a:spcPts val="0"/>
              </a:spcBef>
              <a:spcAft>
                <a:spcPts val="0"/>
              </a:spcAft>
              <a:buSzPts val="1000"/>
              <a:buChar char="○"/>
              <a:defRPr sz="1000"/>
            </a:lvl2pPr>
            <a:lvl3pPr marL="1371600" lvl="2" indent="-292100" algn="l" rtl="0">
              <a:lnSpc>
                <a:spcPct val="115000"/>
              </a:lnSpc>
              <a:spcBef>
                <a:spcPts val="0"/>
              </a:spcBef>
              <a:spcAft>
                <a:spcPts val="0"/>
              </a:spcAft>
              <a:buSzPts val="1000"/>
              <a:buChar char="■"/>
              <a:defRPr sz="1000"/>
            </a:lvl3pPr>
            <a:lvl4pPr marL="1828800" lvl="3" indent="-292100" algn="l" rtl="0">
              <a:lnSpc>
                <a:spcPct val="115000"/>
              </a:lnSpc>
              <a:spcBef>
                <a:spcPts val="0"/>
              </a:spcBef>
              <a:spcAft>
                <a:spcPts val="0"/>
              </a:spcAft>
              <a:buSzPts val="1000"/>
              <a:buChar char="●"/>
              <a:defRPr sz="1000"/>
            </a:lvl4pPr>
            <a:lvl5pPr marL="2286000" lvl="4" indent="-292100" algn="l" rtl="0">
              <a:lnSpc>
                <a:spcPct val="115000"/>
              </a:lnSpc>
              <a:spcBef>
                <a:spcPts val="0"/>
              </a:spcBef>
              <a:spcAft>
                <a:spcPts val="0"/>
              </a:spcAft>
              <a:buSzPts val="1000"/>
              <a:buChar char="○"/>
              <a:defRPr/>
            </a:lvl5pPr>
            <a:lvl6pPr marL="2743200" lvl="5" indent="-279400" algn="l" rtl="0">
              <a:lnSpc>
                <a:spcPct val="115000"/>
              </a:lnSpc>
              <a:spcBef>
                <a:spcPts val="0"/>
              </a:spcBef>
              <a:spcAft>
                <a:spcPts val="0"/>
              </a:spcAft>
              <a:buSzPts val="800"/>
              <a:buChar char="■"/>
              <a:defRPr sz="800"/>
            </a:lvl6pPr>
            <a:lvl7pPr marL="3200400" lvl="6" indent="-279400" algn="l" rtl="0">
              <a:lnSpc>
                <a:spcPct val="115000"/>
              </a:lnSpc>
              <a:spcBef>
                <a:spcPts val="0"/>
              </a:spcBef>
              <a:spcAft>
                <a:spcPts val="0"/>
              </a:spcAft>
              <a:buSzPts val="800"/>
              <a:buChar char="●"/>
              <a:defRPr sz="800"/>
            </a:lvl7pPr>
            <a:lvl8pPr marL="3657600" lvl="7" indent="-279400" algn="l" rtl="0">
              <a:lnSpc>
                <a:spcPct val="115000"/>
              </a:lnSpc>
              <a:spcBef>
                <a:spcPts val="0"/>
              </a:spcBef>
              <a:spcAft>
                <a:spcPts val="0"/>
              </a:spcAft>
              <a:buSzPts val="800"/>
              <a:buChar char="○"/>
              <a:defRPr sz="800"/>
            </a:lvl8pPr>
            <a:lvl9pPr marL="4114800" lvl="8" indent="-279400" algn="l" rtl="0">
              <a:lnSpc>
                <a:spcPct val="115000"/>
              </a:lnSpc>
              <a:spcBef>
                <a:spcPts val="0"/>
              </a:spcBef>
              <a:spcAft>
                <a:spcPts val="0"/>
              </a:spcAft>
              <a:buSzPts val="800"/>
              <a:buChar char="■"/>
              <a:defRPr sz="800"/>
            </a:lvl9pPr>
          </a:lstStyle>
          <a:p>
            <a:endParaRPr/>
          </a:p>
        </p:txBody>
      </p:sp>
      <p:grpSp>
        <p:nvGrpSpPr>
          <p:cNvPr id="12766" name="Google Shape;12766;p122"/>
          <p:cNvGrpSpPr/>
          <p:nvPr/>
        </p:nvGrpSpPr>
        <p:grpSpPr>
          <a:xfrm>
            <a:off x="8041173" y="4778596"/>
            <a:ext cx="598277" cy="170409"/>
            <a:chOff x="238125" y="1822850"/>
            <a:chExt cx="7080200" cy="2016675"/>
          </a:xfrm>
        </p:grpSpPr>
        <p:sp>
          <p:nvSpPr>
            <p:cNvPr id="12767" name="Google Shape;12767;p1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8" name="Google Shape;12768;p1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9" name="Google Shape;12769;p1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0" name="Google Shape;12770;p1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1" name="Google Shape;12771;p1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2" name="Google Shape;12772;p1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3" name="Google Shape;12773;p1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774" name="Google Shape;12774;p12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2775"/>
        <p:cNvGrpSpPr/>
        <p:nvPr/>
      </p:nvGrpSpPr>
      <p:grpSpPr>
        <a:xfrm>
          <a:off x="0" y="0"/>
          <a:ext cx="0" cy="0"/>
          <a:chOff x="0" y="0"/>
          <a:chExt cx="0" cy="0"/>
        </a:xfrm>
      </p:grpSpPr>
      <p:sp>
        <p:nvSpPr>
          <p:cNvPr id="12776" name="Google Shape;12776;p123"/>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rtl="0">
              <a:lnSpc>
                <a:spcPct val="100000"/>
              </a:lnSpc>
              <a:spcBef>
                <a:spcPts val="0"/>
              </a:spcBef>
              <a:spcAft>
                <a:spcPts val="0"/>
              </a:spcAft>
              <a:buSzPts val="4800"/>
              <a:buNone/>
              <a:defRPr sz="4800"/>
            </a:lvl1pPr>
            <a:lvl2pPr lvl="1" algn="l" rtl="0">
              <a:lnSpc>
                <a:spcPct val="100000"/>
              </a:lnSpc>
              <a:spcBef>
                <a:spcPts val="0"/>
              </a:spcBef>
              <a:spcAft>
                <a:spcPts val="0"/>
              </a:spcAft>
              <a:buSzPts val="4800"/>
              <a:buNone/>
              <a:defRPr sz="4800"/>
            </a:lvl2pPr>
            <a:lvl3pPr lvl="2" algn="l" rtl="0">
              <a:lnSpc>
                <a:spcPct val="100000"/>
              </a:lnSpc>
              <a:spcBef>
                <a:spcPts val="0"/>
              </a:spcBef>
              <a:spcAft>
                <a:spcPts val="0"/>
              </a:spcAft>
              <a:buSzPts val="4800"/>
              <a:buNone/>
              <a:defRPr sz="4800"/>
            </a:lvl3pPr>
            <a:lvl4pPr lvl="3" algn="l" rtl="0">
              <a:lnSpc>
                <a:spcPct val="100000"/>
              </a:lnSpc>
              <a:spcBef>
                <a:spcPts val="0"/>
              </a:spcBef>
              <a:spcAft>
                <a:spcPts val="0"/>
              </a:spcAft>
              <a:buSzPts val="4800"/>
              <a:buNone/>
              <a:defRPr sz="4800"/>
            </a:lvl4pPr>
            <a:lvl5pPr lvl="4" algn="l" rtl="0">
              <a:lnSpc>
                <a:spcPct val="100000"/>
              </a:lnSpc>
              <a:spcBef>
                <a:spcPts val="0"/>
              </a:spcBef>
              <a:spcAft>
                <a:spcPts val="0"/>
              </a:spcAft>
              <a:buSzPts val="4800"/>
              <a:buNone/>
              <a:defRPr sz="4800"/>
            </a:lvl5pPr>
            <a:lvl6pPr lvl="5" algn="l" rtl="0">
              <a:lnSpc>
                <a:spcPct val="100000"/>
              </a:lnSpc>
              <a:spcBef>
                <a:spcPts val="0"/>
              </a:spcBef>
              <a:spcAft>
                <a:spcPts val="0"/>
              </a:spcAft>
              <a:buSzPts val="4800"/>
              <a:buNone/>
              <a:defRPr sz="4800"/>
            </a:lvl6pPr>
            <a:lvl7pPr lvl="6" algn="l" rtl="0">
              <a:lnSpc>
                <a:spcPct val="100000"/>
              </a:lnSpc>
              <a:spcBef>
                <a:spcPts val="0"/>
              </a:spcBef>
              <a:spcAft>
                <a:spcPts val="0"/>
              </a:spcAft>
              <a:buSzPts val="4800"/>
              <a:buNone/>
              <a:defRPr sz="4800"/>
            </a:lvl7pPr>
            <a:lvl8pPr lvl="7" algn="l" rtl="0">
              <a:lnSpc>
                <a:spcPct val="100000"/>
              </a:lnSpc>
              <a:spcBef>
                <a:spcPts val="0"/>
              </a:spcBef>
              <a:spcAft>
                <a:spcPts val="0"/>
              </a:spcAft>
              <a:buSzPts val="4800"/>
              <a:buNone/>
              <a:defRPr sz="4800"/>
            </a:lvl8pPr>
            <a:lvl9pPr lvl="8" algn="l" rtl="0">
              <a:lnSpc>
                <a:spcPct val="100000"/>
              </a:lnSpc>
              <a:spcBef>
                <a:spcPts val="0"/>
              </a:spcBef>
              <a:spcAft>
                <a:spcPts val="0"/>
              </a:spcAft>
              <a:buSzPts val="4800"/>
              <a:buNone/>
              <a:defRPr sz="4800"/>
            </a:lvl9pPr>
          </a:lstStyle>
          <a:p>
            <a:endParaRPr/>
          </a:p>
        </p:txBody>
      </p:sp>
      <p:sp>
        <p:nvSpPr>
          <p:cNvPr id="12777" name="Google Shape;12777;p12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grpSp>
        <p:nvGrpSpPr>
          <p:cNvPr id="12778" name="Google Shape;12778;p123"/>
          <p:cNvGrpSpPr/>
          <p:nvPr/>
        </p:nvGrpSpPr>
        <p:grpSpPr>
          <a:xfrm>
            <a:off x="8041173" y="4778596"/>
            <a:ext cx="598277" cy="170409"/>
            <a:chOff x="238125" y="1822850"/>
            <a:chExt cx="7080200" cy="2016675"/>
          </a:xfrm>
        </p:grpSpPr>
        <p:sp>
          <p:nvSpPr>
            <p:cNvPr id="12779" name="Google Shape;12779;p12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0" name="Google Shape;12780;p12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1" name="Google Shape;12781;p12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2" name="Google Shape;12782;p12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3" name="Google Shape;12783;p12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4" name="Google Shape;12784;p12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5" name="Google Shape;12785;p12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2786"/>
        <p:cNvGrpSpPr/>
        <p:nvPr/>
      </p:nvGrpSpPr>
      <p:grpSpPr>
        <a:xfrm>
          <a:off x="0" y="0"/>
          <a:ext cx="0" cy="0"/>
          <a:chOff x="0" y="0"/>
          <a:chExt cx="0" cy="0"/>
        </a:xfrm>
      </p:grpSpPr>
      <p:sp>
        <p:nvSpPr>
          <p:cNvPr id="12787" name="Google Shape;12787;p124"/>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8" name="Google Shape;12788;p124"/>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rtl="0">
              <a:lnSpc>
                <a:spcPct val="100000"/>
              </a:lnSpc>
              <a:spcBef>
                <a:spcPts val="0"/>
              </a:spcBef>
              <a:spcAft>
                <a:spcPts val="0"/>
              </a:spcAft>
              <a:buSzPts val="3600"/>
              <a:buNone/>
              <a:defRPr sz="3600"/>
            </a:lvl1pPr>
            <a:lvl2pPr lvl="1" algn="l" rtl="0">
              <a:lnSpc>
                <a:spcPct val="100000"/>
              </a:lnSpc>
              <a:spcBef>
                <a:spcPts val="0"/>
              </a:spcBef>
              <a:spcAft>
                <a:spcPts val="0"/>
              </a:spcAft>
              <a:buSzPts val="3600"/>
              <a:buNone/>
              <a:defRPr sz="3600"/>
            </a:lvl2pPr>
            <a:lvl3pPr lvl="2" algn="l" rtl="0">
              <a:lnSpc>
                <a:spcPct val="100000"/>
              </a:lnSpc>
              <a:spcBef>
                <a:spcPts val="0"/>
              </a:spcBef>
              <a:spcAft>
                <a:spcPts val="0"/>
              </a:spcAft>
              <a:buSzPts val="3600"/>
              <a:buNone/>
              <a:defRPr sz="3600"/>
            </a:lvl3pPr>
            <a:lvl4pPr lvl="3" algn="l" rtl="0">
              <a:lnSpc>
                <a:spcPct val="100000"/>
              </a:lnSpc>
              <a:spcBef>
                <a:spcPts val="0"/>
              </a:spcBef>
              <a:spcAft>
                <a:spcPts val="0"/>
              </a:spcAft>
              <a:buSzPts val="3600"/>
              <a:buNone/>
              <a:defRPr sz="3600"/>
            </a:lvl4pPr>
            <a:lvl5pPr lvl="4" algn="l" rtl="0">
              <a:lnSpc>
                <a:spcPct val="100000"/>
              </a:lnSpc>
              <a:spcBef>
                <a:spcPts val="0"/>
              </a:spcBef>
              <a:spcAft>
                <a:spcPts val="0"/>
              </a:spcAft>
              <a:buSzPts val="3600"/>
              <a:buNone/>
              <a:defRPr sz="3600"/>
            </a:lvl5pPr>
            <a:lvl6pPr lvl="5" algn="l" rtl="0">
              <a:lnSpc>
                <a:spcPct val="100000"/>
              </a:lnSpc>
              <a:spcBef>
                <a:spcPts val="0"/>
              </a:spcBef>
              <a:spcAft>
                <a:spcPts val="0"/>
              </a:spcAft>
              <a:buSzPts val="3600"/>
              <a:buNone/>
              <a:defRPr sz="3600"/>
            </a:lvl6pPr>
            <a:lvl7pPr lvl="6" algn="l" rtl="0">
              <a:lnSpc>
                <a:spcPct val="100000"/>
              </a:lnSpc>
              <a:spcBef>
                <a:spcPts val="0"/>
              </a:spcBef>
              <a:spcAft>
                <a:spcPts val="0"/>
              </a:spcAft>
              <a:buSzPts val="3600"/>
              <a:buNone/>
              <a:defRPr sz="3600"/>
            </a:lvl7pPr>
            <a:lvl8pPr lvl="7" algn="l" rtl="0">
              <a:lnSpc>
                <a:spcPct val="100000"/>
              </a:lnSpc>
              <a:spcBef>
                <a:spcPts val="0"/>
              </a:spcBef>
              <a:spcAft>
                <a:spcPts val="0"/>
              </a:spcAft>
              <a:buSzPts val="3600"/>
              <a:buNone/>
              <a:defRPr sz="3600"/>
            </a:lvl8pPr>
            <a:lvl9pPr lvl="8" algn="l" rtl="0">
              <a:lnSpc>
                <a:spcPct val="100000"/>
              </a:lnSpc>
              <a:spcBef>
                <a:spcPts val="0"/>
              </a:spcBef>
              <a:spcAft>
                <a:spcPts val="0"/>
              </a:spcAft>
              <a:buSzPts val="3600"/>
              <a:buNone/>
              <a:defRPr sz="3600"/>
            </a:lvl9pPr>
          </a:lstStyle>
          <a:p>
            <a:endParaRPr/>
          </a:p>
        </p:txBody>
      </p:sp>
      <p:sp>
        <p:nvSpPr>
          <p:cNvPr id="12789" name="Google Shape;12789;p124"/>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dk2"/>
              </a:buClr>
              <a:buSzPts val="1600"/>
              <a:buNone/>
              <a:defRPr>
                <a:solidFill>
                  <a:schemeClr val="dk2"/>
                </a:solidFill>
              </a:defRPr>
            </a:lvl1pPr>
            <a:lvl2pPr lvl="1" algn="l" rtl="0">
              <a:lnSpc>
                <a:spcPct val="100000"/>
              </a:lnSpc>
              <a:spcBef>
                <a:spcPts val="0"/>
              </a:spcBef>
              <a:spcAft>
                <a:spcPts val="0"/>
              </a:spcAft>
              <a:buClr>
                <a:schemeClr val="dk2"/>
              </a:buClr>
              <a:buSzPts val="1800"/>
              <a:buNone/>
              <a:defRPr sz="1800">
                <a:solidFill>
                  <a:schemeClr val="dk2"/>
                </a:solidFill>
              </a:defRPr>
            </a:lvl2pPr>
            <a:lvl3pPr lvl="2" algn="l" rtl="0">
              <a:lnSpc>
                <a:spcPct val="100000"/>
              </a:lnSpc>
              <a:spcBef>
                <a:spcPts val="0"/>
              </a:spcBef>
              <a:spcAft>
                <a:spcPts val="0"/>
              </a:spcAft>
              <a:buClr>
                <a:schemeClr val="dk2"/>
              </a:buClr>
              <a:buSzPts val="1800"/>
              <a:buNone/>
              <a:defRPr sz="1800">
                <a:solidFill>
                  <a:schemeClr val="dk2"/>
                </a:solidFill>
              </a:defRPr>
            </a:lvl3pPr>
            <a:lvl4pPr lvl="3" algn="l" rtl="0">
              <a:lnSpc>
                <a:spcPct val="100000"/>
              </a:lnSpc>
              <a:spcBef>
                <a:spcPts val="0"/>
              </a:spcBef>
              <a:spcAft>
                <a:spcPts val="0"/>
              </a:spcAft>
              <a:buClr>
                <a:schemeClr val="dk2"/>
              </a:buClr>
              <a:buSzPts val="1800"/>
              <a:buNone/>
              <a:defRPr sz="1800">
                <a:solidFill>
                  <a:schemeClr val="dk2"/>
                </a:solidFill>
              </a:defRPr>
            </a:lvl4pPr>
            <a:lvl5pPr lvl="4" algn="l" rtl="0">
              <a:lnSpc>
                <a:spcPct val="100000"/>
              </a:lnSpc>
              <a:spcBef>
                <a:spcPts val="0"/>
              </a:spcBef>
              <a:spcAft>
                <a:spcPts val="0"/>
              </a:spcAft>
              <a:buClr>
                <a:schemeClr val="dk2"/>
              </a:buClr>
              <a:buSzPts val="1800"/>
              <a:buNone/>
              <a:defRPr sz="1800">
                <a:solidFill>
                  <a:schemeClr val="dk2"/>
                </a:solidFill>
              </a:defRPr>
            </a:lvl5pPr>
            <a:lvl6pPr lvl="5" algn="l" rtl="0">
              <a:lnSpc>
                <a:spcPct val="100000"/>
              </a:lnSpc>
              <a:spcBef>
                <a:spcPts val="0"/>
              </a:spcBef>
              <a:spcAft>
                <a:spcPts val="0"/>
              </a:spcAft>
              <a:buClr>
                <a:schemeClr val="dk2"/>
              </a:buClr>
              <a:buSzPts val="1800"/>
              <a:buNone/>
              <a:defRPr sz="1800">
                <a:solidFill>
                  <a:schemeClr val="dk2"/>
                </a:solidFill>
              </a:defRPr>
            </a:lvl6pPr>
            <a:lvl7pPr lvl="6" algn="l" rtl="0">
              <a:lnSpc>
                <a:spcPct val="100000"/>
              </a:lnSpc>
              <a:spcBef>
                <a:spcPts val="0"/>
              </a:spcBef>
              <a:spcAft>
                <a:spcPts val="0"/>
              </a:spcAft>
              <a:buClr>
                <a:schemeClr val="dk2"/>
              </a:buClr>
              <a:buSzPts val="1800"/>
              <a:buNone/>
              <a:defRPr sz="1800">
                <a:solidFill>
                  <a:schemeClr val="dk2"/>
                </a:solidFill>
              </a:defRPr>
            </a:lvl7pPr>
            <a:lvl8pPr lvl="7" algn="l" rtl="0">
              <a:lnSpc>
                <a:spcPct val="100000"/>
              </a:lnSpc>
              <a:spcBef>
                <a:spcPts val="0"/>
              </a:spcBef>
              <a:spcAft>
                <a:spcPts val="0"/>
              </a:spcAft>
              <a:buClr>
                <a:schemeClr val="dk2"/>
              </a:buClr>
              <a:buSzPts val="1800"/>
              <a:buNone/>
              <a:defRPr sz="1800">
                <a:solidFill>
                  <a:schemeClr val="dk2"/>
                </a:solidFill>
              </a:defRPr>
            </a:lvl8pPr>
            <a:lvl9pPr lvl="8" algn="l" rtl="0">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12790" name="Google Shape;12790;p124"/>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rtl="0">
              <a:lnSpc>
                <a:spcPct val="115000"/>
              </a:lnSpc>
              <a:spcBef>
                <a:spcPts val="0"/>
              </a:spcBef>
              <a:spcAft>
                <a:spcPts val="0"/>
              </a:spcAft>
              <a:buSzPts val="1600"/>
              <a:buChar char="●"/>
              <a:defRPr>
                <a:solidFill>
                  <a:schemeClr val="lt1"/>
                </a:solidFill>
              </a:defRPr>
            </a:lvl1pPr>
            <a:lvl2pPr marL="914400" lvl="1" indent="-317500" algn="l" rtl="0">
              <a:lnSpc>
                <a:spcPct val="115000"/>
              </a:lnSpc>
              <a:spcBef>
                <a:spcPts val="0"/>
              </a:spcBef>
              <a:spcAft>
                <a:spcPts val="0"/>
              </a:spcAft>
              <a:buClr>
                <a:schemeClr val="lt1"/>
              </a:buClr>
              <a:buSzPts val="1400"/>
              <a:buChar char="○"/>
              <a:defRPr>
                <a:solidFill>
                  <a:schemeClr val="lt1"/>
                </a:solidFill>
              </a:defRPr>
            </a:lvl2pPr>
            <a:lvl3pPr marL="1371600" lvl="2" indent="-304800" algn="l" rtl="0">
              <a:lnSpc>
                <a:spcPct val="115000"/>
              </a:lnSpc>
              <a:spcBef>
                <a:spcPts val="0"/>
              </a:spcBef>
              <a:spcAft>
                <a:spcPts val="0"/>
              </a:spcAft>
              <a:buClr>
                <a:schemeClr val="lt2"/>
              </a:buClr>
              <a:buSzPts val="1200"/>
              <a:buChar char="■"/>
              <a:defRPr>
                <a:solidFill>
                  <a:schemeClr val="lt1"/>
                </a:solidFill>
              </a:defRPr>
            </a:lvl3pPr>
            <a:lvl4pPr marL="1828800" lvl="3" indent="-304800" algn="l" rtl="0">
              <a:lnSpc>
                <a:spcPct val="115000"/>
              </a:lnSpc>
              <a:spcBef>
                <a:spcPts val="0"/>
              </a:spcBef>
              <a:spcAft>
                <a:spcPts val="0"/>
              </a:spcAft>
              <a:buClr>
                <a:schemeClr val="lt2"/>
              </a:buClr>
              <a:buSzPts val="1200"/>
              <a:buChar char="●"/>
              <a:defRPr>
                <a:solidFill>
                  <a:schemeClr val="lt1"/>
                </a:solidFill>
              </a:defRPr>
            </a:lvl4pPr>
            <a:lvl5pPr marL="2286000" lvl="4" indent="-292100" algn="l" rtl="0">
              <a:lnSpc>
                <a:spcPct val="115000"/>
              </a:lnSpc>
              <a:spcBef>
                <a:spcPts val="0"/>
              </a:spcBef>
              <a:spcAft>
                <a:spcPts val="0"/>
              </a:spcAft>
              <a:buClr>
                <a:schemeClr val="lt2"/>
              </a:buClr>
              <a:buSzPts val="1000"/>
              <a:buChar char="○"/>
              <a:defRPr>
                <a:solidFill>
                  <a:schemeClr val="lt1"/>
                </a:solidFill>
              </a:defRPr>
            </a:lvl5pPr>
            <a:lvl6pPr marL="2743200" lvl="5" indent="-292100" algn="l" rtl="0">
              <a:lnSpc>
                <a:spcPct val="115000"/>
              </a:lnSpc>
              <a:spcBef>
                <a:spcPts val="0"/>
              </a:spcBef>
              <a:spcAft>
                <a:spcPts val="0"/>
              </a:spcAft>
              <a:buClr>
                <a:schemeClr val="lt2"/>
              </a:buClr>
              <a:buSzPts val="1000"/>
              <a:buChar char="■"/>
              <a:defRPr>
                <a:solidFill>
                  <a:schemeClr val="lt1"/>
                </a:solidFill>
              </a:defRPr>
            </a:lvl6pPr>
            <a:lvl7pPr marL="3200400" lvl="6" indent="-292100" algn="l" rtl="0">
              <a:lnSpc>
                <a:spcPct val="115000"/>
              </a:lnSpc>
              <a:spcBef>
                <a:spcPts val="0"/>
              </a:spcBef>
              <a:spcAft>
                <a:spcPts val="0"/>
              </a:spcAft>
              <a:buClr>
                <a:schemeClr val="lt2"/>
              </a:buClr>
              <a:buSzPts val="1000"/>
              <a:buChar char="●"/>
              <a:defRPr>
                <a:solidFill>
                  <a:schemeClr val="lt1"/>
                </a:solidFill>
              </a:defRPr>
            </a:lvl7pPr>
            <a:lvl8pPr marL="3657600" lvl="7" indent="-285750" algn="l" rtl="0">
              <a:lnSpc>
                <a:spcPct val="115000"/>
              </a:lnSpc>
              <a:spcBef>
                <a:spcPts val="0"/>
              </a:spcBef>
              <a:spcAft>
                <a:spcPts val="0"/>
              </a:spcAft>
              <a:buClr>
                <a:schemeClr val="lt2"/>
              </a:buClr>
              <a:buSzPts val="900"/>
              <a:buChar char="○"/>
              <a:defRPr>
                <a:solidFill>
                  <a:schemeClr val="lt1"/>
                </a:solidFill>
              </a:defRPr>
            </a:lvl8pPr>
            <a:lvl9pPr marL="4114800" lvl="8" indent="-285750" algn="l" rtl="0">
              <a:lnSpc>
                <a:spcPct val="115000"/>
              </a:lnSpc>
              <a:spcBef>
                <a:spcPts val="0"/>
              </a:spcBef>
              <a:spcAft>
                <a:spcPts val="0"/>
              </a:spcAft>
              <a:buClr>
                <a:schemeClr val="lt2"/>
              </a:buClr>
              <a:buSzPts val="900"/>
              <a:buChar char="■"/>
              <a:defRPr>
                <a:solidFill>
                  <a:schemeClr val="lt1"/>
                </a:solidFill>
              </a:defRPr>
            </a:lvl9pPr>
          </a:lstStyle>
          <a:p>
            <a:endParaRPr/>
          </a:p>
        </p:txBody>
      </p:sp>
      <p:sp>
        <p:nvSpPr>
          <p:cNvPr id="12791" name="Google Shape;12791;p12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2792" name="Google Shape;12792;p12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2793" name="Google Shape;12793;p124"/>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wo columns (w/Light BG)">
  <p:cSld name="Title and two columns (w/Light BG)">
    <p:bg>
      <p:bgPr>
        <a:solidFill>
          <a:srgbClr val="F1FAFE"/>
        </a:solidFill>
        <a:effectLst/>
      </p:bgPr>
    </p:bg>
    <p:spTree>
      <p:nvGrpSpPr>
        <p:cNvPr id="1" name="Shape 54"/>
        <p:cNvGrpSpPr/>
        <p:nvPr/>
      </p:nvGrpSpPr>
      <p:grpSpPr>
        <a:xfrm>
          <a:off x="0" y="0"/>
          <a:ext cx="0" cy="0"/>
          <a:chOff x="0" y="0"/>
          <a:chExt cx="0" cy="0"/>
        </a:xfrm>
      </p:grpSpPr>
      <p:sp>
        <p:nvSpPr>
          <p:cNvPr id="55" name="Google Shape;55;p14"/>
          <p:cNvSpPr/>
          <p:nvPr/>
        </p:nvSpPr>
        <p:spPr>
          <a:xfrm rot="-5400000">
            <a:off x="-2754775" y="2407832"/>
            <a:ext cx="5499900" cy="5499900"/>
          </a:xfrm>
          <a:prstGeom prst="pie">
            <a:avLst>
              <a:gd name="adj1" fmla="val 0"/>
              <a:gd name="adj2" fmla="val 5382146"/>
            </a:avLst>
          </a:prstGeom>
          <a:solidFill>
            <a:srgbClr val="E4F5FD"/>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56" name="Google Shape;56;p14"/>
          <p:cNvGrpSpPr/>
          <p:nvPr/>
        </p:nvGrpSpPr>
        <p:grpSpPr>
          <a:xfrm>
            <a:off x="6808167" y="782935"/>
            <a:ext cx="1845454" cy="1820070"/>
            <a:chOff x="5927502" y="551678"/>
            <a:chExt cx="2377550" cy="2344847"/>
          </a:xfrm>
        </p:grpSpPr>
        <p:grpSp>
          <p:nvGrpSpPr>
            <p:cNvPr id="57" name="Google Shape;57;p14"/>
            <p:cNvGrpSpPr/>
            <p:nvPr/>
          </p:nvGrpSpPr>
          <p:grpSpPr>
            <a:xfrm>
              <a:off x="5927502" y="551678"/>
              <a:ext cx="2377550" cy="653782"/>
              <a:chOff x="2159414" y="3486447"/>
              <a:chExt cx="2606105" cy="720500"/>
            </a:xfrm>
          </p:grpSpPr>
          <p:grpSp>
            <p:nvGrpSpPr>
              <p:cNvPr id="58" name="Google Shape;58;p14"/>
              <p:cNvGrpSpPr/>
              <p:nvPr/>
            </p:nvGrpSpPr>
            <p:grpSpPr>
              <a:xfrm>
                <a:off x="2159414" y="3486447"/>
                <a:ext cx="2606105" cy="49200"/>
                <a:chOff x="2159414" y="3486447"/>
                <a:chExt cx="2606105" cy="49200"/>
              </a:xfrm>
            </p:grpSpPr>
            <p:sp>
              <p:nvSpPr>
                <p:cNvPr id="59" name="Google Shape;59;p1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 name="Google Shape;60;p1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 name="Google Shape;61;p1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 name="Google Shape;62;p1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 name="Google Shape;63;p1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 name="Google Shape;64;p1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 name="Google Shape;65;p1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 name="Google Shape;66;p1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 name="Google Shape;67;p1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 name="Google Shape;68;p1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 name="Google Shape;69;p1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 name="Google Shape;70;p1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 name="Google Shape;71;p1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 name="Google Shape;72;p1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 name="Google Shape;73;p1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 name="Google Shape;74;p1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75" name="Google Shape;75;p14"/>
              <p:cNvGrpSpPr/>
              <p:nvPr/>
            </p:nvGrpSpPr>
            <p:grpSpPr>
              <a:xfrm>
                <a:off x="2159414" y="3652838"/>
                <a:ext cx="2606105" cy="49200"/>
                <a:chOff x="2159414" y="3486447"/>
                <a:chExt cx="2606105" cy="49200"/>
              </a:xfrm>
            </p:grpSpPr>
            <p:sp>
              <p:nvSpPr>
                <p:cNvPr id="76" name="Google Shape;76;p1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7" name="Google Shape;77;p1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8" name="Google Shape;78;p1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9" name="Google Shape;79;p1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0" name="Google Shape;80;p1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1" name="Google Shape;81;p1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2" name="Google Shape;82;p1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3" name="Google Shape;83;p1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4" name="Google Shape;84;p1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5" name="Google Shape;85;p1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6" name="Google Shape;86;p1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7" name="Google Shape;87;p1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8" name="Google Shape;88;p1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 name="Google Shape;89;p1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 name="Google Shape;90;p1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 name="Google Shape;91;p1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92" name="Google Shape;92;p14"/>
              <p:cNvGrpSpPr/>
              <p:nvPr/>
            </p:nvGrpSpPr>
            <p:grpSpPr>
              <a:xfrm>
                <a:off x="2159414" y="3819188"/>
                <a:ext cx="2606105" cy="49200"/>
                <a:chOff x="2159414" y="3486447"/>
                <a:chExt cx="2606105" cy="49200"/>
              </a:xfrm>
            </p:grpSpPr>
            <p:sp>
              <p:nvSpPr>
                <p:cNvPr id="93" name="Google Shape;93;p1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 name="Google Shape;94;p1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 name="Google Shape;95;p1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 name="Google Shape;96;p1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 name="Google Shape;97;p1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 name="Google Shape;98;p1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 name="Google Shape;99;p1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 name="Google Shape;100;p1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 name="Google Shape;101;p1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 name="Google Shape;102;p1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 name="Google Shape;103;p1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 name="Google Shape;104;p1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 name="Google Shape;105;p1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 name="Google Shape;106;p1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 name="Google Shape;107;p1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 name="Google Shape;108;p1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09" name="Google Shape;109;p14"/>
              <p:cNvGrpSpPr/>
              <p:nvPr/>
            </p:nvGrpSpPr>
            <p:grpSpPr>
              <a:xfrm>
                <a:off x="2159414" y="3983540"/>
                <a:ext cx="2606105" cy="49200"/>
                <a:chOff x="2159414" y="3486447"/>
                <a:chExt cx="2606105" cy="49200"/>
              </a:xfrm>
            </p:grpSpPr>
            <p:sp>
              <p:nvSpPr>
                <p:cNvPr id="110" name="Google Shape;110;p1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 name="Google Shape;111;p1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 name="Google Shape;112;p1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 name="Google Shape;113;p1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 name="Google Shape;114;p1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 name="Google Shape;115;p1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6" name="Google Shape;116;p1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7" name="Google Shape;117;p1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8" name="Google Shape;118;p1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9" name="Google Shape;119;p1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0" name="Google Shape;120;p1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1" name="Google Shape;121;p1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2" name="Google Shape;122;p1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3" name="Google Shape;123;p1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4" name="Google Shape;124;p1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5" name="Google Shape;125;p1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26" name="Google Shape;126;p14"/>
              <p:cNvGrpSpPr/>
              <p:nvPr/>
            </p:nvGrpSpPr>
            <p:grpSpPr>
              <a:xfrm>
                <a:off x="2159414" y="4157747"/>
                <a:ext cx="2606105" cy="49200"/>
                <a:chOff x="2159414" y="3486447"/>
                <a:chExt cx="2606105" cy="49200"/>
              </a:xfrm>
            </p:grpSpPr>
            <p:sp>
              <p:nvSpPr>
                <p:cNvPr id="127" name="Google Shape;127;p1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8" name="Google Shape;128;p1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9" name="Google Shape;129;p1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0" name="Google Shape;130;p1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1" name="Google Shape;131;p1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2" name="Google Shape;132;p1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3" name="Google Shape;133;p1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4" name="Google Shape;134;p1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5" name="Google Shape;135;p1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6" name="Google Shape;136;p1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7" name="Google Shape;137;p1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8" name="Google Shape;138;p1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9" name="Google Shape;139;p1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0" name="Google Shape;140;p1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1" name="Google Shape;141;p1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2" name="Google Shape;142;p1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grpSp>
          <p:nvGrpSpPr>
            <p:cNvPr id="143" name="Google Shape;143;p14"/>
            <p:cNvGrpSpPr/>
            <p:nvPr/>
          </p:nvGrpSpPr>
          <p:grpSpPr>
            <a:xfrm>
              <a:off x="5927502" y="1318161"/>
              <a:ext cx="2377550" cy="653782"/>
              <a:chOff x="2159414" y="3486447"/>
              <a:chExt cx="2606105" cy="720500"/>
            </a:xfrm>
          </p:grpSpPr>
          <p:grpSp>
            <p:nvGrpSpPr>
              <p:cNvPr id="144" name="Google Shape;144;p14"/>
              <p:cNvGrpSpPr/>
              <p:nvPr/>
            </p:nvGrpSpPr>
            <p:grpSpPr>
              <a:xfrm>
                <a:off x="2159414" y="3486447"/>
                <a:ext cx="2606105" cy="49200"/>
                <a:chOff x="2159414" y="3486447"/>
                <a:chExt cx="2606105" cy="49200"/>
              </a:xfrm>
            </p:grpSpPr>
            <p:sp>
              <p:nvSpPr>
                <p:cNvPr id="145" name="Google Shape;145;p1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6" name="Google Shape;146;p1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7" name="Google Shape;147;p1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8" name="Google Shape;148;p1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9" name="Google Shape;149;p1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0" name="Google Shape;150;p1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1" name="Google Shape;151;p1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2" name="Google Shape;152;p1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3" name="Google Shape;153;p1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4" name="Google Shape;154;p1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5" name="Google Shape;155;p1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6" name="Google Shape;156;p1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7" name="Google Shape;157;p1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8" name="Google Shape;158;p1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9" name="Google Shape;159;p1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0" name="Google Shape;160;p1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61" name="Google Shape;161;p14"/>
              <p:cNvGrpSpPr/>
              <p:nvPr/>
            </p:nvGrpSpPr>
            <p:grpSpPr>
              <a:xfrm>
                <a:off x="2159414" y="3652838"/>
                <a:ext cx="2606105" cy="49200"/>
                <a:chOff x="2159414" y="3486447"/>
                <a:chExt cx="2606105" cy="49200"/>
              </a:xfrm>
            </p:grpSpPr>
            <p:sp>
              <p:nvSpPr>
                <p:cNvPr id="162" name="Google Shape;162;p1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3" name="Google Shape;163;p1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4" name="Google Shape;164;p1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5" name="Google Shape;165;p1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6" name="Google Shape;166;p1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7" name="Google Shape;167;p1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8" name="Google Shape;168;p1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9" name="Google Shape;169;p1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0" name="Google Shape;170;p1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1" name="Google Shape;171;p1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2" name="Google Shape;172;p1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3" name="Google Shape;173;p1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4" name="Google Shape;174;p1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5" name="Google Shape;175;p1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6" name="Google Shape;176;p1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7" name="Google Shape;177;p1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78" name="Google Shape;178;p14"/>
              <p:cNvGrpSpPr/>
              <p:nvPr/>
            </p:nvGrpSpPr>
            <p:grpSpPr>
              <a:xfrm>
                <a:off x="2159414" y="3819188"/>
                <a:ext cx="2606105" cy="49200"/>
                <a:chOff x="2159414" y="3486447"/>
                <a:chExt cx="2606105" cy="49200"/>
              </a:xfrm>
            </p:grpSpPr>
            <p:sp>
              <p:nvSpPr>
                <p:cNvPr id="179" name="Google Shape;179;p1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0" name="Google Shape;180;p1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1" name="Google Shape;181;p1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2" name="Google Shape;182;p1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3" name="Google Shape;183;p1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4" name="Google Shape;184;p1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5" name="Google Shape;185;p1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6" name="Google Shape;186;p1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7" name="Google Shape;187;p1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8" name="Google Shape;188;p1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9" name="Google Shape;189;p1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0" name="Google Shape;190;p1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1" name="Google Shape;191;p1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2" name="Google Shape;192;p1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3" name="Google Shape;193;p1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4" name="Google Shape;194;p1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95" name="Google Shape;195;p14"/>
              <p:cNvGrpSpPr/>
              <p:nvPr/>
            </p:nvGrpSpPr>
            <p:grpSpPr>
              <a:xfrm>
                <a:off x="2159414" y="3983540"/>
                <a:ext cx="2606105" cy="49200"/>
                <a:chOff x="2159414" y="3486447"/>
                <a:chExt cx="2606105" cy="49200"/>
              </a:xfrm>
            </p:grpSpPr>
            <p:sp>
              <p:nvSpPr>
                <p:cNvPr id="196" name="Google Shape;196;p1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7" name="Google Shape;197;p1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8" name="Google Shape;198;p1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9" name="Google Shape;199;p1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0" name="Google Shape;200;p1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1" name="Google Shape;201;p1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2" name="Google Shape;202;p1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3" name="Google Shape;203;p1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4" name="Google Shape;204;p1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5" name="Google Shape;205;p1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6" name="Google Shape;206;p1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7" name="Google Shape;207;p1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8" name="Google Shape;208;p1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9" name="Google Shape;209;p1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0" name="Google Shape;210;p1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1" name="Google Shape;211;p1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212" name="Google Shape;212;p14"/>
              <p:cNvGrpSpPr/>
              <p:nvPr/>
            </p:nvGrpSpPr>
            <p:grpSpPr>
              <a:xfrm>
                <a:off x="2159414" y="4157747"/>
                <a:ext cx="2606105" cy="49200"/>
                <a:chOff x="2159414" y="3486447"/>
                <a:chExt cx="2606105" cy="49200"/>
              </a:xfrm>
            </p:grpSpPr>
            <p:sp>
              <p:nvSpPr>
                <p:cNvPr id="213" name="Google Shape;213;p1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4" name="Google Shape;214;p1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5" name="Google Shape;215;p1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6" name="Google Shape;216;p1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7" name="Google Shape;217;p1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 name="Google Shape;218;p1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 name="Google Shape;219;p1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 name="Google Shape;220;p1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 name="Google Shape;221;p1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 name="Google Shape;222;p1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 name="Google Shape;223;p1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 name="Google Shape;224;p1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 name="Google Shape;225;p1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 name="Google Shape;226;p1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 name="Google Shape;227;p1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 name="Google Shape;228;p1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grpSp>
          <p:nvGrpSpPr>
            <p:cNvPr id="229" name="Google Shape;229;p14"/>
            <p:cNvGrpSpPr/>
            <p:nvPr/>
          </p:nvGrpSpPr>
          <p:grpSpPr>
            <a:xfrm>
              <a:off x="5927502" y="2084668"/>
              <a:ext cx="2377550" cy="44644"/>
              <a:chOff x="2159414" y="3486447"/>
              <a:chExt cx="2606105" cy="49200"/>
            </a:xfrm>
          </p:grpSpPr>
          <p:sp>
            <p:nvSpPr>
              <p:cNvPr id="230" name="Google Shape;230;p1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 name="Google Shape;231;p1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2" name="Google Shape;232;p1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 name="Google Shape;233;p1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4" name="Google Shape;234;p1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 name="Google Shape;235;p1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 name="Google Shape;236;p1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 name="Google Shape;237;p1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 name="Google Shape;238;p1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 name="Google Shape;239;p1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 name="Google Shape;240;p1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 name="Google Shape;241;p1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2" name="Google Shape;242;p1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 name="Google Shape;243;p1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 name="Google Shape;244;p1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 name="Google Shape;245;p1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246" name="Google Shape;246;p14"/>
            <p:cNvGrpSpPr/>
            <p:nvPr/>
          </p:nvGrpSpPr>
          <p:grpSpPr>
            <a:xfrm>
              <a:off x="5927502" y="2235651"/>
              <a:ext cx="2377550" cy="44644"/>
              <a:chOff x="2159414" y="3486447"/>
              <a:chExt cx="2606105" cy="49200"/>
            </a:xfrm>
          </p:grpSpPr>
          <p:sp>
            <p:nvSpPr>
              <p:cNvPr id="247" name="Google Shape;247;p1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 name="Google Shape;248;p1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 name="Google Shape;249;p1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 name="Google Shape;250;p1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 name="Google Shape;251;p1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 name="Google Shape;252;p1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 name="Google Shape;253;p1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 name="Google Shape;254;p1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 name="Google Shape;255;p1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 name="Google Shape;256;p1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 name="Google Shape;257;p1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 name="Google Shape;258;p1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 name="Google Shape;259;p1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 name="Google Shape;260;p1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 name="Google Shape;261;p1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 name="Google Shape;262;p1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263" name="Google Shape;263;p14"/>
            <p:cNvGrpSpPr/>
            <p:nvPr/>
          </p:nvGrpSpPr>
          <p:grpSpPr>
            <a:xfrm>
              <a:off x="5927502" y="2386597"/>
              <a:ext cx="2377550" cy="44644"/>
              <a:chOff x="2159414" y="3486447"/>
              <a:chExt cx="2606105" cy="49200"/>
            </a:xfrm>
          </p:grpSpPr>
          <p:sp>
            <p:nvSpPr>
              <p:cNvPr id="264" name="Google Shape;264;p1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 name="Google Shape;265;p1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 name="Google Shape;266;p1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 name="Google Shape;267;p1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 name="Google Shape;268;p1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 name="Google Shape;269;p1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 name="Google Shape;270;p1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 name="Google Shape;271;p1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 name="Google Shape;272;p1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 name="Google Shape;273;p1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 name="Google Shape;274;p1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 name="Google Shape;275;p1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 name="Google Shape;276;p1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 name="Google Shape;277;p1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 name="Google Shape;278;p1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 name="Google Shape;279;p1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280" name="Google Shape;280;p14"/>
            <p:cNvGrpSpPr/>
            <p:nvPr/>
          </p:nvGrpSpPr>
          <p:grpSpPr>
            <a:xfrm>
              <a:off x="5927502" y="2535730"/>
              <a:ext cx="2377550" cy="44644"/>
              <a:chOff x="2159414" y="3486447"/>
              <a:chExt cx="2606105" cy="49200"/>
            </a:xfrm>
          </p:grpSpPr>
          <p:sp>
            <p:nvSpPr>
              <p:cNvPr id="281" name="Google Shape;281;p1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 name="Google Shape;282;p1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 name="Google Shape;283;p1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 name="Google Shape;284;p1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 name="Google Shape;285;p1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 name="Google Shape;286;p1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 name="Google Shape;287;p1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 name="Google Shape;288;p1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 name="Google Shape;289;p1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0" name="Google Shape;290;p1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1" name="Google Shape;291;p1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2" name="Google Shape;292;p1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3" name="Google Shape;293;p1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4" name="Google Shape;294;p1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5" name="Google Shape;295;p1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6" name="Google Shape;296;p1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297" name="Google Shape;297;p14"/>
            <p:cNvGrpSpPr/>
            <p:nvPr/>
          </p:nvGrpSpPr>
          <p:grpSpPr>
            <a:xfrm>
              <a:off x="5927502" y="2693806"/>
              <a:ext cx="2377550" cy="44644"/>
              <a:chOff x="2159414" y="3486447"/>
              <a:chExt cx="2606105" cy="49200"/>
            </a:xfrm>
          </p:grpSpPr>
          <p:sp>
            <p:nvSpPr>
              <p:cNvPr id="298" name="Google Shape;298;p1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99" name="Google Shape;299;p1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0" name="Google Shape;300;p1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1" name="Google Shape;301;p1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2" name="Google Shape;302;p1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3" name="Google Shape;303;p1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4" name="Google Shape;304;p1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5" name="Google Shape;305;p1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6" name="Google Shape;306;p1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7" name="Google Shape;307;p1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8" name="Google Shape;308;p1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09" name="Google Shape;309;p1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0" name="Google Shape;310;p1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1" name="Google Shape;311;p1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2" name="Google Shape;312;p1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3" name="Google Shape;313;p1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314" name="Google Shape;314;p14"/>
            <p:cNvGrpSpPr/>
            <p:nvPr/>
          </p:nvGrpSpPr>
          <p:grpSpPr>
            <a:xfrm>
              <a:off x="5927502" y="2851881"/>
              <a:ext cx="2377550" cy="44644"/>
              <a:chOff x="2159414" y="3486447"/>
              <a:chExt cx="2606105" cy="49200"/>
            </a:xfrm>
          </p:grpSpPr>
          <p:sp>
            <p:nvSpPr>
              <p:cNvPr id="315" name="Google Shape;315;p1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6" name="Google Shape;316;p1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7" name="Google Shape;317;p1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8" name="Google Shape;318;p1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19" name="Google Shape;319;p1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0" name="Google Shape;320;p1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1" name="Google Shape;321;p1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2" name="Google Shape;322;p1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3" name="Google Shape;323;p1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4" name="Google Shape;324;p1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5" name="Google Shape;325;p1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6" name="Google Shape;326;p1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7" name="Google Shape;327;p1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8" name="Google Shape;328;p1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29" name="Google Shape;329;p1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0" name="Google Shape;330;p1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sp>
        <p:nvSpPr>
          <p:cNvPr id="331" name="Google Shape;331;p14"/>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400"/>
              <a:buNone/>
              <a:defRPr/>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332" name="Google Shape;332;p14"/>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rtl="0">
              <a:lnSpc>
                <a:spcPct val="115000"/>
              </a:lnSpc>
              <a:spcBef>
                <a:spcPts val="0"/>
              </a:spcBef>
              <a:spcAft>
                <a:spcPts val="0"/>
              </a:spcAft>
              <a:buSzPts val="1400"/>
              <a:buChar char="●"/>
              <a:defRPr sz="1400"/>
            </a:lvl1pPr>
            <a:lvl2pPr marL="914400" lvl="1" indent="-292100" algn="l" rtl="0">
              <a:lnSpc>
                <a:spcPct val="115000"/>
              </a:lnSpc>
              <a:spcBef>
                <a:spcPts val="0"/>
              </a:spcBef>
              <a:spcAft>
                <a:spcPts val="0"/>
              </a:spcAft>
              <a:buSzPts val="1000"/>
              <a:buChar char="○"/>
              <a:defRPr sz="1000"/>
            </a:lvl2pPr>
            <a:lvl3pPr marL="1371600" lvl="2" indent="-292100" algn="l" rtl="0">
              <a:lnSpc>
                <a:spcPct val="115000"/>
              </a:lnSpc>
              <a:spcBef>
                <a:spcPts val="0"/>
              </a:spcBef>
              <a:spcAft>
                <a:spcPts val="0"/>
              </a:spcAft>
              <a:buSzPts val="1000"/>
              <a:buChar char="■"/>
              <a:defRPr sz="1000"/>
            </a:lvl3pPr>
            <a:lvl4pPr marL="1828800" lvl="3" indent="-292100" algn="l" rtl="0">
              <a:lnSpc>
                <a:spcPct val="115000"/>
              </a:lnSpc>
              <a:spcBef>
                <a:spcPts val="0"/>
              </a:spcBef>
              <a:spcAft>
                <a:spcPts val="0"/>
              </a:spcAft>
              <a:buSzPts val="1000"/>
              <a:buChar char="●"/>
              <a:defRPr sz="1000"/>
            </a:lvl4pPr>
            <a:lvl5pPr marL="2286000" lvl="4" indent="-292100" algn="l" rtl="0">
              <a:lnSpc>
                <a:spcPct val="115000"/>
              </a:lnSpc>
              <a:spcBef>
                <a:spcPts val="0"/>
              </a:spcBef>
              <a:spcAft>
                <a:spcPts val="0"/>
              </a:spcAft>
              <a:buSzPts val="1000"/>
              <a:buChar char="○"/>
              <a:defRPr/>
            </a:lvl5pPr>
            <a:lvl6pPr marL="2743200" lvl="5" indent="-279400" algn="l" rtl="0">
              <a:lnSpc>
                <a:spcPct val="115000"/>
              </a:lnSpc>
              <a:spcBef>
                <a:spcPts val="0"/>
              </a:spcBef>
              <a:spcAft>
                <a:spcPts val="0"/>
              </a:spcAft>
              <a:buSzPts val="800"/>
              <a:buChar char="■"/>
              <a:defRPr sz="800"/>
            </a:lvl6pPr>
            <a:lvl7pPr marL="3200400" lvl="6" indent="-279400" algn="l" rtl="0">
              <a:lnSpc>
                <a:spcPct val="115000"/>
              </a:lnSpc>
              <a:spcBef>
                <a:spcPts val="0"/>
              </a:spcBef>
              <a:spcAft>
                <a:spcPts val="0"/>
              </a:spcAft>
              <a:buSzPts val="800"/>
              <a:buChar char="●"/>
              <a:defRPr sz="800"/>
            </a:lvl7pPr>
            <a:lvl8pPr marL="3657600" lvl="7" indent="-279400" algn="l" rtl="0">
              <a:lnSpc>
                <a:spcPct val="115000"/>
              </a:lnSpc>
              <a:spcBef>
                <a:spcPts val="0"/>
              </a:spcBef>
              <a:spcAft>
                <a:spcPts val="0"/>
              </a:spcAft>
              <a:buSzPts val="800"/>
              <a:buChar char="○"/>
              <a:defRPr sz="800"/>
            </a:lvl8pPr>
            <a:lvl9pPr marL="4114800" lvl="8" indent="-279400" algn="l" rtl="0">
              <a:lnSpc>
                <a:spcPct val="115000"/>
              </a:lnSpc>
              <a:spcBef>
                <a:spcPts val="0"/>
              </a:spcBef>
              <a:spcAft>
                <a:spcPts val="0"/>
              </a:spcAft>
              <a:buSzPts val="800"/>
              <a:buChar char="■"/>
              <a:defRPr sz="800"/>
            </a:lvl9pPr>
          </a:lstStyle>
          <a:p>
            <a:endParaRPr/>
          </a:p>
        </p:txBody>
      </p:sp>
      <p:sp>
        <p:nvSpPr>
          <p:cNvPr id="333" name="Google Shape;333;p14"/>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rtl="0">
              <a:lnSpc>
                <a:spcPct val="115000"/>
              </a:lnSpc>
              <a:spcBef>
                <a:spcPts val="0"/>
              </a:spcBef>
              <a:spcAft>
                <a:spcPts val="0"/>
              </a:spcAft>
              <a:buSzPts val="1400"/>
              <a:buChar char="●"/>
              <a:defRPr sz="1400"/>
            </a:lvl1pPr>
            <a:lvl2pPr marL="914400" lvl="1" indent="-292100" algn="l" rtl="0">
              <a:lnSpc>
                <a:spcPct val="115000"/>
              </a:lnSpc>
              <a:spcBef>
                <a:spcPts val="0"/>
              </a:spcBef>
              <a:spcAft>
                <a:spcPts val="0"/>
              </a:spcAft>
              <a:buSzPts val="1000"/>
              <a:buChar char="○"/>
              <a:defRPr sz="1000"/>
            </a:lvl2pPr>
            <a:lvl3pPr marL="1371600" lvl="2" indent="-292100" algn="l" rtl="0">
              <a:lnSpc>
                <a:spcPct val="115000"/>
              </a:lnSpc>
              <a:spcBef>
                <a:spcPts val="0"/>
              </a:spcBef>
              <a:spcAft>
                <a:spcPts val="0"/>
              </a:spcAft>
              <a:buSzPts val="1000"/>
              <a:buChar char="■"/>
              <a:defRPr sz="1000"/>
            </a:lvl3pPr>
            <a:lvl4pPr marL="1828800" lvl="3" indent="-292100" algn="l" rtl="0">
              <a:lnSpc>
                <a:spcPct val="115000"/>
              </a:lnSpc>
              <a:spcBef>
                <a:spcPts val="0"/>
              </a:spcBef>
              <a:spcAft>
                <a:spcPts val="0"/>
              </a:spcAft>
              <a:buSzPts val="1000"/>
              <a:buChar char="●"/>
              <a:defRPr sz="1000"/>
            </a:lvl4pPr>
            <a:lvl5pPr marL="2286000" lvl="4" indent="-292100" algn="l" rtl="0">
              <a:lnSpc>
                <a:spcPct val="115000"/>
              </a:lnSpc>
              <a:spcBef>
                <a:spcPts val="0"/>
              </a:spcBef>
              <a:spcAft>
                <a:spcPts val="0"/>
              </a:spcAft>
              <a:buSzPts val="1000"/>
              <a:buChar char="○"/>
              <a:defRPr/>
            </a:lvl5pPr>
            <a:lvl6pPr marL="2743200" lvl="5" indent="-279400" algn="l" rtl="0">
              <a:lnSpc>
                <a:spcPct val="115000"/>
              </a:lnSpc>
              <a:spcBef>
                <a:spcPts val="0"/>
              </a:spcBef>
              <a:spcAft>
                <a:spcPts val="0"/>
              </a:spcAft>
              <a:buSzPts val="800"/>
              <a:buChar char="■"/>
              <a:defRPr sz="800"/>
            </a:lvl6pPr>
            <a:lvl7pPr marL="3200400" lvl="6" indent="-279400" algn="l" rtl="0">
              <a:lnSpc>
                <a:spcPct val="115000"/>
              </a:lnSpc>
              <a:spcBef>
                <a:spcPts val="0"/>
              </a:spcBef>
              <a:spcAft>
                <a:spcPts val="0"/>
              </a:spcAft>
              <a:buSzPts val="800"/>
              <a:buChar char="●"/>
              <a:defRPr sz="800"/>
            </a:lvl7pPr>
            <a:lvl8pPr marL="3657600" lvl="7" indent="-279400" algn="l" rtl="0">
              <a:lnSpc>
                <a:spcPct val="115000"/>
              </a:lnSpc>
              <a:spcBef>
                <a:spcPts val="0"/>
              </a:spcBef>
              <a:spcAft>
                <a:spcPts val="0"/>
              </a:spcAft>
              <a:buSzPts val="800"/>
              <a:buChar char="○"/>
              <a:defRPr sz="800"/>
            </a:lvl8pPr>
            <a:lvl9pPr marL="4114800" lvl="8" indent="-279400" algn="l" rtl="0">
              <a:lnSpc>
                <a:spcPct val="115000"/>
              </a:lnSpc>
              <a:spcBef>
                <a:spcPts val="0"/>
              </a:spcBef>
              <a:spcAft>
                <a:spcPts val="0"/>
              </a:spcAft>
              <a:buSzPts val="800"/>
              <a:buChar char="■"/>
              <a:defRPr sz="800"/>
            </a:lvl9pPr>
          </a:lstStyle>
          <a:p>
            <a:endParaRPr/>
          </a:p>
        </p:txBody>
      </p:sp>
      <p:sp>
        <p:nvSpPr>
          <p:cNvPr id="334" name="Google Shape;334;p1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35" name="Google Shape;335;p14"/>
          <p:cNvGrpSpPr/>
          <p:nvPr/>
        </p:nvGrpSpPr>
        <p:grpSpPr>
          <a:xfrm>
            <a:off x="8041174" y="4778597"/>
            <a:ext cx="598277" cy="170409"/>
            <a:chOff x="238125" y="1822850"/>
            <a:chExt cx="7080200" cy="2016675"/>
          </a:xfrm>
        </p:grpSpPr>
        <p:sp>
          <p:nvSpPr>
            <p:cNvPr id="336" name="Google Shape;336;p1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7" name="Google Shape;337;p1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8" name="Google Shape;338;p1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39" name="Google Shape;339;p1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0" name="Google Shape;340;p1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1" name="Google Shape;341;p1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2" name="Google Shape;342;p1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43" name="Google Shape;343;p14"/>
          <p:cNvSpPr txBox="1"/>
          <p:nvPr/>
        </p:nvSpPr>
        <p:spPr>
          <a:xfrm>
            <a:off x="244350"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12794"/>
        <p:cNvGrpSpPr/>
        <p:nvPr/>
      </p:nvGrpSpPr>
      <p:grpSpPr>
        <a:xfrm>
          <a:off x="0" y="0"/>
          <a:ext cx="0" cy="0"/>
          <a:chOff x="0" y="0"/>
          <a:chExt cx="0" cy="0"/>
        </a:xfrm>
      </p:grpSpPr>
      <p:grpSp>
        <p:nvGrpSpPr>
          <p:cNvPr id="12795" name="Google Shape;12795;p125"/>
          <p:cNvGrpSpPr/>
          <p:nvPr/>
        </p:nvGrpSpPr>
        <p:grpSpPr>
          <a:xfrm>
            <a:off x="3698727" y="6"/>
            <a:ext cx="3697033" cy="5143642"/>
            <a:chOff x="1926275" y="238125"/>
            <a:chExt cx="3765950" cy="5239525"/>
          </a:xfrm>
        </p:grpSpPr>
        <p:sp>
          <p:nvSpPr>
            <p:cNvPr id="12796" name="Google Shape;12796;p12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7" name="Google Shape;12797;p12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8" name="Google Shape;12798;p12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9" name="Google Shape;12799;p12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0" name="Google Shape;12800;p12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1" name="Google Shape;12801;p12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2" name="Google Shape;12802;p12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3" name="Google Shape;12803;p12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4" name="Google Shape;12804;p12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5" name="Google Shape;12805;p12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6" name="Google Shape;12806;p12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7" name="Google Shape;12807;p12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8" name="Google Shape;12808;p12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9" name="Google Shape;12809;p12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0" name="Google Shape;12810;p12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1" name="Google Shape;12811;p12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2" name="Google Shape;12812;p12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3" name="Google Shape;12813;p12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4" name="Google Shape;12814;p12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5" name="Google Shape;12815;p12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6" name="Google Shape;12816;p12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7" name="Google Shape;12817;p12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8" name="Google Shape;12818;p12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9" name="Google Shape;12819;p12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0" name="Google Shape;12820;p12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1" name="Google Shape;12821;p12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2" name="Google Shape;12822;p12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3" name="Google Shape;12823;p12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4" name="Google Shape;12824;p12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5" name="Google Shape;12825;p12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6" name="Google Shape;12826;p12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7" name="Google Shape;12827;p12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8" name="Google Shape;12828;p12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9" name="Google Shape;12829;p12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0" name="Google Shape;12830;p12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1" name="Google Shape;12831;p12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2" name="Google Shape;12832;p12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3" name="Google Shape;12833;p12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4" name="Google Shape;12834;p12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5" name="Google Shape;12835;p12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6" name="Google Shape;12836;p12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7" name="Google Shape;12837;p12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8" name="Google Shape;12838;p12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9" name="Google Shape;12839;p12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0" name="Google Shape;12840;p12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1" name="Google Shape;12841;p12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2" name="Google Shape;12842;p12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3" name="Google Shape;12843;p12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4" name="Google Shape;12844;p12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5" name="Google Shape;12845;p12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6" name="Google Shape;12846;p12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7" name="Google Shape;12847;p12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8" name="Google Shape;12848;p12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9" name="Google Shape;12849;p12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0" name="Google Shape;12850;p12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1" name="Google Shape;12851;p12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2" name="Google Shape;12852;p12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3" name="Google Shape;12853;p12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4" name="Google Shape;12854;p12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5" name="Google Shape;12855;p12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856" name="Google Shape;12856;p125"/>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49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7" name="Google Shape;12857;p12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2858" name="Google Shape;12858;p125"/>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4900"/>
              </a:srgbClr>
            </a:outerShdw>
          </a:effectLst>
        </p:spPr>
        <p:txBody>
          <a:bodyPr/>
          <a:lstStyle/>
          <a:p>
            <a:endParaRPr lang="en-US"/>
          </a:p>
        </p:txBody>
      </p:sp>
      <p:sp>
        <p:nvSpPr>
          <p:cNvPr id="12859" name="Google Shape;12859;p12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2860" name="Google Shape;12860;p125"/>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12861"/>
        <p:cNvGrpSpPr/>
        <p:nvPr/>
      </p:nvGrpSpPr>
      <p:grpSpPr>
        <a:xfrm>
          <a:off x="0" y="0"/>
          <a:ext cx="0" cy="0"/>
          <a:chOff x="0" y="0"/>
          <a:chExt cx="0" cy="0"/>
        </a:xfrm>
      </p:grpSpPr>
      <p:sp>
        <p:nvSpPr>
          <p:cNvPr id="12862" name="Google Shape;12862;p126"/>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490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3" name="Google Shape;12863;p12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2864" name="Google Shape;12864;p126"/>
          <p:cNvGrpSpPr/>
          <p:nvPr/>
        </p:nvGrpSpPr>
        <p:grpSpPr>
          <a:xfrm>
            <a:off x="1285921" y="2144122"/>
            <a:ext cx="2868897" cy="817157"/>
            <a:chOff x="238125" y="1822850"/>
            <a:chExt cx="7080200" cy="2016675"/>
          </a:xfrm>
        </p:grpSpPr>
        <p:sp>
          <p:nvSpPr>
            <p:cNvPr id="12865" name="Google Shape;12865;p12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6" name="Google Shape;12866;p12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7" name="Google Shape;12867;p12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8" name="Google Shape;12868;p12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9" name="Google Shape;12869;p12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0" name="Google Shape;12870;p12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1" name="Google Shape;12871;p12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872" name="Google Shape;12872;p126"/>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4900"/>
              </a:srgbClr>
            </a:outerShdw>
          </a:effectLst>
        </p:spPr>
        <p:txBody>
          <a:bodyPr/>
          <a:lstStyle/>
          <a:p>
            <a:endParaRPr lang="en-US"/>
          </a:p>
        </p:txBody>
      </p:sp>
      <p:sp>
        <p:nvSpPr>
          <p:cNvPr id="12873" name="Google Shape;12873;p12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344"/>
        <p:cNvGrpSpPr/>
        <p:nvPr/>
      </p:nvGrpSpPr>
      <p:grpSpPr>
        <a:xfrm>
          <a:off x="0" y="0"/>
          <a:ext cx="0" cy="0"/>
          <a:chOff x="0" y="0"/>
          <a:chExt cx="0" cy="0"/>
        </a:xfrm>
      </p:grpSpPr>
      <p:sp>
        <p:nvSpPr>
          <p:cNvPr id="345" name="Google Shape;345;p15"/>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rtl="0">
              <a:lnSpc>
                <a:spcPct val="95000"/>
              </a:lnSpc>
              <a:spcBef>
                <a:spcPts val="0"/>
              </a:spcBef>
              <a:spcAft>
                <a:spcPts val="0"/>
              </a:spcAft>
              <a:buSzPts val="4200"/>
              <a:buNone/>
              <a:defRPr sz="4199"/>
            </a:lvl1pPr>
            <a:lvl2pPr lvl="1" algn="ctr" rtl="0">
              <a:lnSpc>
                <a:spcPct val="95000"/>
              </a:lnSpc>
              <a:spcBef>
                <a:spcPts val="0"/>
              </a:spcBef>
              <a:spcAft>
                <a:spcPts val="0"/>
              </a:spcAft>
              <a:buSzPts val="5200"/>
              <a:buNone/>
              <a:defRPr sz="5199"/>
            </a:lvl2pPr>
            <a:lvl3pPr lvl="2" algn="ctr" rtl="0">
              <a:lnSpc>
                <a:spcPct val="95000"/>
              </a:lnSpc>
              <a:spcBef>
                <a:spcPts val="0"/>
              </a:spcBef>
              <a:spcAft>
                <a:spcPts val="0"/>
              </a:spcAft>
              <a:buSzPts val="5200"/>
              <a:buNone/>
              <a:defRPr sz="5199"/>
            </a:lvl3pPr>
            <a:lvl4pPr lvl="3" algn="ctr" rtl="0">
              <a:lnSpc>
                <a:spcPct val="95000"/>
              </a:lnSpc>
              <a:spcBef>
                <a:spcPts val="0"/>
              </a:spcBef>
              <a:spcAft>
                <a:spcPts val="0"/>
              </a:spcAft>
              <a:buSzPts val="5200"/>
              <a:buNone/>
              <a:defRPr sz="5199"/>
            </a:lvl4pPr>
            <a:lvl5pPr lvl="4" algn="ctr" rtl="0">
              <a:lnSpc>
                <a:spcPct val="95000"/>
              </a:lnSpc>
              <a:spcBef>
                <a:spcPts val="0"/>
              </a:spcBef>
              <a:spcAft>
                <a:spcPts val="0"/>
              </a:spcAft>
              <a:buSzPts val="5200"/>
              <a:buNone/>
              <a:defRPr sz="5199"/>
            </a:lvl5pPr>
            <a:lvl6pPr lvl="5" algn="ctr" rtl="0">
              <a:lnSpc>
                <a:spcPct val="95000"/>
              </a:lnSpc>
              <a:spcBef>
                <a:spcPts val="0"/>
              </a:spcBef>
              <a:spcAft>
                <a:spcPts val="0"/>
              </a:spcAft>
              <a:buSzPts val="5200"/>
              <a:buNone/>
              <a:defRPr sz="5199"/>
            </a:lvl6pPr>
            <a:lvl7pPr lvl="6" algn="ctr" rtl="0">
              <a:lnSpc>
                <a:spcPct val="95000"/>
              </a:lnSpc>
              <a:spcBef>
                <a:spcPts val="0"/>
              </a:spcBef>
              <a:spcAft>
                <a:spcPts val="0"/>
              </a:spcAft>
              <a:buSzPts val="5200"/>
              <a:buNone/>
              <a:defRPr sz="5199"/>
            </a:lvl7pPr>
            <a:lvl8pPr lvl="7" algn="ctr" rtl="0">
              <a:lnSpc>
                <a:spcPct val="95000"/>
              </a:lnSpc>
              <a:spcBef>
                <a:spcPts val="0"/>
              </a:spcBef>
              <a:spcAft>
                <a:spcPts val="0"/>
              </a:spcAft>
              <a:buSzPts val="5200"/>
              <a:buNone/>
              <a:defRPr sz="5199"/>
            </a:lvl8pPr>
            <a:lvl9pPr lvl="8" algn="ctr" rtl="0">
              <a:lnSpc>
                <a:spcPct val="95000"/>
              </a:lnSpc>
              <a:spcBef>
                <a:spcPts val="0"/>
              </a:spcBef>
              <a:spcAft>
                <a:spcPts val="0"/>
              </a:spcAft>
              <a:buSzPts val="5200"/>
              <a:buNone/>
              <a:defRPr sz="5199"/>
            </a:lvl9pPr>
          </a:lstStyle>
          <a:p>
            <a:endParaRPr/>
          </a:p>
        </p:txBody>
      </p:sp>
      <p:sp>
        <p:nvSpPr>
          <p:cNvPr id="346" name="Google Shape;346;p15"/>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dk2"/>
              </a:buClr>
              <a:buSzPts val="2000"/>
              <a:buNone/>
              <a:defRPr sz="2000">
                <a:solidFill>
                  <a:schemeClr val="dk2"/>
                </a:solidFill>
              </a:defRPr>
            </a:lvl1pPr>
            <a:lvl2pPr lvl="1" algn="l" rtl="0">
              <a:lnSpc>
                <a:spcPct val="100000"/>
              </a:lnSpc>
              <a:spcBef>
                <a:spcPts val="0"/>
              </a:spcBef>
              <a:spcAft>
                <a:spcPts val="0"/>
              </a:spcAft>
              <a:buClr>
                <a:schemeClr val="dk2"/>
              </a:buClr>
              <a:buSzPts val="2000"/>
              <a:buNone/>
              <a:defRPr sz="2000">
                <a:solidFill>
                  <a:schemeClr val="dk2"/>
                </a:solidFill>
              </a:defRPr>
            </a:lvl2pPr>
            <a:lvl3pPr lvl="2" algn="l" rtl="0">
              <a:lnSpc>
                <a:spcPct val="100000"/>
              </a:lnSpc>
              <a:spcBef>
                <a:spcPts val="0"/>
              </a:spcBef>
              <a:spcAft>
                <a:spcPts val="0"/>
              </a:spcAft>
              <a:buClr>
                <a:schemeClr val="dk2"/>
              </a:buClr>
              <a:buSzPts val="2000"/>
              <a:buNone/>
              <a:defRPr sz="2000">
                <a:solidFill>
                  <a:schemeClr val="dk2"/>
                </a:solidFill>
              </a:defRPr>
            </a:lvl3pPr>
            <a:lvl4pPr lvl="3" algn="l" rtl="0">
              <a:lnSpc>
                <a:spcPct val="100000"/>
              </a:lnSpc>
              <a:spcBef>
                <a:spcPts val="0"/>
              </a:spcBef>
              <a:spcAft>
                <a:spcPts val="0"/>
              </a:spcAft>
              <a:buClr>
                <a:schemeClr val="dk2"/>
              </a:buClr>
              <a:buSzPts val="2000"/>
              <a:buNone/>
              <a:defRPr sz="2000">
                <a:solidFill>
                  <a:schemeClr val="dk2"/>
                </a:solidFill>
              </a:defRPr>
            </a:lvl4pPr>
            <a:lvl5pPr lvl="4" algn="l" rtl="0">
              <a:lnSpc>
                <a:spcPct val="100000"/>
              </a:lnSpc>
              <a:spcBef>
                <a:spcPts val="0"/>
              </a:spcBef>
              <a:spcAft>
                <a:spcPts val="0"/>
              </a:spcAft>
              <a:buClr>
                <a:schemeClr val="dk2"/>
              </a:buClr>
              <a:buSzPts val="2000"/>
              <a:buNone/>
              <a:defRPr sz="2000">
                <a:solidFill>
                  <a:schemeClr val="dk2"/>
                </a:solidFill>
              </a:defRPr>
            </a:lvl5pPr>
            <a:lvl6pPr lvl="5" algn="l" rtl="0">
              <a:lnSpc>
                <a:spcPct val="100000"/>
              </a:lnSpc>
              <a:spcBef>
                <a:spcPts val="0"/>
              </a:spcBef>
              <a:spcAft>
                <a:spcPts val="0"/>
              </a:spcAft>
              <a:buClr>
                <a:schemeClr val="dk2"/>
              </a:buClr>
              <a:buSzPts val="2000"/>
              <a:buNone/>
              <a:defRPr sz="2000">
                <a:solidFill>
                  <a:schemeClr val="dk2"/>
                </a:solidFill>
              </a:defRPr>
            </a:lvl6pPr>
            <a:lvl7pPr lvl="6" algn="l" rtl="0">
              <a:lnSpc>
                <a:spcPct val="100000"/>
              </a:lnSpc>
              <a:spcBef>
                <a:spcPts val="0"/>
              </a:spcBef>
              <a:spcAft>
                <a:spcPts val="0"/>
              </a:spcAft>
              <a:buClr>
                <a:schemeClr val="dk2"/>
              </a:buClr>
              <a:buSzPts val="2000"/>
              <a:buNone/>
              <a:defRPr sz="2000">
                <a:solidFill>
                  <a:schemeClr val="dk2"/>
                </a:solidFill>
              </a:defRPr>
            </a:lvl7pPr>
            <a:lvl8pPr lvl="7" algn="l" rtl="0">
              <a:lnSpc>
                <a:spcPct val="100000"/>
              </a:lnSpc>
              <a:spcBef>
                <a:spcPts val="0"/>
              </a:spcBef>
              <a:spcAft>
                <a:spcPts val="0"/>
              </a:spcAft>
              <a:buClr>
                <a:schemeClr val="dk2"/>
              </a:buClr>
              <a:buSzPts val="2000"/>
              <a:buNone/>
              <a:defRPr sz="2000">
                <a:solidFill>
                  <a:schemeClr val="dk2"/>
                </a:solidFill>
              </a:defRPr>
            </a:lvl8pPr>
            <a:lvl9pPr lvl="8" algn="l" rtl="0">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347" name="Google Shape;347;p15"/>
          <p:cNvGrpSpPr/>
          <p:nvPr/>
        </p:nvGrpSpPr>
        <p:grpSpPr>
          <a:xfrm>
            <a:off x="7833120" y="4564515"/>
            <a:ext cx="1026629" cy="292418"/>
            <a:chOff x="238125" y="1822850"/>
            <a:chExt cx="7080200" cy="2016675"/>
          </a:xfrm>
        </p:grpSpPr>
        <p:sp>
          <p:nvSpPr>
            <p:cNvPr id="348" name="Google Shape;348;p1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49" name="Google Shape;349;p1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0" name="Google Shape;350;p1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1" name="Google Shape;351;p1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2" name="Google Shape;352;p1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3" name="Google Shape;353;p1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4" name="Google Shape;354;p1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355"/>
        <p:cNvGrpSpPr/>
        <p:nvPr/>
      </p:nvGrpSpPr>
      <p:grpSpPr>
        <a:xfrm>
          <a:off x="0" y="0"/>
          <a:ext cx="0" cy="0"/>
          <a:chOff x="0" y="0"/>
          <a:chExt cx="0" cy="0"/>
        </a:xfrm>
      </p:grpSpPr>
      <p:sp>
        <p:nvSpPr>
          <p:cNvPr id="356" name="Google Shape;356;p16"/>
          <p:cNvSpPr/>
          <p:nvPr/>
        </p:nvSpPr>
        <p:spPr>
          <a:xfrm>
            <a:off x="0" y="0"/>
            <a:ext cx="6410100" cy="5143500"/>
          </a:xfrm>
          <a:prstGeom prst="homePlate">
            <a:avLst>
              <a:gd name="adj" fmla="val 39813"/>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57" name="Google Shape;357;p16"/>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rtl="0">
              <a:lnSpc>
                <a:spcPct val="95000"/>
              </a:lnSpc>
              <a:spcBef>
                <a:spcPts val="0"/>
              </a:spcBef>
              <a:spcAft>
                <a:spcPts val="0"/>
              </a:spcAft>
              <a:buSzPts val="4200"/>
              <a:buNone/>
              <a:defRPr sz="4199"/>
            </a:lvl1pPr>
            <a:lvl2pPr lvl="1" algn="ctr" rtl="0">
              <a:lnSpc>
                <a:spcPct val="95000"/>
              </a:lnSpc>
              <a:spcBef>
                <a:spcPts val="0"/>
              </a:spcBef>
              <a:spcAft>
                <a:spcPts val="0"/>
              </a:spcAft>
              <a:buSzPts val="5200"/>
              <a:buNone/>
              <a:defRPr sz="5199"/>
            </a:lvl2pPr>
            <a:lvl3pPr lvl="2" algn="ctr" rtl="0">
              <a:lnSpc>
                <a:spcPct val="95000"/>
              </a:lnSpc>
              <a:spcBef>
                <a:spcPts val="0"/>
              </a:spcBef>
              <a:spcAft>
                <a:spcPts val="0"/>
              </a:spcAft>
              <a:buSzPts val="5200"/>
              <a:buNone/>
              <a:defRPr sz="5199"/>
            </a:lvl3pPr>
            <a:lvl4pPr lvl="3" algn="ctr" rtl="0">
              <a:lnSpc>
                <a:spcPct val="95000"/>
              </a:lnSpc>
              <a:spcBef>
                <a:spcPts val="0"/>
              </a:spcBef>
              <a:spcAft>
                <a:spcPts val="0"/>
              </a:spcAft>
              <a:buSzPts val="5200"/>
              <a:buNone/>
              <a:defRPr sz="5199"/>
            </a:lvl4pPr>
            <a:lvl5pPr lvl="4" algn="ctr" rtl="0">
              <a:lnSpc>
                <a:spcPct val="95000"/>
              </a:lnSpc>
              <a:spcBef>
                <a:spcPts val="0"/>
              </a:spcBef>
              <a:spcAft>
                <a:spcPts val="0"/>
              </a:spcAft>
              <a:buSzPts val="5200"/>
              <a:buNone/>
              <a:defRPr sz="5199"/>
            </a:lvl5pPr>
            <a:lvl6pPr lvl="5" algn="ctr" rtl="0">
              <a:lnSpc>
                <a:spcPct val="95000"/>
              </a:lnSpc>
              <a:spcBef>
                <a:spcPts val="0"/>
              </a:spcBef>
              <a:spcAft>
                <a:spcPts val="0"/>
              </a:spcAft>
              <a:buSzPts val="5200"/>
              <a:buNone/>
              <a:defRPr sz="5199"/>
            </a:lvl6pPr>
            <a:lvl7pPr lvl="6" algn="ctr" rtl="0">
              <a:lnSpc>
                <a:spcPct val="95000"/>
              </a:lnSpc>
              <a:spcBef>
                <a:spcPts val="0"/>
              </a:spcBef>
              <a:spcAft>
                <a:spcPts val="0"/>
              </a:spcAft>
              <a:buSzPts val="5200"/>
              <a:buNone/>
              <a:defRPr sz="5199"/>
            </a:lvl7pPr>
            <a:lvl8pPr lvl="7" algn="ctr" rtl="0">
              <a:lnSpc>
                <a:spcPct val="95000"/>
              </a:lnSpc>
              <a:spcBef>
                <a:spcPts val="0"/>
              </a:spcBef>
              <a:spcAft>
                <a:spcPts val="0"/>
              </a:spcAft>
              <a:buSzPts val="5200"/>
              <a:buNone/>
              <a:defRPr sz="5199"/>
            </a:lvl8pPr>
            <a:lvl9pPr lvl="8" algn="ctr" rtl="0">
              <a:lnSpc>
                <a:spcPct val="95000"/>
              </a:lnSpc>
              <a:spcBef>
                <a:spcPts val="0"/>
              </a:spcBef>
              <a:spcAft>
                <a:spcPts val="0"/>
              </a:spcAft>
              <a:buSzPts val="5200"/>
              <a:buNone/>
              <a:defRPr sz="5199"/>
            </a:lvl9pPr>
          </a:lstStyle>
          <a:p>
            <a:endParaRPr/>
          </a:p>
        </p:txBody>
      </p:sp>
      <p:sp>
        <p:nvSpPr>
          <p:cNvPr id="358" name="Google Shape;358;p16"/>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dk2"/>
              </a:buClr>
              <a:buSzPts val="2000"/>
              <a:buNone/>
              <a:defRPr sz="2000">
                <a:solidFill>
                  <a:schemeClr val="dk2"/>
                </a:solidFill>
              </a:defRPr>
            </a:lvl1pPr>
            <a:lvl2pPr lvl="1" algn="l" rtl="0">
              <a:lnSpc>
                <a:spcPct val="100000"/>
              </a:lnSpc>
              <a:spcBef>
                <a:spcPts val="0"/>
              </a:spcBef>
              <a:spcAft>
                <a:spcPts val="0"/>
              </a:spcAft>
              <a:buClr>
                <a:schemeClr val="dk2"/>
              </a:buClr>
              <a:buSzPts val="2000"/>
              <a:buNone/>
              <a:defRPr sz="2000">
                <a:solidFill>
                  <a:schemeClr val="dk2"/>
                </a:solidFill>
              </a:defRPr>
            </a:lvl2pPr>
            <a:lvl3pPr lvl="2" algn="l" rtl="0">
              <a:lnSpc>
                <a:spcPct val="100000"/>
              </a:lnSpc>
              <a:spcBef>
                <a:spcPts val="0"/>
              </a:spcBef>
              <a:spcAft>
                <a:spcPts val="0"/>
              </a:spcAft>
              <a:buClr>
                <a:schemeClr val="dk2"/>
              </a:buClr>
              <a:buSzPts val="2000"/>
              <a:buNone/>
              <a:defRPr sz="2000">
                <a:solidFill>
                  <a:schemeClr val="dk2"/>
                </a:solidFill>
              </a:defRPr>
            </a:lvl3pPr>
            <a:lvl4pPr lvl="3" algn="l" rtl="0">
              <a:lnSpc>
                <a:spcPct val="100000"/>
              </a:lnSpc>
              <a:spcBef>
                <a:spcPts val="0"/>
              </a:spcBef>
              <a:spcAft>
                <a:spcPts val="0"/>
              </a:spcAft>
              <a:buClr>
                <a:schemeClr val="dk2"/>
              </a:buClr>
              <a:buSzPts val="2000"/>
              <a:buNone/>
              <a:defRPr sz="2000">
                <a:solidFill>
                  <a:schemeClr val="dk2"/>
                </a:solidFill>
              </a:defRPr>
            </a:lvl4pPr>
            <a:lvl5pPr lvl="4" algn="l" rtl="0">
              <a:lnSpc>
                <a:spcPct val="100000"/>
              </a:lnSpc>
              <a:spcBef>
                <a:spcPts val="0"/>
              </a:spcBef>
              <a:spcAft>
                <a:spcPts val="0"/>
              </a:spcAft>
              <a:buClr>
                <a:schemeClr val="dk2"/>
              </a:buClr>
              <a:buSzPts val="2000"/>
              <a:buNone/>
              <a:defRPr sz="2000">
                <a:solidFill>
                  <a:schemeClr val="dk2"/>
                </a:solidFill>
              </a:defRPr>
            </a:lvl5pPr>
            <a:lvl6pPr lvl="5" algn="l" rtl="0">
              <a:lnSpc>
                <a:spcPct val="100000"/>
              </a:lnSpc>
              <a:spcBef>
                <a:spcPts val="0"/>
              </a:spcBef>
              <a:spcAft>
                <a:spcPts val="0"/>
              </a:spcAft>
              <a:buClr>
                <a:schemeClr val="dk2"/>
              </a:buClr>
              <a:buSzPts val="2000"/>
              <a:buNone/>
              <a:defRPr sz="2000">
                <a:solidFill>
                  <a:schemeClr val="dk2"/>
                </a:solidFill>
              </a:defRPr>
            </a:lvl6pPr>
            <a:lvl7pPr lvl="6" algn="l" rtl="0">
              <a:lnSpc>
                <a:spcPct val="100000"/>
              </a:lnSpc>
              <a:spcBef>
                <a:spcPts val="0"/>
              </a:spcBef>
              <a:spcAft>
                <a:spcPts val="0"/>
              </a:spcAft>
              <a:buClr>
                <a:schemeClr val="dk2"/>
              </a:buClr>
              <a:buSzPts val="2000"/>
              <a:buNone/>
              <a:defRPr sz="2000">
                <a:solidFill>
                  <a:schemeClr val="dk2"/>
                </a:solidFill>
              </a:defRPr>
            </a:lvl7pPr>
            <a:lvl8pPr lvl="7" algn="l" rtl="0">
              <a:lnSpc>
                <a:spcPct val="100000"/>
              </a:lnSpc>
              <a:spcBef>
                <a:spcPts val="0"/>
              </a:spcBef>
              <a:spcAft>
                <a:spcPts val="0"/>
              </a:spcAft>
              <a:buClr>
                <a:schemeClr val="dk2"/>
              </a:buClr>
              <a:buSzPts val="2000"/>
              <a:buNone/>
              <a:defRPr sz="2000">
                <a:solidFill>
                  <a:schemeClr val="dk2"/>
                </a:solidFill>
              </a:defRPr>
            </a:lvl8pPr>
            <a:lvl9pPr lvl="8" algn="l" rtl="0">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359" name="Google Shape;359;p16"/>
          <p:cNvGrpSpPr/>
          <p:nvPr/>
        </p:nvGrpSpPr>
        <p:grpSpPr>
          <a:xfrm>
            <a:off x="7833120" y="4564515"/>
            <a:ext cx="1026629" cy="292418"/>
            <a:chOff x="238125" y="1822850"/>
            <a:chExt cx="7080200" cy="2016675"/>
          </a:xfrm>
        </p:grpSpPr>
        <p:sp>
          <p:nvSpPr>
            <p:cNvPr id="360" name="Google Shape;360;p1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1" name="Google Shape;361;p1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2" name="Google Shape;362;p1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3" name="Google Shape;363;p1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4" name="Google Shape;364;p1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5" name="Google Shape;365;p1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66" name="Google Shape;366;p1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367"/>
        <p:cNvGrpSpPr/>
        <p:nvPr/>
      </p:nvGrpSpPr>
      <p:grpSpPr>
        <a:xfrm>
          <a:off x="0" y="0"/>
          <a:ext cx="0" cy="0"/>
          <a:chOff x="0" y="0"/>
          <a:chExt cx="0" cy="0"/>
        </a:xfrm>
      </p:grpSpPr>
      <p:sp>
        <p:nvSpPr>
          <p:cNvPr id="368" name="Google Shape;368;p17"/>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rtl="0">
              <a:lnSpc>
                <a:spcPct val="95000"/>
              </a:lnSpc>
              <a:spcBef>
                <a:spcPts val="0"/>
              </a:spcBef>
              <a:spcAft>
                <a:spcPts val="0"/>
              </a:spcAft>
              <a:buSzPts val="4200"/>
              <a:buNone/>
              <a:defRPr sz="4199"/>
            </a:lvl1pPr>
            <a:lvl2pPr lvl="1" algn="ctr" rtl="0">
              <a:lnSpc>
                <a:spcPct val="95000"/>
              </a:lnSpc>
              <a:spcBef>
                <a:spcPts val="0"/>
              </a:spcBef>
              <a:spcAft>
                <a:spcPts val="0"/>
              </a:spcAft>
              <a:buSzPts val="5200"/>
              <a:buNone/>
              <a:defRPr sz="5199"/>
            </a:lvl2pPr>
            <a:lvl3pPr lvl="2" algn="ctr" rtl="0">
              <a:lnSpc>
                <a:spcPct val="95000"/>
              </a:lnSpc>
              <a:spcBef>
                <a:spcPts val="0"/>
              </a:spcBef>
              <a:spcAft>
                <a:spcPts val="0"/>
              </a:spcAft>
              <a:buSzPts val="5200"/>
              <a:buNone/>
              <a:defRPr sz="5199"/>
            </a:lvl3pPr>
            <a:lvl4pPr lvl="3" algn="ctr" rtl="0">
              <a:lnSpc>
                <a:spcPct val="95000"/>
              </a:lnSpc>
              <a:spcBef>
                <a:spcPts val="0"/>
              </a:spcBef>
              <a:spcAft>
                <a:spcPts val="0"/>
              </a:spcAft>
              <a:buSzPts val="5200"/>
              <a:buNone/>
              <a:defRPr sz="5199"/>
            </a:lvl4pPr>
            <a:lvl5pPr lvl="4" algn="ctr" rtl="0">
              <a:lnSpc>
                <a:spcPct val="95000"/>
              </a:lnSpc>
              <a:spcBef>
                <a:spcPts val="0"/>
              </a:spcBef>
              <a:spcAft>
                <a:spcPts val="0"/>
              </a:spcAft>
              <a:buSzPts val="5200"/>
              <a:buNone/>
              <a:defRPr sz="5199"/>
            </a:lvl5pPr>
            <a:lvl6pPr lvl="5" algn="ctr" rtl="0">
              <a:lnSpc>
                <a:spcPct val="95000"/>
              </a:lnSpc>
              <a:spcBef>
                <a:spcPts val="0"/>
              </a:spcBef>
              <a:spcAft>
                <a:spcPts val="0"/>
              </a:spcAft>
              <a:buSzPts val="5200"/>
              <a:buNone/>
              <a:defRPr sz="5199"/>
            </a:lvl6pPr>
            <a:lvl7pPr lvl="6" algn="ctr" rtl="0">
              <a:lnSpc>
                <a:spcPct val="95000"/>
              </a:lnSpc>
              <a:spcBef>
                <a:spcPts val="0"/>
              </a:spcBef>
              <a:spcAft>
                <a:spcPts val="0"/>
              </a:spcAft>
              <a:buSzPts val="5200"/>
              <a:buNone/>
              <a:defRPr sz="5199"/>
            </a:lvl7pPr>
            <a:lvl8pPr lvl="7" algn="ctr" rtl="0">
              <a:lnSpc>
                <a:spcPct val="95000"/>
              </a:lnSpc>
              <a:spcBef>
                <a:spcPts val="0"/>
              </a:spcBef>
              <a:spcAft>
                <a:spcPts val="0"/>
              </a:spcAft>
              <a:buSzPts val="5200"/>
              <a:buNone/>
              <a:defRPr sz="5199"/>
            </a:lvl8pPr>
            <a:lvl9pPr lvl="8" algn="ctr" rtl="0">
              <a:lnSpc>
                <a:spcPct val="95000"/>
              </a:lnSpc>
              <a:spcBef>
                <a:spcPts val="0"/>
              </a:spcBef>
              <a:spcAft>
                <a:spcPts val="0"/>
              </a:spcAft>
              <a:buSzPts val="5200"/>
              <a:buNone/>
              <a:defRPr sz="5199"/>
            </a:lvl9pPr>
          </a:lstStyle>
          <a:p>
            <a:endParaRPr/>
          </a:p>
        </p:txBody>
      </p:sp>
      <p:sp>
        <p:nvSpPr>
          <p:cNvPr id="369" name="Google Shape;369;p17"/>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dk2"/>
              </a:buClr>
              <a:buSzPts val="2000"/>
              <a:buNone/>
              <a:defRPr sz="2000">
                <a:solidFill>
                  <a:schemeClr val="dk2"/>
                </a:solidFill>
              </a:defRPr>
            </a:lvl1pPr>
            <a:lvl2pPr lvl="1" algn="l" rtl="0">
              <a:lnSpc>
                <a:spcPct val="100000"/>
              </a:lnSpc>
              <a:spcBef>
                <a:spcPts val="0"/>
              </a:spcBef>
              <a:spcAft>
                <a:spcPts val="0"/>
              </a:spcAft>
              <a:buClr>
                <a:schemeClr val="dk2"/>
              </a:buClr>
              <a:buSzPts val="2000"/>
              <a:buNone/>
              <a:defRPr sz="2000">
                <a:solidFill>
                  <a:schemeClr val="dk2"/>
                </a:solidFill>
              </a:defRPr>
            </a:lvl2pPr>
            <a:lvl3pPr lvl="2" algn="l" rtl="0">
              <a:lnSpc>
                <a:spcPct val="100000"/>
              </a:lnSpc>
              <a:spcBef>
                <a:spcPts val="0"/>
              </a:spcBef>
              <a:spcAft>
                <a:spcPts val="0"/>
              </a:spcAft>
              <a:buClr>
                <a:schemeClr val="dk2"/>
              </a:buClr>
              <a:buSzPts val="2000"/>
              <a:buNone/>
              <a:defRPr sz="2000">
                <a:solidFill>
                  <a:schemeClr val="dk2"/>
                </a:solidFill>
              </a:defRPr>
            </a:lvl3pPr>
            <a:lvl4pPr lvl="3" algn="l" rtl="0">
              <a:lnSpc>
                <a:spcPct val="100000"/>
              </a:lnSpc>
              <a:spcBef>
                <a:spcPts val="0"/>
              </a:spcBef>
              <a:spcAft>
                <a:spcPts val="0"/>
              </a:spcAft>
              <a:buClr>
                <a:schemeClr val="dk2"/>
              </a:buClr>
              <a:buSzPts val="2000"/>
              <a:buNone/>
              <a:defRPr sz="2000">
                <a:solidFill>
                  <a:schemeClr val="dk2"/>
                </a:solidFill>
              </a:defRPr>
            </a:lvl4pPr>
            <a:lvl5pPr lvl="4" algn="l" rtl="0">
              <a:lnSpc>
                <a:spcPct val="100000"/>
              </a:lnSpc>
              <a:spcBef>
                <a:spcPts val="0"/>
              </a:spcBef>
              <a:spcAft>
                <a:spcPts val="0"/>
              </a:spcAft>
              <a:buClr>
                <a:schemeClr val="dk2"/>
              </a:buClr>
              <a:buSzPts val="2000"/>
              <a:buNone/>
              <a:defRPr sz="2000">
                <a:solidFill>
                  <a:schemeClr val="dk2"/>
                </a:solidFill>
              </a:defRPr>
            </a:lvl5pPr>
            <a:lvl6pPr lvl="5" algn="l" rtl="0">
              <a:lnSpc>
                <a:spcPct val="100000"/>
              </a:lnSpc>
              <a:spcBef>
                <a:spcPts val="0"/>
              </a:spcBef>
              <a:spcAft>
                <a:spcPts val="0"/>
              </a:spcAft>
              <a:buClr>
                <a:schemeClr val="dk2"/>
              </a:buClr>
              <a:buSzPts val="2000"/>
              <a:buNone/>
              <a:defRPr sz="2000">
                <a:solidFill>
                  <a:schemeClr val="dk2"/>
                </a:solidFill>
              </a:defRPr>
            </a:lvl6pPr>
            <a:lvl7pPr lvl="6" algn="l" rtl="0">
              <a:lnSpc>
                <a:spcPct val="100000"/>
              </a:lnSpc>
              <a:spcBef>
                <a:spcPts val="0"/>
              </a:spcBef>
              <a:spcAft>
                <a:spcPts val="0"/>
              </a:spcAft>
              <a:buClr>
                <a:schemeClr val="dk2"/>
              </a:buClr>
              <a:buSzPts val="2000"/>
              <a:buNone/>
              <a:defRPr sz="2000">
                <a:solidFill>
                  <a:schemeClr val="dk2"/>
                </a:solidFill>
              </a:defRPr>
            </a:lvl7pPr>
            <a:lvl8pPr lvl="7" algn="l" rtl="0">
              <a:lnSpc>
                <a:spcPct val="100000"/>
              </a:lnSpc>
              <a:spcBef>
                <a:spcPts val="0"/>
              </a:spcBef>
              <a:spcAft>
                <a:spcPts val="0"/>
              </a:spcAft>
              <a:buClr>
                <a:schemeClr val="dk2"/>
              </a:buClr>
              <a:buSzPts val="2000"/>
              <a:buNone/>
              <a:defRPr sz="2000">
                <a:solidFill>
                  <a:schemeClr val="dk2"/>
                </a:solidFill>
              </a:defRPr>
            </a:lvl8pPr>
            <a:lvl9pPr lvl="8" algn="l" rtl="0">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370" name="Google Shape;370;p17"/>
          <p:cNvGrpSpPr/>
          <p:nvPr/>
        </p:nvGrpSpPr>
        <p:grpSpPr>
          <a:xfrm>
            <a:off x="455002" y="401910"/>
            <a:ext cx="908390" cy="258739"/>
            <a:chOff x="238125" y="1822850"/>
            <a:chExt cx="7080200" cy="2016675"/>
          </a:xfrm>
        </p:grpSpPr>
        <p:sp>
          <p:nvSpPr>
            <p:cNvPr id="371" name="Google Shape;371;p1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2" name="Google Shape;372;p1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3" name="Google Shape;373;p1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4" name="Google Shape;374;p1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 name="Google Shape;375;p1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 name="Google Shape;376;p1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7" name="Google Shape;377;p1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378" name="Google Shape;378;p17"/>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379"/>
        <p:cNvGrpSpPr/>
        <p:nvPr/>
      </p:nvGrpSpPr>
      <p:grpSpPr>
        <a:xfrm>
          <a:off x="0" y="0"/>
          <a:ext cx="0" cy="0"/>
          <a:chOff x="0" y="0"/>
          <a:chExt cx="0" cy="0"/>
        </a:xfrm>
      </p:grpSpPr>
      <p:sp>
        <p:nvSpPr>
          <p:cNvPr id="380" name="Google Shape;380;p18"/>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rtl="0">
              <a:lnSpc>
                <a:spcPct val="95000"/>
              </a:lnSpc>
              <a:spcBef>
                <a:spcPts val="0"/>
              </a:spcBef>
              <a:spcAft>
                <a:spcPts val="0"/>
              </a:spcAft>
              <a:buSzPts val="4200"/>
              <a:buNone/>
              <a:defRPr sz="4199"/>
            </a:lvl1pPr>
            <a:lvl2pPr lvl="1" algn="ctr" rtl="0">
              <a:lnSpc>
                <a:spcPct val="95000"/>
              </a:lnSpc>
              <a:spcBef>
                <a:spcPts val="0"/>
              </a:spcBef>
              <a:spcAft>
                <a:spcPts val="0"/>
              </a:spcAft>
              <a:buSzPts val="5200"/>
              <a:buNone/>
              <a:defRPr sz="5199"/>
            </a:lvl2pPr>
            <a:lvl3pPr lvl="2" algn="ctr" rtl="0">
              <a:lnSpc>
                <a:spcPct val="95000"/>
              </a:lnSpc>
              <a:spcBef>
                <a:spcPts val="0"/>
              </a:spcBef>
              <a:spcAft>
                <a:spcPts val="0"/>
              </a:spcAft>
              <a:buSzPts val="5200"/>
              <a:buNone/>
              <a:defRPr sz="5199"/>
            </a:lvl3pPr>
            <a:lvl4pPr lvl="3" algn="ctr" rtl="0">
              <a:lnSpc>
                <a:spcPct val="95000"/>
              </a:lnSpc>
              <a:spcBef>
                <a:spcPts val="0"/>
              </a:spcBef>
              <a:spcAft>
                <a:spcPts val="0"/>
              </a:spcAft>
              <a:buSzPts val="5200"/>
              <a:buNone/>
              <a:defRPr sz="5199"/>
            </a:lvl4pPr>
            <a:lvl5pPr lvl="4" algn="ctr" rtl="0">
              <a:lnSpc>
                <a:spcPct val="95000"/>
              </a:lnSpc>
              <a:spcBef>
                <a:spcPts val="0"/>
              </a:spcBef>
              <a:spcAft>
                <a:spcPts val="0"/>
              </a:spcAft>
              <a:buSzPts val="5200"/>
              <a:buNone/>
              <a:defRPr sz="5199"/>
            </a:lvl5pPr>
            <a:lvl6pPr lvl="5" algn="ctr" rtl="0">
              <a:lnSpc>
                <a:spcPct val="95000"/>
              </a:lnSpc>
              <a:spcBef>
                <a:spcPts val="0"/>
              </a:spcBef>
              <a:spcAft>
                <a:spcPts val="0"/>
              </a:spcAft>
              <a:buSzPts val="5200"/>
              <a:buNone/>
              <a:defRPr sz="5199"/>
            </a:lvl6pPr>
            <a:lvl7pPr lvl="6" algn="ctr" rtl="0">
              <a:lnSpc>
                <a:spcPct val="95000"/>
              </a:lnSpc>
              <a:spcBef>
                <a:spcPts val="0"/>
              </a:spcBef>
              <a:spcAft>
                <a:spcPts val="0"/>
              </a:spcAft>
              <a:buSzPts val="5200"/>
              <a:buNone/>
              <a:defRPr sz="5199"/>
            </a:lvl7pPr>
            <a:lvl8pPr lvl="7" algn="ctr" rtl="0">
              <a:lnSpc>
                <a:spcPct val="95000"/>
              </a:lnSpc>
              <a:spcBef>
                <a:spcPts val="0"/>
              </a:spcBef>
              <a:spcAft>
                <a:spcPts val="0"/>
              </a:spcAft>
              <a:buSzPts val="5200"/>
              <a:buNone/>
              <a:defRPr sz="5199"/>
            </a:lvl8pPr>
            <a:lvl9pPr lvl="8" algn="ctr" rtl="0">
              <a:lnSpc>
                <a:spcPct val="95000"/>
              </a:lnSpc>
              <a:spcBef>
                <a:spcPts val="0"/>
              </a:spcBef>
              <a:spcAft>
                <a:spcPts val="0"/>
              </a:spcAft>
              <a:buSzPts val="5200"/>
              <a:buNone/>
              <a:defRPr sz="5199"/>
            </a:lvl9pPr>
          </a:lstStyle>
          <a:p>
            <a:endParaRPr/>
          </a:p>
        </p:txBody>
      </p:sp>
      <p:sp>
        <p:nvSpPr>
          <p:cNvPr id="381" name="Google Shape;381;p18"/>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dk2"/>
              </a:buClr>
              <a:buSzPts val="2000"/>
              <a:buNone/>
              <a:defRPr sz="2000">
                <a:solidFill>
                  <a:schemeClr val="dk2"/>
                </a:solidFill>
              </a:defRPr>
            </a:lvl1pPr>
            <a:lvl2pPr lvl="1" algn="l" rtl="0">
              <a:lnSpc>
                <a:spcPct val="100000"/>
              </a:lnSpc>
              <a:spcBef>
                <a:spcPts val="0"/>
              </a:spcBef>
              <a:spcAft>
                <a:spcPts val="0"/>
              </a:spcAft>
              <a:buClr>
                <a:schemeClr val="dk2"/>
              </a:buClr>
              <a:buSzPts val="2000"/>
              <a:buNone/>
              <a:defRPr sz="2000">
                <a:solidFill>
                  <a:schemeClr val="dk2"/>
                </a:solidFill>
              </a:defRPr>
            </a:lvl2pPr>
            <a:lvl3pPr lvl="2" algn="l" rtl="0">
              <a:lnSpc>
                <a:spcPct val="100000"/>
              </a:lnSpc>
              <a:spcBef>
                <a:spcPts val="0"/>
              </a:spcBef>
              <a:spcAft>
                <a:spcPts val="0"/>
              </a:spcAft>
              <a:buClr>
                <a:schemeClr val="dk2"/>
              </a:buClr>
              <a:buSzPts val="2000"/>
              <a:buNone/>
              <a:defRPr sz="2000">
                <a:solidFill>
                  <a:schemeClr val="dk2"/>
                </a:solidFill>
              </a:defRPr>
            </a:lvl3pPr>
            <a:lvl4pPr lvl="3" algn="l" rtl="0">
              <a:lnSpc>
                <a:spcPct val="100000"/>
              </a:lnSpc>
              <a:spcBef>
                <a:spcPts val="0"/>
              </a:spcBef>
              <a:spcAft>
                <a:spcPts val="0"/>
              </a:spcAft>
              <a:buClr>
                <a:schemeClr val="dk2"/>
              </a:buClr>
              <a:buSzPts val="2000"/>
              <a:buNone/>
              <a:defRPr sz="2000">
                <a:solidFill>
                  <a:schemeClr val="dk2"/>
                </a:solidFill>
              </a:defRPr>
            </a:lvl4pPr>
            <a:lvl5pPr lvl="4" algn="l" rtl="0">
              <a:lnSpc>
                <a:spcPct val="100000"/>
              </a:lnSpc>
              <a:spcBef>
                <a:spcPts val="0"/>
              </a:spcBef>
              <a:spcAft>
                <a:spcPts val="0"/>
              </a:spcAft>
              <a:buClr>
                <a:schemeClr val="dk2"/>
              </a:buClr>
              <a:buSzPts val="2000"/>
              <a:buNone/>
              <a:defRPr sz="2000">
                <a:solidFill>
                  <a:schemeClr val="dk2"/>
                </a:solidFill>
              </a:defRPr>
            </a:lvl5pPr>
            <a:lvl6pPr lvl="5" algn="l" rtl="0">
              <a:lnSpc>
                <a:spcPct val="100000"/>
              </a:lnSpc>
              <a:spcBef>
                <a:spcPts val="0"/>
              </a:spcBef>
              <a:spcAft>
                <a:spcPts val="0"/>
              </a:spcAft>
              <a:buClr>
                <a:schemeClr val="dk2"/>
              </a:buClr>
              <a:buSzPts val="2000"/>
              <a:buNone/>
              <a:defRPr sz="2000">
                <a:solidFill>
                  <a:schemeClr val="dk2"/>
                </a:solidFill>
              </a:defRPr>
            </a:lvl6pPr>
            <a:lvl7pPr lvl="6" algn="l" rtl="0">
              <a:lnSpc>
                <a:spcPct val="100000"/>
              </a:lnSpc>
              <a:spcBef>
                <a:spcPts val="0"/>
              </a:spcBef>
              <a:spcAft>
                <a:spcPts val="0"/>
              </a:spcAft>
              <a:buClr>
                <a:schemeClr val="dk2"/>
              </a:buClr>
              <a:buSzPts val="2000"/>
              <a:buNone/>
              <a:defRPr sz="2000">
                <a:solidFill>
                  <a:schemeClr val="dk2"/>
                </a:solidFill>
              </a:defRPr>
            </a:lvl7pPr>
            <a:lvl8pPr lvl="7" algn="l" rtl="0">
              <a:lnSpc>
                <a:spcPct val="100000"/>
              </a:lnSpc>
              <a:spcBef>
                <a:spcPts val="0"/>
              </a:spcBef>
              <a:spcAft>
                <a:spcPts val="0"/>
              </a:spcAft>
              <a:buClr>
                <a:schemeClr val="dk2"/>
              </a:buClr>
              <a:buSzPts val="2000"/>
              <a:buNone/>
              <a:defRPr sz="2000">
                <a:solidFill>
                  <a:schemeClr val="dk2"/>
                </a:solidFill>
              </a:defRPr>
            </a:lvl8pPr>
            <a:lvl9pPr lvl="8" algn="l" rtl="0">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382" name="Google Shape;382;p18"/>
          <p:cNvGrpSpPr/>
          <p:nvPr/>
        </p:nvGrpSpPr>
        <p:grpSpPr>
          <a:xfrm>
            <a:off x="455002" y="401910"/>
            <a:ext cx="908390" cy="258739"/>
            <a:chOff x="238125" y="1822850"/>
            <a:chExt cx="7080200" cy="2016675"/>
          </a:xfrm>
        </p:grpSpPr>
        <p:sp>
          <p:nvSpPr>
            <p:cNvPr id="383" name="Google Shape;383;p1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 name="Google Shape;384;p1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 name="Google Shape;385;p1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 name="Google Shape;386;p1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 name="Google Shape;387;p1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 name="Google Shape;388;p1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9" name="Google Shape;389;p1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390" name="Google Shape;390;p18"/>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rgbClr val="E4F5FD"/>
        </a:solidFill>
        <a:effectLst/>
      </p:bgPr>
    </p:bg>
    <p:spTree>
      <p:nvGrpSpPr>
        <p:cNvPr id="1" name="Shape 391"/>
        <p:cNvGrpSpPr/>
        <p:nvPr/>
      </p:nvGrpSpPr>
      <p:grpSpPr>
        <a:xfrm>
          <a:off x="0" y="0"/>
          <a:ext cx="0" cy="0"/>
          <a:chOff x="0" y="0"/>
          <a:chExt cx="0" cy="0"/>
        </a:xfrm>
      </p:grpSpPr>
      <p:sp>
        <p:nvSpPr>
          <p:cNvPr id="392" name="Google Shape;392;p19"/>
          <p:cNvSpPr/>
          <p:nvPr/>
        </p:nvSpPr>
        <p:spPr>
          <a:xfrm>
            <a:off x="0" y="0"/>
            <a:ext cx="9144000" cy="10794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393" name="Google Shape;393;p19"/>
          <p:cNvGrpSpPr/>
          <p:nvPr/>
        </p:nvGrpSpPr>
        <p:grpSpPr>
          <a:xfrm>
            <a:off x="2622652" y="3587453"/>
            <a:ext cx="2377550" cy="653782"/>
            <a:chOff x="2159414" y="3486447"/>
            <a:chExt cx="2606105" cy="720500"/>
          </a:xfrm>
        </p:grpSpPr>
        <p:grpSp>
          <p:nvGrpSpPr>
            <p:cNvPr id="394" name="Google Shape;394;p19"/>
            <p:cNvGrpSpPr/>
            <p:nvPr/>
          </p:nvGrpSpPr>
          <p:grpSpPr>
            <a:xfrm>
              <a:off x="2159414" y="3486447"/>
              <a:ext cx="2606105" cy="49200"/>
              <a:chOff x="2159414" y="3486447"/>
              <a:chExt cx="2606105" cy="49200"/>
            </a:xfrm>
          </p:grpSpPr>
          <p:sp>
            <p:nvSpPr>
              <p:cNvPr id="395" name="Google Shape;395;p1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 name="Google Shape;396;p1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 name="Google Shape;397;p1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 name="Google Shape;398;p1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 name="Google Shape;399;p1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 name="Google Shape;400;p1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 name="Google Shape;401;p1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 name="Google Shape;402;p1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 name="Google Shape;403;p1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 name="Google Shape;404;p1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 name="Google Shape;405;p1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 name="Google Shape;406;p1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 name="Google Shape;407;p1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 name="Google Shape;408;p1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 name="Google Shape;409;p1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 name="Google Shape;410;p1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11" name="Google Shape;411;p19"/>
            <p:cNvGrpSpPr/>
            <p:nvPr/>
          </p:nvGrpSpPr>
          <p:grpSpPr>
            <a:xfrm>
              <a:off x="2159414" y="3652838"/>
              <a:ext cx="2606105" cy="49200"/>
              <a:chOff x="2159414" y="3486447"/>
              <a:chExt cx="2606105" cy="49200"/>
            </a:xfrm>
          </p:grpSpPr>
          <p:sp>
            <p:nvSpPr>
              <p:cNvPr id="412" name="Google Shape;412;p1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 name="Google Shape;413;p1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 name="Google Shape;414;p1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 name="Google Shape;415;p1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 name="Google Shape;416;p1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 name="Google Shape;417;p1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 name="Google Shape;418;p1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 name="Google Shape;419;p1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 name="Google Shape;420;p1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 name="Google Shape;421;p1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 name="Google Shape;422;p1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 name="Google Shape;423;p1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 name="Google Shape;424;p1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 name="Google Shape;425;p1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 name="Google Shape;426;p1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 name="Google Shape;427;p1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28" name="Google Shape;428;p19"/>
            <p:cNvGrpSpPr/>
            <p:nvPr/>
          </p:nvGrpSpPr>
          <p:grpSpPr>
            <a:xfrm>
              <a:off x="2159414" y="3819188"/>
              <a:ext cx="2606105" cy="49200"/>
              <a:chOff x="2159414" y="3486447"/>
              <a:chExt cx="2606105" cy="49200"/>
            </a:xfrm>
          </p:grpSpPr>
          <p:sp>
            <p:nvSpPr>
              <p:cNvPr id="429" name="Google Shape;429;p1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 name="Google Shape;430;p1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 name="Google Shape;431;p1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 name="Google Shape;432;p1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 name="Google Shape;433;p1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 name="Google Shape;434;p1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 name="Google Shape;435;p1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 name="Google Shape;436;p1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 name="Google Shape;437;p1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 name="Google Shape;438;p1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 name="Google Shape;439;p1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 name="Google Shape;440;p1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 name="Google Shape;441;p1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 name="Google Shape;442;p1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 name="Google Shape;443;p1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 name="Google Shape;444;p1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45" name="Google Shape;445;p19"/>
            <p:cNvGrpSpPr/>
            <p:nvPr/>
          </p:nvGrpSpPr>
          <p:grpSpPr>
            <a:xfrm>
              <a:off x="2159414" y="3983540"/>
              <a:ext cx="2606105" cy="49200"/>
              <a:chOff x="2159414" y="3486447"/>
              <a:chExt cx="2606105" cy="49200"/>
            </a:xfrm>
          </p:grpSpPr>
          <p:sp>
            <p:nvSpPr>
              <p:cNvPr id="446" name="Google Shape;446;p1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 name="Google Shape;447;p1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 name="Google Shape;448;p1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 name="Google Shape;449;p1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 name="Google Shape;450;p1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 name="Google Shape;451;p1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 name="Google Shape;452;p1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 name="Google Shape;453;p1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 name="Google Shape;454;p1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 name="Google Shape;455;p1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 name="Google Shape;456;p1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 name="Google Shape;457;p1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 name="Google Shape;458;p1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 name="Google Shape;459;p1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 name="Google Shape;460;p1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 name="Google Shape;461;p1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62" name="Google Shape;462;p19"/>
            <p:cNvGrpSpPr/>
            <p:nvPr/>
          </p:nvGrpSpPr>
          <p:grpSpPr>
            <a:xfrm>
              <a:off x="2159414" y="4157747"/>
              <a:ext cx="2606105" cy="49200"/>
              <a:chOff x="2159414" y="3486447"/>
              <a:chExt cx="2606105" cy="49200"/>
            </a:xfrm>
          </p:grpSpPr>
          <p:sp>
            <p:nvSpPr>
              <p:cNvPr id="463" name="Google Shape;463;p1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 name="Google Shape;464;p1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 name="Google Shape;465;p1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 name="Google Shape;466;p1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 name="Google Shape;467;p1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 name="Google Shape;468;p1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 name="Google Shape;469;p1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 name="Google Shape;470;p1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 name="Google Shape;471;p1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 name="Google Shape;472;p1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 name="Google Shape;473;p1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 name="Google Shape;474;p1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 name="Google Shape;475;p1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 name="Google Shape;476;p1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 name="Google Shape;477;p1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 name="Google Shape;478;p1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sp>
        <p:nvSpPr>
          <p:cNvPr id="479" name="Google Shape;479;p19"/>
          <p:cNvSpPr txBox="1">
            <a:spLocks noGrp="1"/>
          </p:cNvSpPr>
          <p:nvPr>
            <p:ph type="ctrTitle"/>
          </p:nvPr>
        </p:nvSpPr>
        <p:spPr>
          <a:xfrm>
            <a:off x="311700" y="1979276"/>
            <a:ext cx="4725600" cy="1410600"/>
          </a:xfrm>
          <a:prstGeom prst="rect">
            <a:avLst/>
          </a:prstGeom>
          <a:noFill/>
          <a:ln>
            <a:noFill/>
          </a:ln>
        </p:spPr>
        <p:txBody>
          <a:bodyPr spcFirstLastPara="1" wrap="square" lIns="91425" tIns="91425" rIns="91425" bIns="91425" anchor="b" anchorCtr="0">
            <a:normAutofit/>
          </a:bodyPr>
          <a:lstStyle>
            <a:lvl1pPr lvl="0" algn="l" rtl="0">
              <a:lnSpc>
                <a:spcPct val="95000"/>
              </a:lnSpc>
              <a:spcBef>
                <a:spcPts val="0"/>
              </a:spcBef>
              <a:spcAft>
                <a:spcPts val="0"/>
              </a:spcAft>
              <a:buSzPts val="4200"/>
              <a:buNone/>
              <a:defRPr sz="4199"/>
            </a:lvl1pPr>
            <a:lvl2pPr lvl="1" algn="ctr" rtl="0">
              <a:lnSpc>
                <a:spcPct val="95000"/>
              </a:lnSpc>
              <a:spcBef>
                <a:spcPts val="0"/>
              </a:spcBef>
              <a:spcAft>
                <a:spcPts val="0"/>
              </a:spcAft>
              <a:buSzPts val="5200"/>
              <a:buNone/>
              <a:defRPr sz="5199"/>
            </a:lvl2pPr>
            <a:lvl3pPr lvl="2" algn="ctr" rtl="0">
              <a:lnSpc>
                <a:spcPct val="95000"/>
              </a:lnSpc>
              <a:spcBef>
                <a:spcPts val="0"/>
              </a:spcBef>
              <a:spcAft>
                <a:spcPts val="0"/>
              </a:spcAft>
              <a:buSzPts val="5200"/>
              <a:buNone/>
              <a:defRPr sz="5199"/>
            </a:lvl3pPr>
            <a:lvl4pPr lvl="3" algn="ctr" rtl="0">
              <a:lnSpc>
                <a:spcPct val="95000"/>
              </a:lnSpc>
              <a:spcBef>
                <a:spcPts val="0"/>
              </a:spcBef>
              <a:spcAft>
                <a:spcPts val="0"/>
              </a:spcAft>
              <a:buSzPts val="5200"/>
              <a:buNone/>
              <a:defRPr sz="5199"/>
            </a:lvl4pPr>
            <a:lvl5pPr lvl="4" algn="ctr" rtl="0">
              <a:lnSpc>
                <a:spcPct val="95000"/>
              </a:lnSpc>
              <a:spcBef>
                <a:spcPts val="0"/>
              </a:spcBef>
              <a:spcAft>
                <a:spcPts val="0"/>
              </a:spcAft>
              <a:buSzPts val="5200"/>
              <a:buNone/>
              <a:defRPr sz="5199"/>
            </a:lvl5pPr>
            <a:lvl6pPr lvl="5" algn="ctr" rtl="0">
              <a:lnSpc>
                <a:spcPct val="95000"/>
              </a:lnSpc>
              <a:spcBef>
                <a:spcPts val="0"/>
              </a:spcBef>
              <a:spcAft>
                <a:spcPts val="0"/>
              </a:spcAft>
              <a:buSzPts val="5200"/>
              <a:buNone/>
              <a:defRPr sz="5199"/>
            </a:lvl6pPr>
            <a:lvl7pPr lvl="6" algn="ctr" rtl="0">
              <a:lnSpc>
                <a:spcPct val="95000"/>
              </a:lnSpc>
              <a:spcBef>
                <a:spcPts val="0"/>
              </a:spcBef>
              <a:spcAft>
                <a:spcPts val="0"/>
              </a:spcAft>
              <a:buSzPts val="5200"/>
              <a:buNone/>
              <a:defRPr sz="5199"/>
            </a:lvl7pPr>
            <a:lvl8pPr lvl="7" algn="ctr" rtl="0">
              <a:lnSpc>
                <a:spcPct val="95000"/>
              </a:lnSpc>
              <a:spcBef>
                <a:spcPts val="0"/>
              </a:spcBef>
              <a:spcAft>
                <a:spcPts val="0"/>
              </a:spcAft>
              <a:buSzPts val="5200"/>
              <a:buNone/>
              <a:defRPr sz="5199"/>
            </a:lvl8pPr>
            <a:lvl9pPr lvl="8" algn="ctr" rtl="0">
              <a:lnSpc>
                <a:spcPct val="95000"/>
              </a:lnSpc>
              <a:spcBef>
                <a:spcPts val="0"/>
              </a:spcBef>
              <a:spcAft>
                <a:spcPts val="0"/>
              </a:spcAft>
              <a:buSzPts val="5200"/>
              <a:buNone/>
              <a:defRPr sz="5199"/>
            </a:lvl9pPr>
          </a:lstStyle>
          <a:p>
            <a:endParaRPr/>
          </a:p>
        </p:txBody>
      </p:sp>
      <p:sp>
        <p:nvSpPr>
          <p:cNvPr id="480" name="Google Shape;480;p19"/>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dk2"/>
              </a:buClr>
              <a:buSzPts val="2000"/>
              <a:buNone/>
              <a:defRPr sz="2000">
                <a:solidFill>
                  <a:schemeClr val="dk2"/>
                </a:solidFill>
              </a:defRPr>
            </a:lvl1pPr>
            <a:lvl2pPr lvl="1" algn="l" rtl="0">
              <a:lnSpc>
                <a:spcPct val="100000"/>
              </a:lnSpc>
              <a:spcBef>
                <a:spcPts val="0"/>
              </a:spcBef>
              <a:spcAft>
                <a:spcPts val="0"/>
              </a:spcAft>
              <a:buClr>
                <a:schemeClr val="dk2"/>
              </a:buClr>
              <a:buSzPts val="2000"/>
              <a:buNone/>
              <a:defRPr sz="2000">
                <a:solidFill>
                  <a:schemeClr val="dk2"/>
                </a:solidFill>
              </a:defRPr>
            </a:lvl2pPr>
            <a:lvl3pPr lvl="2" algn="l" rtl="0">
              <a:lnSpc>
                <a:spcPct val="100000"/>
              </a:lnSpc>
              <a:spcBef>
                <a:spcPts val="0"/>
              </a:spcBef>
              <a:spcAft>
                <a:spcPts val="0"/>
              </a:spcAft>
              <a:buClr>
                <a:schemeClr val="dk2"/>
              </a:buClr>
              <a:buSzPts val="2000"/>
              <a:buNone/>
              <a:defRPr sz="2000">
                <a:solidFill>
                  <a:schemeClr val="dk2"/>
                </a:solidFill>
              </a:defRPr>
            </a:lvl3pPr>
            <a:lvl4pPr lvl="3" algn="l" rtl="0">
              <a:lnSpc>
                <a:spcPct val="100000"/>
              </a:lnSpc>
              <a:spcBef>
                <a:spcPts val="0"/>
              </a:spcBef>
              <a:spcAft>
                <a:spcPts val="0"/>
              </a:spcAft>
              <a:buClr>
                <a:schemeClr val="dk2"/>
              </a:buClr>
              <a:buSzPts val="2000"/>
              <a:buNone/>
              <a:defRPr sz="2000">
                <a:solidFill>
                  <a:schemeClr val="dk2"/>
                </a:solidFill>
              </a:defRPr>
            </a:lvl4pPr>
            <a:lvl5pPr lvl="4" algn="l" rtl="0">
              <a:lnSpc>
                <a:spcPct val="100000"/>
              </a:lnSpc>
              <a:spcBef>
                <a:spcPts val="0"/>
              </a:spcBef>
              <a:spcAft>
                <a:spcPts val="0"/>
              </a:spcAft>
              <a:buClr>
                <a:schemeClr val="dk2"/>
              </a:buClr>
              <a:buSzPts val="2000"/>
              <a:buNone/>
              <a:defRPr sz="2000">
                <a:solidFill>
                  <a:schemeClr val="dk2"/>
                </a:solidFill>
              </a:defRPr>
            </a:lvl5pPr>
            <a:lvl6pPr lvl="5" algn="l" rtl="0">
              <a:lnSpc>
                <a:spcPct val="100000"/>
              </a:lnSpc>
              <a:spcBef>
                <a:spcPts val="0"/>
              </a:spcBef>
              <a:spcAft>
                <a:spcPts val="0"/>
              </a:spcAft>
              <a:buClr>
                <a:schemeClr val="dk2"/>
              </a:buClr>
              <a:buSzPts val="2000"/>
              <a:buNone/>
              <a:defRPr sz="2000">
                <a:solidFill>
                  <a:schemeClr val="dk2"/>
                </a:solidFill>
              </a:defRPr>
            </a:lvl6pPr>
            <a:lvl7pPr lvl="6" algn="l" rtl="0">
              <a:lnSpc>
                <a:spcPct val="100000"/>
              </a:lnSpc>
              <a:spcBef>
                <a:spcPts val="0"/>
              </a:spcBef>
              <a:spcAft>
                <a:spcPts val="0"/>
              </a:spcAft>
              <a:buClr>
                <a:schemeClr val="dk2"/>
              </a:buClr>
              <a:buSzPts val="2000"/>
              <a:buNone/>
              <a:defRPr sz="2000">
                <a:solidFill>
                  <a:schemeClr val="dk2"/>
                </a:solidFill>
              </a:defRPr>
            </a:lvl7pPr>
            <a:lvl8pPr lvl="7" algn="l" rtl="0">
              <a:lnSpc>
                <a:spcPct val="100000"/>
              </a:lnSpc>
              <a:spcBef>
                <a:spcPts val="0"/>
              </a:spcBef>
              <a:spcAft>
                <a:spcPts val="0"/>
              </a:spcAft>
              <a:buClr>
                <a:schemeClr val="dk2"/>
              </a:buClr>
              <a:buSzPts val="2000"/>
              <a:buNone/>
              <a:defRPr sz="2000">
                <a:solidFill>
                  <a:schemeClr val="dk2"/>
                </a:solidFill>
              </a:defRPr>
            </a:lvl8pPr>
            <a:lvl9pPr lvl="8" algn="l" rtl="0">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481" name="Google Shape;481;p19"/>
          <p:cNvGrpSpPr/>
          <p:nvPr/>
        </p:nvGrpSpPr>
        <p:grpSpPr>
          <a:xfrm>
            <a:off x="455002" y="401910"/>
            <a:ext cx="908390" cy="258739"/>
            <a:chOff x="238125" y="1822850"/>
            <a:chExt cx="7080200" cy="2016675"/>
          </a:xfrm>
        </p:grpSpPr>
        <p:sp>
          <p:nvSpPr>
            <p:cNvPr id="482" name="Google Shape;482;p1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 name="Google Shape;483;p1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 name="Google Shape;484;p1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 name="Google Shape;485;p1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 name="Google Shape;486;p1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 name="Google Shape;487;p1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 name="Google Shape;488;p1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489" name="Google Shape;489;p19"/>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490" name="Google Shape;490;p19"/>
          <p:cNvSpPr/>
          <p:nvPr/>
        </p:nvSpPr>
        <p:spPr>
          <a:xfrm>
            <a:off x="6884051" y="1502251"/>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491"/>
        <p:cNvGrpSpPr/>
        <p:nvPr/>
      </p:nvGrpSpPr>
      <p:grpSpPr>
        <a:xfrm>
          <a:off x="0" y="0"/>
          <a:ext cx="0" cy="0"/>
          <a:chOff x="0" y="0"/>
          <a:chExt cx="0" cy="0"/>
        </a:xfrm>
      </p:grpSpPr>
      <p:sp>
        <p:nvSpPr>
          <p:cNvPr id="492" name="Google Shape;492;p20"/>
          <p:cNvSpPr/>
          <p:nvPr/>
        </p:nvSpPr>
        <p:spPr>
          <a:xfrm>
            <a:off x="6292681" y="-27"/>
            <a:ext cx="1425900" cy="14259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pic>
        <p:nvPicPr>
          <p:cNvPr id="493" name="Google Shape;493;p20"/>
          <p:cNvPicPr preferRelativeResize="0"/>
          <p:nvPr/>
        </p:nvPicPr>
        <p:blipFill rotWithShape="1">
          <a:blip r:embed="rId2">
            <a:alphaModFix/>
          </a:blip>
          <a:srcRect t="18093" r="4251" b="18086"/>
          <a:stretch/>
        </p:blipFill>
        <p:spPr>
          <a:xfrm>
            <a:off x="6292663" y="0"/>
            <a:ext cx="1425900" cy="1425900"/>
          </a:xfrm>
          <a:prstGeom prst="ellipse">
            <a:avLst/>
          </a:prstGeom>
          <a:noFill/>
          <a:ln>
            <a:noFill/>
          </a:ln>
        </p:spPr>
      </p:pic>
      <p:sp>
        <p:nvSpPr>
          <p:cNvPr id="494" name="Google Shape;494;p20"/>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rtl="0">
              <a:lnSpc>
                <a:spcPct val="95000"/>
              </a:lnSpc>
              <a:spcBef>
                <a:spcPts val="0"/>
              </a:spcBef>
              <a:spcAft>
                <a:spcPts val="0"/>
              </a:spcAft>
              <a:buClr>
                <a:schemeClr val="lt1"/>
              </a:buClr>
              <a:buSzPts val="4200"/>
              <a:buNone/>
              <a:defRPr sz="4199">
                <a:solidFill>
                  <a:schemeClr val="lt1"/>
                </a:solidFill>
              </a:defRPr>
            </a:lvl1pPr>
            <a:lvl2pPr lvl="1" algn="ctr" rtl="0">
              <a:lnSpc>
                <a:spcPct val="95000"/>
              </a:lnSpc>
              <a:spcBef>
                <a:spcPts val="0"/>
              </a:spcBef>
              <a:spcAft>
                <a:spcPts val="0"/>
              </a:spcAft>
              <a:buClr>
                <a:schemeClr val="lt1"/>
              </a:buClr>
              <a:buSzPts val="5200"/>
              <a:buNone/>
              <a:defRPr sz="5199">
                <a:solidFill>
                  <a:schemeClr val="lt1"/>
                </a:solidFill>
              </a:defRPr>
            </a:lvl2pPr>
            <a:lvl3pPr lvl="2" algn="ctr" rtl="0">
              <a:lnSpc>
                <a:spcPct val="95000"/>
              </a:lnSpc>
              <a:spcBef>
                <a:spcPts val="0"/>
              </a:spcBef>
              <a:spcAft>
                <a:spcPts val="0"/>
              </a:spcAft>
              <a:buClr>
                <a:schemeClr val="lt1"/>
              </a:buClr>
              <a:buSzPts val="5200"/>
              <a:buNone/>
              <a:defRPr sz="5199">
                <a:solidFill>
                  <a:schemeClr val="lt1"/>
                </a:solidFill>
              </a:defRPr>
            </a:lvl3pPr>
            <a:lvl4pPr lvl="3" algn="ctr" rtl="0">
              <a:lnSpc>
                <a:spcPct val="95000"/>
              </a:lnSpc>
              <a:spcBef>
                <a:spcPts val="0"/>
              </a:spcBef>
              <a:spcAft>
                <a:spcPts val="0"/>
              </a:spcAft>
              <a:buClr>
                <a:schemeClr val="lt1"/>
              </a:buClr>
              <a:buSzPts val="5200"/>
              <a:buNone/>
              <a:defRPr sz="5199">
                <a:solidFill>
                  <a:schemeClr val="lt1"/>
                </a:solidFill>
              </a:defRPr>
            </a:lvl4pPr>
            <a:lvl5pPr lvl="4" algn="ctr" rtl="0">
              <a:lnSpc>
                <a:spcPct val="95000"/>
              </a:lnSpc>
              <a:spcBef>
                <a:spcPts val="0"/>
              </a:spcBef>
              <a:spcAft>
                <a:spcPts val="0"/>
              </a:spcAft>
              <a:buClr>
                <a:schemeClr val="lt1"/>
              </a:buClr>
              <a:buSzPts val="5200"/>
              <a:buNone/>
              <a:defRPr sz="5199">
                <a:solidFill>
                  <a:schemeClr val="lt1"/>
                </a:solidFill>
              </a:defRPr>
            </a:lvl5pPr>
            <a:lvl6pPr lvl="5" algn="ctr" rtl="0">
              <a:lnSpc>
                <a:spcPct val="95000"/>
              </a:lnSpc>
              <a:spcBef>
                <a:spcPts val="0"/>
              </a:spcBef>
              <a:spcAft>
                <a:spcPts val="0"/>
              </a:spcAft>
              <a:buClr>
                <a:schemeClr val="lt1"/>
              </a:buClr>
              <a:buSzPts val="5200"/>
              <a:buNone/>
              <a:defRPr sz="5199">
                <a:solidFill>
                  <a:schemeClr val="lt1"/>
                </a:solidFill>
              </a:defRPr>
            </a:lvl6pPr>
            <a:lvl7pPr lvl="6" algn="ctr" rtl="0">
              <a:lnSpc>
                <a:spcPct val="95000"/>
              </a:lnSpc>
              <a:spcBef>
                <a:spcPts val="0"/>
              </a:spcBef>
              <a:spcAft>
                <a:spcPts val="0"/>
              </a:spcAft>
              <a:buClr>
                <a:schemeClr val="lt1"/>
              </a:buClr>
              <a:buSzPts val="5200"/>
              <a:buNone/>
              <a:defRPr sz="5199">
                <a:solidFill>
                  <a:schemeClr val="lt1"/>
                </a:solidFill>
              </a:defRPr>
            </a:lvl7pPr>
            <a:lvl8pPr lvl="7" algn="ctr" rtl="0">
              <a:lnSpc>
                <a:spcPct val="95000"/>
              </a:lnSpc>
              <a:spcBef>
                <a:spcPts val="0"/>
              </a:spcBef>
              <a:spcAft>
                <a:spcPts val="0"/>
              </a:spcAft>
              <a:buClr>
                <a:schemeClr val="lt1"/>
              </a:buClr>
              <a:buSzPts val="5200"/>
              <a:buNone/>
              <a:defRPr sz="5199">
                <a:solidFill>
                  <a:schemeClr val="lt1"/>
                </a:solidFill>
              </a:defRPr>
            </a:lvl8pPr>
            <a:lvl9pPr lvl="8" algn="ctr" rtl="0">
              <a:lnSpc>
                <a:spcPct val="95000"/>
              </a:lnSpc>
              <a:spcBef>
                <a:spcPts val="0"/>
              </a:spcBef>
              <a:spcAft>
                <a:spcPts val="0"/>
              </a:spcAft>
              <a:buClr>
                <a:schemeClr val="lt1"/>
              </a:buClr>
              <a:buSzPts val="5200"/>
              <a:buNone/>
              <a:defRPr sz="5199">
                <a:solidFill>
                  <a:schemeClr val="lt1"/>
                </a:solidFill>
              </a:defRPr>
            </a:lvl9pPr>
          </a:lstStyle>
          <a:p>
            <a:endParaRPr/>
          </a:p>
        </p:txBody>
      </p:sp>
      <p:sp>
        <p:nvSpPr>
          <p:cNvPr id="495" name="Google Shape;495;p20"/>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lt2"/>
              </a:buClr>
              <a:buSzPts val="2000"/>
              <a:buNone/>
              <a:defRPr sz="2000">
                <a:solidFill>
                  <a:schemeClr val="lt2"/>
                </a:solidFill>
              </a:defRPr>
            </a:lvl1pPr>
            <a:lvl2pPr lvl="1" algn="l" rtl="0">
              <a:lnSpc>
                <a:spcPct val="100000"/>
              </a:lnSpc>
              <a:spcBef>
                <a:spcPts val="0"/>
              </a:spcBef>
              <a:spcAft>
                <a:spcPts val="0"/>
              </a:spcAft>
              <a:buClr>
                <a:schemeClr val="lt2"/>
              </a:buClr>
              <a:buSzPts val="2000"/>
              <a:buNone/>
              <a:defRPr sz="2000">
                <a:solidFill>
                  <a:schemeClr val="lt2"/>
                </a:solidFill>
              </a:defRPr>
            </a:lvl2pPr>
            <a:lvl3pPr lvl="2" algn="l" rtl="0">
              <a:lnSpc>
                <a:spcPct val="100000"/>
              </a:lnSpc>
              <a:spcBef>
                <a:spcPts val="0"/>
              </a:spcBef>
              <a:spcAft>
                <a:spcPts val="0"/>
              </a:spcAft>
              <a:buClr>
                <a:schemeClr val="lt2"/>
              </a:buClr>
              <a:buSzPts val="2000"/>
              <a:buNone/>
              <a:defRPr sz="2000">
                <a:solidFill>
                  <a:schemeClr val="lt2"/>
                </a:solidFill>
              </a:defRPr>
            </a:lvl3pPr>
            <a:lvl4pPr lvl="3" algn="l" rtl="0">
              <a:lnSpc>
                <a:spcPct val="100000"/>
              </a:lnSpc>
              <a:spcBef>
                <a:spcPts val="0"/>
              </a:spcBef>
              <a:spcAft>
                <a:spcPts val="0"/>
              </a:spcAft>
              <a:buClr>
                <a:schemeClr val="lt2"/>
              </a:buClr>
              <a:buSzPts val="2000"/>
              <a:buNone/>
              <a:defRPr sz="2000">
                <a:solidFill>
                  <a:schemeClr val="lt2"/>
                </a:solidFill>
              </a:defRPr>
            </a:lvl4pPr>
            <a:lvl5pPr lvl="4" algn="l" rtl="0">
              <a:lnSpc>
                <a:spcPct val="100000"/>
              </a:lnSpc>
              <a:spcBef>
                <a:spcPts val="0"/>
              </a:spcBef>
              <a:spcAft>
                <a:spcPts val="0"/>
              </a:spcAft>
              <a:buClr>
                <a:schemeClr val="lt2"/>
              </a:buClr>
              <a:buSzPts val="2000"/>
              <a:buNone/>
              <a:defRPr sz="2000">
                <a:solidFill>
                  <a:schemeClr val="lt2"/>
                </a:solidFill>
              </a:defRPr>
            </a:lvl5pPr>
            <a:lvl6pPr lvl="5" algn="l" rtl="0">
              <a:lnSpc>
                <a:spcPct val="100000"/>
              </a:lnSpc>
              <a:spcBef>
                <a:spcPts val="0"/>
              </a:spcBef>
              <a:spcAft>
                <a:spcPts val="0"/>
              </a:spcAft>
              <a:buClr>
                <a:schemeClr val="lt2"/>
              </a:buClr>
              <a:buSzPts val="2000"/>
              <a:buNone/>
              <a:defRPr sz="2000">
                <a:solidFill>
                  <a:schemeClr val="lt2"/>
                </a:solidFill>
              </a:defRPr>
            </a:lvl6pPr>
            <a:lvl7pPr lvl="6" algn="l" rtl="0">
              <a:lnSpc>
                <a:spcPct val="100000"/>
              </a:lnSpc>
              <a:spcBef>
                <a:spcPts val="0"/>
              </a:spcBef>
              <a:spcAft>
                <a:spcPts val="0"/>
              </a:spcAft>
              <a:buClr>
                <a:schemeClr val="lt2"/>
              </a:buClr>
              <a:buSzPts val="2000"/>
              <a:buNone/>
              <a:defRPr sz="2000">
                <a:solidFill>
                  <a:schemeClr val="lt2"/>
                </a:solidFill>
              </a:defRPr>
            </a:lvl7pPr>
            <a:lvl8pPr lvl="7" algn="l" rtl="0">
              <a:lnSpc>
                <a:spcPct val="100000"/>
              </a:lnSpc>
              <a:spcBef>
                <a:spcPts val="0"/>
              </a:spcBef>
              <a:spcAft>
                <a:spcPts val="0"/>
              </a:spcAft>
              <a:buClr>
                <a:schemeClr val="lt2"/>
              </a:buClr>
              <a:buSzPts val="2000"/>
              <a:buNone/>
              <a:defRPr sz="2000">
                <a:solidFill>
                  <a:schemeClr val="lt2"/>
                </a:solidFill>
              </a:defRPr>
            </a:lvl8pPr>
            <a:lvl9pPr lvl="8" algn="l" rtl="0">
              <a:lnSpc>
                <a:spcPct val="100000"/>
              </a:lnSpc>
              <a:spcBef>
                <a:spcPts val="0"/>
              </a:spcBef>
              <a:spcAft>
                <a:spcPts val="0"/>
              </a:spcAft>
              <a:buClr>
                <a:schemeClr val="lt2"/>
              </a:buClr>
              <a:buSzPts val="2000"/>
              <a:buNone/>
              <a:defRPr sz="2000">
                <a:solidFill>
                  <a:schemeClr val="lt2"/>
                </a:solidFill>
              </a:defRPr>
            </a:lvl9pPr>
          </a:lstStyle>
          <a:p>
            <a:endParaRPr/>
          </a:p>
        </p:txBody>
      </p:sp>
      <p:grpSp>
        <p:nvGrpSpPr>
          <p:cNvPr id="496" name="Google Shape;496;p20"/>
          <p:cNvGrpSpPr/>
          <p:nvPr/>
        </p:nvGrpSpPr>
        <p:grpSpPr>
          <a:xfrm>
            <a:off x="455002" y="401910"/>
            <a:ext cx="908390" cy="258739"/>
            <a:chOff x="238125" y="1822850"/>
            <a:chExt cx="7080200" cy="2016675"/>
          </a:xfrm>
        </p:grpSpPr>
        <p:sp>
          <p:nvSpPr>
            <p:cNvPr id="497" name="Google Shape;497;p2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 name="Google Shape;498;p2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 name="Google Shape;499;p2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 name="Google Shape;500;p2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 name="Google Shape;501;p2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 name="Google Shape;502;p2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 name="Google Shape;503;p2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04" name="Google Shape;504;p20"/>
          <p:cNvSpPr/>
          <p:nvPr/>
        </p:nvSpPr>
        <p:spPr>
          <a:xfrm>
            <a:off x="6292725" y="2851350"/>
            <a:ext cx="2851800" cy="1425900"/>
          </a:xfrm>
          <a:prstGeom prst="rect">
            <a:avLst/>
          </a:prstGeom>
          <a:solidFill>
            <a:schemeClr val="accent4"/>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 name="Google Shape;505;p20"/>
          <p:cNvSpPr/>
          <p:nvPr/>
        </p:nvSpPr>
        <p:spPr>
          <a:xfrm>
            <a:off x="7718506" y="-27"/>
            <a:ext cx="1425900" cy="14259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 name="Google Shape;506;p20"/>
          <p:cNvSpPr/>
          <p:nvPr/>
        </p:nvSpPr>
        <p:spPr>
          <a:xfrm>
            <a:off x="0" y="4272050"/>
            <a:ext cx="9144000" cy="8712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pic>
        <p:nvPicPr>
          <p:cNvPr id="507" name="Google Shape;507;p20"/>
          <p:cNvPicPr preferRelativeResize="0"/>
          <p:nvPr/>
        </p:nvPicPr>
        <p:blipFill rotWithShape="1">
          <a:blip r:embed="rId3">
            <a:alphaModFix/>
          </a:blip>
          <a:srcRect l="33473" t="11983" r="24193" b="24544"/>
          <a:stretch/>
        </p:blipFill>
        <p:spPr>
          <a:xfrm>
            <a:off x="7718501" y="1425501"/>
            <a:ext cx="1425776" cy="1425899"/>
          </a:xfrm>
          <a:prstGeom prst="rect">
            <a:avLst/>
          </a:prstGeom>
          <a:noFill/>
          <a:ln>
            <a:noFill/>
          </a:ln>
        </p:spPr>
      </p:pic>
      <p:pic>
        <p:nvPicPr>
          <p:cNvPr id="508" name="Google Shape;508;p20"/>
          <p:cNvPicPr preferRelativeResize="0"/>
          <p:nvPr/>
        </p:nvPicPr>
        <p:blipFill rotWithShape="1">
          <a:blip r:embed="rId4">
            <a:alphaModFix/>
          </a:blip>
          <a:srcRect/>
          <a:stretch/>
        </p:blipFill>
        <p:spPr>
          <a:xfrm>
            <a:off x="6292200" y="2727426"/>
            <a:ext cx="2851800" cy="1549825"/>
          </a:xfrm>
          <a:prstGeom prst="rect">
            <a:avLst/>
          </a:prstGeom>
          <a:noFill/>
          <a:ln>
            <a:noFill/>
          </a:ln>
        </p:spPr>
      </p:pic>
      <p:grpSp>
        <p:nvGrpSpPr>
          <p:cNvPr id="509" name="Google Shape;509;p20"/>
          <p:cNvGrpSpPr/>
          <p:nvPr/>
        </p:nvGrpSpPr>
        <p:grpSpPr>
          <a:xfrm>
            <a:off x="5825946" y="3085919"/>
            <a:ext cx="1376700" cy="330600"/>
            <a:chOff x="5457350" y="2701375"/>
            <a:chExt cx="1376700" cy="330600"/>
          </a:xfrm>
        </p:grpSpPr>
        <p:sp>
          <p:nvSpPr>
            <p:cNvPr id="510" name="Google Shape;510;p20"/>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511" name="Google Shape;511;p20"/>
            <p:cNvGrpSpPr/>
            <p:nvPr/>
          </p:nvGrpSpPr>
          <p:grpSpPr>
            <a:xfrm>
              <a:off x="5541202" y="2774463"/>
              <a:ext cx="183000" cy="183000"/>
              <a:chOff x="5541202" y="2774463"/>
              <a:chExt cx="183000" cy="183000"/>
            </a:xfrm>
          </p:grpSpPr>
          <p:sp>
            <p:nvSpPr>
              <p:cNvPr id="512" name="Google Shape;512;p20"/>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 name="Google Shape;513;p20"/>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sp>
        <p:nvSpPr>
          <p:cNvPr id="514" name="Google Shape;514;p20"/>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70"/>
            </a:srgbClr>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515" name="Google Shape;515;p20"/>
          <p:cNvGrpSpPr/>
          <p:nvPr/>
        </p:nvGrpSpPr>
        <p:grpSpPr>
          <a:xfrm>
            <a:off x="2446250" y="4626182"/>
            <a:ext cx="845188" cy="162953"/>
            <a:chOff x="3701600" y="2570125"/>
            <a:chExt cx="1503625" cy="289900"/>
          </a:xfrm>
        </p:grpSpPr>
        <p:sp>
          <p:nvSpPr>
            <p:cNvPr id="516" name="Google Shape;516;p2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 name="Google Shape;517;p2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 name="Google Shape;518;p2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 name="Google Shape;519;p2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 name="Google Shape;520;p2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 name="Google Shape;521;p2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 name="Google Shape;522;p2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 name="Google Shape;523;p2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 name="Google Shape;524;p2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 name="Google Shape;525;p2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 name="Google Shape;526;p2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 name="Google Shape;527;p2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528" name="Google Shape;528;p20"/>
          <p:cNvGrpSpPr/>
          <p:nvPr/>
        </p:nvGrpSpPr>
        <p:grpSpPr>
          <a:xfrm>
            <a:off x="5267234" y="4595311"/>
            <a:ext cx="908377" cy="201300"/>
            <a:chOff x="5577025" y="2564875"/>
            <a:chExt cx="1764525" cy="390950"/>
          </a:xfrm>
        </p:grpSpPr>
        <p:sp>
          <p:nvSpPr>
            <p:cNvPr id="529" name="Google Shape;529;p20"/>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0" name="Google Shape;530;p20"/>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 name="Google Shape;531;p20"/>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 name="Google Shape;532;p20"/>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 name="Google Shape;533;p20"/>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 name="Google Shape;534;p20"/>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 name="Google Shape;535;p20"/>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 name="Google Shape;536;p20"/>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 name="Google Shape;537;p20"/>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 name="Google Shape;538;p20"/>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 name="Google Shape;539;p20"/>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 name="Google Shape;540;p20"/>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 name="Google Shape;541;p20"/>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 name="Google Shape;542;p20"/>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 name="Google Shape;543;p20"/>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 name="Google Shape;544;p20"/>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545" name="Google Shape;545;p20"/>
          <p:cNvGrpSpPr/>
          <p:nvPr/>
        </p:nvGrpSpPr>
        <p:grpSpPr>
          <a:xfrm>
            <a:off x="3882460" y="4590169"/>
            <a:ext cx="682107" cy="266863"/>
            <a:chOff x="238125" y="2500825"/>
            <a:chExt cx="1678825" cy="656650"/>
          </a:xfrm>
        </p:grpSpPr>
        <p:sp>
          <p:nvSpPr>
            <p:cNvPr id="546" name="Google Shape;546;p20"/>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 name="Google Shape;547;p20"/>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 name="Google Shape;548;p20"/>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 name="Google Shape;549;p20"/>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 name="Google Shape;550;p20"/>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 name="Google Shape;551;p20"/>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 name="Google Shape;552;p20"/>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 name="Google Shape;553;p20"/>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 name="Google Shape;554;p20"/>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 name="Google Shape;555;p20"/>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 name="Google Shape;556;p20"/>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 name="Google Shape;557;p20"/>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 name="Google Shape;558;p20"/>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 name="Google Shape;559;p20"/>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 name="Google Shape;560;p20"/>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 name="Google Shape;561;p20"/>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 name="Google Shape;562;p20"/>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 name="Google Shape;563;p20"/>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 name="Google Shape;564;p20"/>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565" name="Google Shape;565;p20"/>
          <p:cNvGrpSpPr/>
          <p:nvPr/>
        </p:nvGrpSpPr>
        <p:grpSpPr>
          <a:xfrm>
            <a:off x="6779578" y="4626182"/>
            <a:ext cx="845188" cy="162953"/>
            <a:chOff x="3701600" y="2570125"/>
            <a:chExt cx="1503625" cy="289900"/>
          </a:xfrm>
        </p:grpSpPr>
        <p:sp>
          <p:nvSpPr>
            <p:cNvPr id="566" name="Google Shape;566;p2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 name="Google Shape;567;p2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 name="Google Shape;568;p2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 name="Google Shape;569;p2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 name="Google Shape;570;p2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 name="Google Shape;571;p2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 name="Google Shape;572;p2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 name="Google Shape;573;p2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 name="Google Shape;574;p2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 name="Google Shape;575;p2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 name="Google Shape;576;p2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 name="Google Shape;577;p2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78" name="Google Shape;578;p20"/>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70"/>
            </a:srgbClr>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 name="Google Shape;579;p20"/>
          <p:cNvSpPr txBox="1"/>
          <p:nvPr/>
        </p:nvSpPr>
        <p:spPr>
          <a:xfrm>
            <a:off x="327649" y="4545776"/>
            <a:ext cx="1012800" cy="3078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580" name="Google Shape;580;p20"/>
          <p:cNvGrpSpPr/>
          <p:nvPr/>
        </p:nvGrpSpPr>
        <p:grpSpPr>
          <a:xfrm>
            <a:off x="6292190" y="1426141"/>
            <a:ext cx="1425849" cy="1425202"/>
            <a:chOff x="1189450" y="238125"/>
            <a:chExt cx="5177375" cy="5175025"/>
          </a:xfrm>
        </p:grpSpPr>
        <p:sp>
          <p:nvSpPr>
            <p:cNvPr id="581" name="Google Shape;581;p2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 name="Google Shape;582;p2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 name="Google Shape;583;p2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 name="Google Shape;584;p2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 name="Google Shape;585;p2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 name="Google Shape;586;p2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 name="Google Shape;587;p2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8" name="Google Shape;588;p2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 name="Google Shape;589;p2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 name="Google Shape;590;p2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 name="Google Shape;591;p2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 name="Google Shape;592;p2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 name="Google Shape;593;p2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 name="Google Shape;594;p2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 name="Google Shape;595;p2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 name="Google Shape;596;p2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 name="Google Shape;597;p2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 name="Google Shape;598;p2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 name="Google Shape;599;p2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 name="Google Shape;600;p2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 name="Google Shape;601;p2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 name="Google Shape;602;p2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 name="Google Shape;603;p2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 name="Google Shape;604;p2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 name="Google Shape;605;p2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 name="Google Shape;606;p2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 name="Google Shape;607;p2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 name="Google Shape;608;p2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 name="Google Shape;609;p2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 name="Google Shape;610;p2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 name="Google Shape;611;p2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 name="Google Shape;612;p2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 name="Google Shape;613;p2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 name="Google Shape;614;p2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 name="Google Shape;615;p2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 name="Google Shape;616;p2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 name="Google Shape;617;p2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 name="Google Shape;618;p2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 name="Google Shape;619;p2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 name="Google Shape;620;p2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 name="Google Shape;621;p2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 name="Google Shape;622;p2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 name="Google Shape;623;p2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 name="Google Shape;624;p2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 name="Google Shape;625;p2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 name="Google Shape;626;p2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 name="Google Shape;627;p2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 name="Google Shape;628;p2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 name="Google Shape;629;p2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 name="Google Shape;630;p2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 name="Google Shape;631;p2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 name="Google Shape;632;p2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 name="Google Shape;633;p2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 name="Google Shape;634;p2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 name="Google Shape;635;p2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 name="Google Shape;636;p2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 name="Google Shape;637;p2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 name="Google Shape;638;p2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 name="Google Shape;639;p2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 name="Google Shape;640;p2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 name="Google Shape;641;p2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 name="Google Shape;642;p2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 name="Google Shape;643;p2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 name="Google Shape;644;p2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 name="Google Shape;645;p2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 name="Google Shape;646;p2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 name="Google Shape;647;p2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 name="Google Shape;648;p2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 name="Google Shape;649;p2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 name="Google Shape;650;p2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 name="Google Shape;651;p2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 name="Google Shape;652;p2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 name="Google Shape;653;p2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 name="Google Shape;654;p2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 name="Google Shape;655;p2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 name="Google Shape;656;p2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 name="Google Shape;657;p2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 name="Google Shape;658;p2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 name="Google Shape;659;p2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 name="Google Shape;660;p2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 name="Google Shape;661;p2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 name="Google Shape;662;p2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 name="Google Shape;663;p2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 name="Google Shape;664;p2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 name="Google Shape;665;p2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 name="Google Shape;666;p2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 name="Google Shape;667;p2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 name="Google Shape;668;p2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 name="Google Shape;669;p2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 name="Google Shape;670;p2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 name="Google Shape;671;p2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 name="Google Shape;672;p2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 name="Google Shape;673;p2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 name="Google Shape;674;p2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 name="Google Shape;675;p2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 name="Google Shape;676;p2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 name="Google Shape;677;p2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 name="Google Shape;678;p2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 name="Google Shape;679;p2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 name="Google Shape;680;p2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 name="Google Shape;681;p2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 name="Google Shape;682;p2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 name="Google Shape;683;p2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 name="Google Shape;684;p2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 name="Google Shape;685;p2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 name="Google Shape;686;p2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 name="Google Shape;687;p2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 name="Google Shape;688;p2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 name="Google Shape;689;p2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0" name="Google Shape;690;p2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1" name="Google Shape;691;p2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2" name="Google Shape;692;p2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3" name="Google Shape;693;p2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4" name="Google Shape;694;p2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5" name="Google Shape;695;p2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6" name="Google Shape;696;p2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7" name="Google Shape;697;p2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8" name="Google Shape;698;p2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9" name="Google Shape;699;p2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0" name="Google Shape;700;p2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1" name="Google Shape;701;p2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2" name="Google Shape;702;p2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3" name="Google Shape;703;p2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4" name="Google Shape;704;p2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5" name="Google Shape;705;p2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6" name="Google Shape;706;p2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7" name="Google Shape;707;p2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8" name="Google Shape;708;p2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9" name="Google Shape;709;p2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0" name="Google Shape;710;p2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1" name="Google Shape;711;p2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2" name="Google Shape;712;p2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3" name="Google Shape;713;p2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4" name="Google Shape;714;p2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5" name="Google Shape;715;p2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6" name="Google Shape;716;p2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7" name="Google Shape;717;p2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8" name="Google Shape;718;p2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9" name="Google Shape;719;p2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0" name="Google Shape;720;p2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1" name="Google Shape;721;p2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2" name="Google Shape;722;p2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3" name="Google Shape;723;p2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4" name="Google Shape;724;p2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5" name="Google Shape;725;p2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6" name="Google Shape;726;p2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7" name="Google Shape;727;p2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8" name="Google Shape;728;p2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9" name="Google Shape;729;p2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0" name="Google Shape;730;p2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1" name="Google Shape;731;p2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2" name="Google Shape;732;p2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3" name="Google Shape;733;p2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4" name="Google Shape;734;p2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5" name="Google Shape;735;p2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6" name="Google Shape;736;p2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7" name="Google Shape;737;p2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8" name="Google Shape;738;p2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9" name="Google Shape;739;p2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0" name="Google Shape;740;p2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1" name="Google Shape;741;p2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2" name="Google Shape;742;p2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3" name="Google Shape;743;p2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4" name="Google Shape;744;p2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5" name="Google Shape;745;p2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6" name="Google Shape;746;p2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7" name="Google Shape;747;p2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8" name="Google Shape;748;p2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9" name="Google Shape;749;p2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50" name="Google Shape;750;p2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51" name="Google Shape;751;p2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52" name="Google Shape;752;p2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53" name="Google Shape;753;p2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54" name="Google Shape;754;p2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55" name="Google Shape;755;p2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56" name="Google Shape;756;p2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57" name="Google Shape;757;p2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58" name="Google Shape;758;p2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59" name="Google Shape;759;p2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60" name="Google Shape;760;p2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61" name="Google Shape;761;p2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62" name="Google Shape;762;p2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63" name="Google Shape;763;p2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64" name="Google Shape;764;p2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65" name="Google Shape;765;p2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66" name="Google Shape;766;p2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67" name="Google Shape;767;p2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68" name="Google Shape;768;p2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69" name="Google Shape;769;p2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70" name="Google Shape;770;p2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71" name="Google Shape;771;p2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72" name="Google Shape;772;p2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73" name="Google Shape;773;p2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74" name="Google Shape;774;p2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75" name="Google Shape;775;p2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76" name="Google Shape;776;p2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77" name="Google Shape;777;p2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78" name="Google Shape;778;p2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79" name="Google Shape;779;p2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80" name="Google Shape;780;p2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81" name="Google Shape;781;p2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82" name="Google Shape;782;p2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83" name="Google Shape;783;p2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84" name="Google Shape;784;p2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85" name="Google Shape;785;p2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86" name="Google Shape;786;p2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87" name="Google Shape;787;p2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88" name="Google Shape;788;p2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89" name="Google Shape;789;p2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90" name="Google Shape;790;p2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91" name="Google Shape;791;p2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92" name="Google Shape;792;p2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93" name="Google Shape;793;p2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94" name="Google Shape;794;p2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95" name="Google Shape;795;p2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96" name="Google Shape;796;p2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97" name="Google Shape;797;p2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98" name="Google Shape;798;p2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99" name="Google Shape;799;p2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00" name="Google Shape;800;p2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01" name="Google Shape;801;p2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02" name="Google Shape;802;p2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03" name="Google Shape;803;p2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04" name="Google Shape;804;p2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05" name="Google Shape;805;p2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06" name="Google Shape;806;p2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07" name="Google Shape;807;p2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08" name="Google Shape;808;p2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09" name="Google Shape;809;p2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10" name="Google Shape;810;p2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11" name="Google Shape;811;p2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12" name="Google Shape;812;p2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13" name="Google Shape;813;p2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14" name="Google Shape;814;p2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15" name="Google Shape;815;p2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16" name="Google Shape;816;p2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17" name="Google Shape;817;p2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18" name="Google Shape;818;p2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19" name="Google Shape;819;p2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20" name="Google Shape;820;p2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21" name="Google Shape;821;p2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22" name="Google Shape;822;p2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23" name="Google Shape;823;p2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24" name="Google Shape;824;p2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25" name="Google Shape;825;p2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26" name="Google Shape;826;p2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27" name="Google Shape;827;p2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28" name="Google Shape;828;p2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29" name="Google Shape;829;p2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30" name="Google Shape;830;p2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31" name="Google Shape;831;p2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32" name="Google Shape;832;p2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33" name="Google Shape;833;p2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34" name="Google Shape;834;p2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35" name="Google Shape;835;p2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36" name="Google Shape;836;p2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37" name="Google Shape;837;p2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38" name="Google Shape;838;p2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39" name="Google Shape;839;p2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40" name="Google Shape;840;p2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41" name="Google Shape;841;p2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42" name="Google Shape;842;p2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43" name="Google Shape;843;p2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44" name="Google Shape;844;p2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45" name="Google Shape;845;p2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46" name="Google Shape;846;p2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47" name="Google Shape;847;p2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48" name="Google Shape;848;p2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49" name="Google Shape;849;p2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50" name="Google Shape;850;p2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51" name="Google Shape;851;p2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52" name="Google Shape;852;p2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53" name="Google Shape;853;p2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54" name="Google Shape;854;p2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55" name="Google Shape;855;p2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56" name="Google Shape;856;p2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57" name="Google Shape;857;p2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58" name="Google Shape;858;p2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59" name="Google Shape;859;p2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60" name="Google Shape;860;p2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61" name="Google Shape;861;p2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62" name="Google Shape;862;p2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63" name="Google Shape;863;p2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64" name="Google Shape;864;p2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65" name="Google Shape;865;p2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66" name="Google Shape;866;p2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67" name="Google Shape;867;p2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68" name="Google Shape;868;p2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69" name="Google Shape;869;p2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70" name="Google Shape;870;p2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71" name="Google Shape;871;p2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72" name="Google Shape;872;p2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73" name="Google Shape;873;p2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74" name="Google Shape;874;p2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75" name="Google Shape;875;p2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76" name="Google Shape;876;p2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77" name="Google Shape;877;p2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78" name="Google Shape;878;p2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79" name="Google Shape;879;p2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80" name="Google Shape;880;p2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81" name="Google Shape;881;p2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82" name="Google Shape;882;p2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83" name="Google Shape;883;p2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84" name="Google Shape;884;p2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85" name="Google Shape;885;p2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86" name="Google Shape;886;p2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87" name="Google Shape;887;p2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88" name="Google Shape;888;p2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89" name="Google Shape;889;p2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0" name="Google Shape;890;p2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1" name="Google Shape;891;p2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2" name="Google Shape;892;p2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3" name="Google Shape;893;p2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4" name="Google Shape;894;p2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5" name="Google Shape;895;p2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6" name="Google Shape;896;p2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7" name="Google Shape;897;p2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8" name="Google Shape;898;p2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899" name="Google Shape;899;p2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0" name="Google Shape;900;p2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1" name="Google Shape;901;p2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2" name="Google Shape;902;p2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3" name="Google Shape;903;p2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4" name="Google Shape;904;p2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5" name="Google Shape;905;p2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6" name="Google Shape;906;p2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7" name="Google Shape;907;p2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8" name="Google Shape;908;p2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09" name="Google Shape;909;p2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0" name="Google Shape;910;p2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1" name="Google Shape;911;p2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2" name="Google Shape;912;p2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3" name="Google Shape;913;p2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4" name="Google Shape;914;p2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5" name="Google Shape;915;p2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6" name="Google Shape;916;p2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7" name="Google Shape;917;p2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8" name="Google Shape;918;p2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19" name="Google Shape;919;p2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0" name="Google Shape;920;p2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1" name="Google Shape;921;p2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2" name="Google Shape;922;p2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3" name="Google Shape;923;p2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4" name="Google Shape;924;p2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5" name="Google Shape;925;p2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6" name="Google Shape;926;p2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7" name="Google Shape;927;p2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8" name="Google Shape;928;p2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29" name="Google Shape;929;p2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0" name="Google Shape;930;p2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1" name="Google Shape;931;p2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2" name="Google Shape;932;p2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3" name="Google Shape;933;p2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4" name="Google Shape;934;p2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5" name="Google Shape;935;p2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6" name="Google Shape;936;p2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7" name="Google Shape;937;p2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8" name="Google Shape;938;p2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39" name="Google Shape;939;p2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0" name="Google Shape;940;p2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1" name="Google Shape;941;p2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2" name="Google Shape;942;p2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3" name="Google Shape;943;p2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4" name="Google Shape;944;p2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5" name="Google Shape;945;p2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6" name="Google Shape;946;p2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7" name="Google Shape;947;p2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8" name="Google Shape;948;p2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49" name="Google Shape;949;p2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0" name="Google Shape;950;p2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1" name="Google Shape;951;p2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2" name="Google Shape;952;p2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3" name="Google Shape;953;p2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4" name="Google Shape;954;p2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5" name="Google Shape;955;p2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6" name="Google Shape;956;p2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7" name="Google Shape;957;p2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8" name="Google Shape;958;p2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59" name="Google Shape;959;p2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0" name="Google Shape;960;p2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1" name="Google Shape;961;p2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2" name="Google Shape;962;p2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3" name="Google Shape;963;p2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4" name="Google Shape;964;p2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5" name="Google Shape;965;p2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6" name="Google Shape;966;p2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7" name="Google Shape;967;p2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8" name="Google Shape;968;p2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69" name="Google Shape;969;p2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0" name="Google Shape;970;p2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1" name="Google Shape;971;p2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2" name="Google Shape;972;p2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3" name="Google Shape;973;p2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4" name="Google Shape;974;p2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5" name="Google Shape;975;p2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6" name="Google Shape;976;p2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7" name="Google Shape;977;p2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8" name="Google Shape;978;p2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79" name="Google Shape;979;p2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0" name="Google Shape;980;p2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1" name="Google Shape;981;p2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2" name="Google Shape;982;p2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3" name="Google Shape;983;p2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4" name="Google Shape;984;p2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5" name="Google Shape;985;p2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6" name="Google Shape;986;p2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7" name="Google Shape;987;p2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8" name="Google Shape;988;p2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89" name="Google Shape;989;p2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0" name="Google Shape;990;p2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1" name="Google Shape;991;p2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2" name="Google Shape;992;p2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3" name="Google Shape;993;p2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4" name="Google Shape;994;p2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5" name="Google Shape;995;p2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6" name="Google Shape;996;p2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7" name="Google Shape;997;p2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8" name="Google Shape;998;p2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999" name="Google Shape;999;p2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0" name="Google Shape;1000;p2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1" name="Google Shape;1001;p2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2" name="Google Shape;1002;p2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3" name="Google Shape;1003;p2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4" name="Google Shape;1004;p2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5" name="Google Shape;1005;p2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6" name="Google Shape;1006;p2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7" name="Google Shape;1007;p2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8" name="Google Shape;1008;p2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09" name="Google Shape;1009;p2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0" name="Google Shape;1010;p2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1" name="Google Shape;1011;p2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2" name="Google Shape;1012;p2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3" name="Google Shape;1013;p2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4" name="Google Shape;1014;p2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5" name="Google Shape;1015;p2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6" name="Google Shape;1016;p2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7" name="Google Shape;1017;p2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8" name="Google Shape;1018;p2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19" name="Google Shape;1019;p2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0" name="Google Shape;1020;p2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1" name="Google Shape;1021;p2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2" name="Google Shape;1022;p2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3" name="Google Shape;1023;p2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4" name="Google Shape;1024;p2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5" name="Google Shape;1025;p2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6" name="Google Shape;1026;p2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7" name="Google Shape;1027;p2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8" name="Google Shape;1028;p2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29" name="Google Shape;1029;p2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0" name="Google Shape;1030;p2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1" name="Google Shape;1031;p2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2" name="Google Shape;1032;p2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3" name="Google Shape;1033;p2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4" name="Google Shape;1034;p2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5" name="Google Shape;1035;p2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6" name="Google Shape;1036;p2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7" name="Google Shape;1037;p2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8" name="Google Shape;1038;p2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39" name="Google Shape;1039;p2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0" name="Google Shape;1040;p2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1" name="Google Shape;1041;p2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2" name="Google Shape;1042;p2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3" name="Google Shape;1043;p2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4" name="Google Shape;1044;p2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5" name="Google Shape;1045;p2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6" name="Google Shape;1046;p2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7" name="Google Shape;1047;p2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8" name="Google Shape;1048;p2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49" name="Google Shape;1049;p2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0" name="Google Shape;1050;p2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1" name="Google Shape;1051;p2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2" name="Google Shape;1052;p2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3" name="Google Shape;1053;p2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4" name="Google Shape;1054;p2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5" name="Google Shape;1055;p2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6" name="Google Shape;1056;p2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7" name="Google Shape;1057;p2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8" name="Google Shape;1058;p2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59" name="Google Shape;1059;p2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0" name="Google Shape;1060;p2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1" name="Google Shape;1061;p2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2" name="Google Shape;1062;p2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3" name="Google Shape;1063;p2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4" name="Google Shape;1064;p2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5" name="Google Shape;1065;p2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6" name="Google Shape;1066;p2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7" name="Google Shape;1067;p2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8" name="Google Shape;1068;p2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69" name="Google Shape;1069;p2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0" name="Google Shape;1070;p2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1" name="Google Shape;1071;p2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2" name="Google Shape;1072;p2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3" name="Google Shape;1073;p2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4" name="Google Shape;1074;p2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5" name="Google Shape;1075;p2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6" name="Google Shape;1076;p2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7" name="Google Shape;1077;p2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8" name="Google Shape;1078;p2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79" name="Google Shape;1079;p2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0" name="Google Shape;1080;p2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1" name="Google Shape;1081;p2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2" name="Google Shape;1082;p2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3" name="Google Shape;1083;p2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4" name="Google Shape;1084;p2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5" name="Google Shape;1085;p2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6" name="Google Shape;1086;p2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7" name="Google Shape;1087;p2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8" name="Google Shape;1088;p2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89" name="Google Shape;1089;p2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0" name="Google Shape;1090;p2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1" name="Google Shape;1091;p2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2" name="Google Shape;1092;p2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3" name="Google Shape;1093;p2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4" name="Google Shape;1094;p2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5" name="Google Shape;1095;p2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6" name="Google Shape;1096;p2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7" name="Google Shape;1097;p2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8" name="Google Shape;1098;p2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099" name="Google Shape;1099;p2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0" name="Google Shape;1100;p2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1" name="Google Shape;1101;p2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2" name="Google Shape;1102;p2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3" name="Google Shape;1103;p2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4" name="Google Shape;1104;p2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5" name="Google Shape;1105;p2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6" name="Google Shape;1106;p2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7" name="Google Shape;1107;p2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8" name="Google Shape;1108;p2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09" name="Google Shape;1109;p2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0" name="Google Shape;1110;p2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1" name="Google Shape;1111;p2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2" name="Google Shape;1112;p2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3" name="Google Shape;1113;p2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4" name="Google Shape;1114;p2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5" name="Google Shape;1115;p2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6" name="Google Shape;1116;p2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7" name="Google Shape;1117;p2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8" name="Google Shape;1118;p2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19" name="Google Shape;1119;p2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0" name="Google Shape;1120;p2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1" name="Google Shape;1121;p2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2" name="Google Shape;1122;p2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3" name="Google Shape;1123;p2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4" name="Google Shape;1124;p2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5" name="Google Shape;1125;p2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6" name="Google Shape;1126;p2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7" name="Google Shape;1127;p2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8" name="Google Shape;1128;p2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29" name="Google Shape;1129;p2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0" name="Google Shape;1130;p2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1" name="Google Shape;1131;p2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2" name="Google Shape;1132;p2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3" name="Google Shape;1133;p2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4" name="Google Shape;1134;p2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5" name="Google Shape;1135;p2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6" name="Google Shape;1136;p2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7" name="Google Shape;1137;p2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8" name="Google Shape;1138;p2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39" name="Google Shape;1139;p2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0" name="Google Shape;1140;p2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1" name="Google Shape;1141;p2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2" name="Google Shape;1142;p2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3" name="Google Shape;1143;p2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4" name="Google Shape;1144;p2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5" name="Google Shape;1145;p2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6" name="Google Shape;1146;p2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7" name="Google Shape;1147;p2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48" name="Google Shape;1148;p2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1149" name="Google Shape;1149;p20"/>
          <p:cNvSpPr/>
          <p:nvPr/>
        </p:nvSpPr>
        <p:spPr>
          <a:xfrm>
            <a:off x="324501" y="4426700"/>
            <a:ext cx="8499900" cy="5859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50"/>
        <p:cNvGrpSpPr/>
        <p:nvPr/>
      </p:nvGrpSpPr>
      <p:grpSpPr>
        <a:xfrm>
          <a:off x="0" y="0"/>
          <a:ext cx="0" cy="0"/>
          <a:chOff x="0" y="0"/>
          <a:chExt cx="0" cy="0"/>
        </a:xfrm>
      </p:grpSpPr>
      <p:sp>
        <p:nvSpPr>
          <p:cNvPr id="1151" name="Google Shape;1151;p21"/>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rtl="0">
              <a:lnSpc>
                <a:spcPct val="100000"/>
              </a:lnSpc>
              <a:spcBef>
                <a:spcPts val="0"/>
              </a:spcBef>
              <a:spcAft>
                <a:spcPts val="0"/>
              </a:spcAft>
              <a:buSzPts val="3600"/>
              <a:buNone/>
              <a:defRPr sz="3599"/>
            </a:lvl1pPr>
            <a:lvl2pPr lvl="1" algn="ctr" rtl="0">
              <a:lnSpc>
                <a:spcPct val="100000"/>
              </a:lnSpc>
              <a:spcBef>
                <a:spcPts val="0"/>
              </a:spcBef>
              <a:spcAft>
                <a:spcPts val="0"/>
              </a:spcAft>
              <a:buSzPts val="3600"/>
              <a:buNone/>
              <a:defRPr sz="3599"/>
            </a:lvl2pPr>
            <a:lvl3pPr lvl="2" algn="ctr" rtl="0">
              <a:lnSpc>
                <a:spcPct val="100000"/>
              </a:lnSpc>
              <a:spcBef>
                <a:spcPts val="0"/>
              </a:spcBef>
              <a:spcAft>
                <a:spcPts val="0"/>
              </a:spcAft>
              <a:buSzPts val="3600"/>
              <a:buNone/>
              <a:defRPr sz="3599"/>
            </a:lvl3pPr>
            <a:lvl4pPr lvl="3" algn="ctr" rtl="0">
              <a:lnSpc>
                <a:spcPct val="100000"/>
              </a:lnSpc>
              <a:spcBef>
                <a:spcPts val="0"/>
              </a:spcBef>
              <a:spcAft>
                <a:spcPts val="0"/>
              </a:spcAft>
              <a:buSzPts val="3600"/>
              <a:buNone/>
              <a:defRPr sz="3599"/>
            </a:lvl4pPr>
            <a:lvl5pPr lvl="4" algn="ctr" rtl="0">
              <a:lnSpc>
                <a:spcPct val="100000"/>
              </a:lnSpc>
              <a:spcBef>
                <a:spcPts val="0"/>
              </a:spcBef>
              <a:spcAft>
                <a:spcPts val="0"/>
              </a:spcAft>
              <a:buSzPts val="3600"/>
              <a:buNone/>
              <a:defRPr sz="3599"/>
            </a:lvl5pPr>
            <a:lvl6pPr lvl="5" algn="ctr" rtl="0">
              <a:lnSpc>
                <a:spcPct val="100000"/>
              </a:lnSpc>
              <a:spcBef>
                <a:spcPts val="0"/>
              </a:spcBef>
              <a:spcAft>
                <a:spcPts val="0"/>
              </a:spcAft>
              <a:buSzPts val="3600"/>
              <a:buNone/>
              <a:defRPr sz="3599"/>
            </a:lvl6pPr>
            <a:lvl7pPr lvl="6" algn="ctr" rtl="0">
              <a:lnSpc>
                <a:spcPct val="100000"/>
              </a:lnSpc>
              <a:spcBef>
                <a:spcPts val="0"/>
              </a:spcBef>
              <a:spcAft>
                <a:spcPts val="0"/>
              </a:spcAft>
              <a:buSzPts val="3600"/>
              <a:buNone/>
              <a:defRPr sz="3599"/>
            </a:lvl7pPr>
            <a:lvl8pPr lvl="7" algn="ctr" rtl="0">
              <a:lnSpc>
                <a:spcPct val="100000"/>
              </a:lnSpc>
              <a:spcBef>
                <a:spcPts val="0"/>
              </a:spcBef>
              <a:spcAft>
                <a:spcPts val="0"/>
              </a:spcAft>
              <a:buSzPts val="3600"/>
              <a:buNone/>
              <a:defRPr sz="3599"/>
            </a:lvl8pPr>
            <a:lvl9pPr lvl="8" algn="ctr" rtl="0">
              <a:lnSpc>
                <a:spcPct val="100000"/>
              </a:lnSpc>
              <a:spcBef>
                <a:spcPts val="0"/>
              </a:spcBef>
              <a:spcAft>
                <a:spcPts val="0"/>
              </a:spcAft>
              <a:buSzPts val="3600"/>
              <a:buNone/>
              <a:defRPr sz="3599"/>
            </a:lvl9pPr>
          </a:lstStyle>
          <a:p>
            <a:endParaRPr/>
          </a:p>
        </p:txBody>
      </p:sp>
      <p:sp>
        <p:nvSpPr>
          <p:cNvPr id="1152" name="Google Shape;1152;p2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53" name="Google Shape;1153;p21"/>
          <p:cNvSpPr txBox="1"/>
          <p:nvPr/>
        </p:nvSpPr>
        <p:spPr>
          <a:xfrm>
            <a:off x="244350"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 name="Google Shape;15;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1154"/>
        <p:cNvGrpSpPr/>
        <p:nvPr/>
      </p:nvGrpSpPr>
      <p:grpSpPr>
        <a:xfrm>
          <a:off x="0" y="0"/>
          <a:ext cx="0" cy="0"/>
          <a:chOff x="0" y="0"/>
          <a:chExt cx="0" cy="0"/>
        </a:xfrm>
      </p:grpSpPr>
      <p:grpSp>
        <p:nvGrpSpPr>
          <p:cNvPr id="1155" name="Google Shape;1155;p22"/>
          <p:cNvGrpSpPr/>
          <p:nvPr/>
        </p:nvGrpSpPr>
        <p:grpSpPr>
          <a:xfrm>
            <a:off x="2693441" y="10"/>
            <a:ext cx="3757132" cy="5143716"/>
            <a:chOff x="1895100" y="238125"/>
            <a:chExt cx="3826000" cy="5238000"/>
          </a:xfrm>
        </p:grpSpPr>
        <p:sp>
          <p:nvSpPr>
            <p:cNvPr id="1156" name="Google Shape;1156;p22"/>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57" name="Google Shape;1157;p22"/>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1158" name="Google Shape;1158;p22"/>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rtl="0">
              <a:lnSpc>
                <a:spcPct val="100000"/>
              </a:lnSpc>
              <a:spcBef>
                <a:spcPts val="0"/>
              </a:spcBef>
              <a:spcAft>
                <a:spcPts val="0"/>
              </a:spcAft>
              <a:buSzPts val="3600"/>
              <a:buNone/>
              <a:defRPr sz="3599"/>
            </a:lvl1pPr>
            <a:lvl2pPr lvl="1" algn="ctr" rtl="0">
              <a:lnSpc>
                <a:spcPct val="100000"/>
              </a:lnSpc>
              <a:spcBef>
                <a:spcPts val="0"/>
              </a:spcBef>
              <a:spcAft>
                <a:spcPts val="0"/>
              </a:spcAft>
              <a:buSzPts val="3600"/>
              <a:buNone/>
              <a:defRPr sz="3599"/>
            </a:lvl2pPr>
            <a:lvl3pPr lvl="2" algn="ctr" rtl="0">
              <a:lnSpc>
                <a:spcPct val="100000"/>
              </a:lnSpc>
              <a:spcBef>
                <a:spcPts val="0"/>
              </a:spcBef>
              <a:spcAft>
                <a:spcPts val="0"/>
              </a:spcAft>
              <a:buSzPts val="3600"/>
              <a:buNone/>
              <a:defRPr sz="3599"/>
            </a:lvl3pPr>
            <a:lvl4pPr lvl="3" algn="ctr" rtl="0">
              <a:lnSpc>
                <a:spcPct val="100000"/>
              </a:lnSpc>
              <a:spcBef>
                <a:spcPts val="0"/>
              </a:spcBef>
              <a:spcAft>
                <a:spcPts val="0"/>
              </a:spcAft>
              <a:buSzPts val="3600"/>
              <a:buNone/>
              <a:defRPr sz="3599"/>
            </a:lvl4pPr>
            <a:lvl5pPr lvl="4" algn="ctr" rtl="0">
              <a:lnSpc>
                <a:spcPct val="100000"/>
              </a:lnSpc>
              <a:spcBef>
                <a:spcPts val="0"/>
              </a:spcBef>
              <a:spcAft>
                <a:spcPts val="0"/>
              </a:spcAft>
              <a:buSzPts val="3600"/>
              <a:buNone/>
              <a:defRPr sz="3599"/>
            </a:lvl5pPr>
            <a:lvl6pPr lvl="5" algn="ctr" rtl="0">
              <a:lnSpc>
                <a:spcPct val="100000"/>
              </a:lnSpc>
              <a:spcBef>
                <a:spcPts val="0"/>
              </a:spcBef>
              <a:spcAft>
                <a:spcPts val="0"/>
              </a:spcAft>
              <a:buSzPts val="3600"/>
              <a:buNone/>
              <a:defRPr sz="3599"/>
            </a:lvl6pPr>
            <a:lvl7pPr lvl="6" algn="ctr" rtl="0">
              <a:lnSpc>
                <a:spcPct val="100000"/>
              </a:lnSpc>
              <a:spcBef>
                <a:spcPts val="0"/>
              </a:spcBef>
              <a:spcAft>
                <a:spcPts val="0"/>
              </a:spcAft>
              <a:buSzPts val="3600"/>
              <a:buNone/>
              <a:defRPr sz="3599"/>
            </a:lvl7pPr>
            <a:lvl8pPr lvl="7" algn="ctr" rtl="0">
              <a:lnSpc>
                <a:spcPct val="100000"/>
              </a:lnSpc>
              <a:spcBef>
                <a:spcPts val="0"/>
              </a:spcBef>
              <a:spcAft>
                <a:spcPts val="0"/>
              </a:spcAft>
              <a:buSzPts val="3600"/>
              <a:buNone/>
              <a:defRPr sz="3599"/>
            </a:lvl8pPr>
            <a:lvl9pPr lvl="8" algn="ctr" rtl="0">
              <a:lnSpc>
                <a:spcPct val="100000"/>
              </a:lnSpc>
              <a:spcBef>
                <a:spcPts val="0"/>
              </a:spcBef>
              <a:spcAft>
                <a:spcPts val="0"/>
              </a:spcAft>
              <a:buSzPts val="3600"/>
              <a:buNone/>
              <a:defRPr sz="3599"/>
            </a:lvl9pPr>
          </a:lstStyle>
          <a:p>
            <a:endParaRPr/>
          </a:p>
        </p:txBody>
      </p:sp>
      <p:sp>
        <p:nvSpPr>
          <p:cNvPr id="1159" name="Google Shape;1159;p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60" name="Google Shape;1160;p22"/>
          <p:cNvSpPr txBox="1"/>
          <p:nvPr/>
        </p:nvSpPr>
        <p:spPr>
          <a:xfrm>
            <a:off x="244350"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161"/>
        <p:cNvGrpSpPr/>
        <p:nvPr/>
      </p:nvGrpSpPr>
      <p:grpSpPr>
        <a:xfrm>
          <a:off x="0" y="0"/>
          <a:ext cx="0" cy="0"/>
          <a:chOff x="0" y="0"/>
          <a:chExt cx="0" cy="0"/>
        </a:xfrm>
      </p:grpSpPr>
      <p:sp>
        <p:nvSpPr>
          <p:cNvPr id="1162" name="Google Shape;1162;p2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163" name="Google Shape;1163;p23"/>
          <p:cNvGrpSpPr/>
          <p:nvPr/>
        </p:nvGrpSpPr>
        <p:grpSpPr>
          <a:xfrm>
            <a:off x="8041174" y="4778597"/>
            <a:ext cx="598277" cy="170409"/>
            <a:chOff x="238125" y="1822850"/>
            <a:chExt cx="7080200" cy="2016675"/>
          </a:xfrm>
        </p:grpSpPr>
        <p:sp>
          <p:nvSpPr>
            <p:cNvPr id="1164" name="Google Shape;1164;p2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65" name="Google Shape;1165;p2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66" name="Google Shape;1166;p2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67" name="Google Shape;1167;p2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68" name="Google Shape;1168;p2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69" name="Google Shape;1169;p2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70" name="Google Shape;1170;p2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1171" name="Google Shape;1171;p23"/>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rtl="0">
              <a:lnSpc>
                <a:spcPct val="115000"/>
              </a:lnSpc>
              <a:spcBef>
                <a:spcPts val="0"/>
              </a:spcBef>
              <a:spcAft>
                <a:spcPts val="0"/>
              </a:spcAft>
              <a:buSzPts val="2800"/>
              <a:buNone/>
              <a:defRPr sz="2799"/>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1172" name="Google Shape;1172;p23"/>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rtl="0">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rtl="0">
              <a:lnSpc>
                <a:spcPct val="115000"/>
              </a:lnSpc>
              <a:spcBef>
                <a:spcPts val="0"/>
              </a:spcBef>
              <a:spcAft>
                <a:spcPts val="0"/>
              </a:spcAft>
              <a:buSzPts val="1200"/>
              <a:buNone/>
              <a:defRPr sz="1199"/>
            </a:lvl2pPr>
            <a:lvl3pPr lvl="2" algn="l" rtl="0">
              <a:lnSpc>
                <a:spcPct val="115000"/>
              </a:lnSpc>
              <a:spcBef>
                <a:spcPts val="0"/>
              </a:spcBef>
              <a:spcAft>
                <a:spcPts val="0"/>
              </a:spcAft>
              <a:buSzPts val="1200"/>
              <a:buNone/>
              <a:defRPr sz="1199"/>
            </a:lvl3pPr>
            <a:lvl4pPr lvl="3" algn="l" rtl="0">
              <a:lnSpc>
                <a:spcPct val="115000"/>
              </a:lnSpc>
              <a:spcBef>
                <a:spcPts val="0"/>
              </a:spcBef>
              <a:spcAft>
                <a:spcPts val="0"/>
              </a:spcAft>
              <a:buSzPts val="1200"/>
              <a:buNone/>
              <a:defRPr sz="1199"/>
            </a:lvl4pPr>
            <a:lvl5pPr lvl="4" algn="l" rtl="0">
              <a:lnSpc>
                <a:spcPct val="115000"/>
              </a:lnSpc>
              <a:spcBef>
                <a:spcPts val="0"/>
              </a:spcBef>
              <a:spcAft>
                <a:spcPts val="0"/>
              </a:spcAft>
              <a:buSzPts val="1200"/>
              <a:buNone/>
              <a:defRPr sz="1199"/>
            </a:lvl5pPr>
            <a:lvl6pPr lvl="5" algn="l" rtl="0">
              <a:lnSpc>
                <a:spcPct val="115000"/>
              </a:lnSpc>
              <a:spcBef>
                <a:spcPts val="0"/>
              </a:spcBef>
              <a:spcAft>
                <a:spcPts val="0"/>
              </a:spcAft>
              <a:buSzPts val="1200"/>
              <a:buNone/>
              <a:defRPr sz="1199"/>
            </a:lvl6pPr>
            <a:lvl7pPr lvl="6" algn="l" rtl="0">
              <a:lnSpc>
                <a:spcPct val="115000"/>
              </a:lnSpc>
              <a:spcBef>
                <a:spcPts val="0"/>
              </a:spcBef>
              <a:spcAft>
                <a:spcPts val="0"/>
              </a:spcAft>
              <a:buSzPts val="1200"/>
              <a:buNone/>
              <a:defRPr sz="1199"/>
            </a:lvl7pPr>
            <a:lvl8pPr lvl="7" algn="l" rtl="0">
              <a:lnSpc>
                <a:spcPct val="115000"/>
              </a:lnSpc>
              <a:spcBef>
                <a:spcPts val="0"/>
              </a:spcBef>
              <a:spcAft>
                <a:spcPts val="0"/>
              </a:spcAft>
              <a:buSzPts val="1200"/>
              <a:buNone/>
              <a:defRPr sz="1199"/>
            </a:lvl8pPr>
            <a:lvl9pPr lvl="8" algn="l" rtl="0">
              <a:lnSpc>
                <a:spcPct val="115000"/>
              </a:lnSpc>
              <a:spcBef>
                <a:spcPts val="0"/>
              </a:spcBef>
              <a:spcAft>
                <a:spcPts val="0"/>
              </a:spcAft>
              <a:buSzPts val="1200"/>
              <a:buNone/>
              <a:defRPr sz="1199"/>
            </a:lvl9pPr>
          </a:lstStyle>
          <a:p>
            <a:endParaRPr/>
          </a:p>
        </p:txBody>
      </p:sp>
      <p:sp>
        <p:nvSpPr>
          <p:cNvPr id="1173" name="Google Shape;1173;p23"/>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74" name="Google Shape;1174;p23"/>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rtl="0">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rtl="0">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rtl="0">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175" name="Google Shape;1175;p23"/>
          <p:cNvSpPr txBox="1"/>
          <p:nvPr/>
        </p:nvSpPr>
        <p:spPr>
          <a:xfrm>
            <a:off x="244350"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1176"/>
        <p:cNvGrpSpPr/>
        <p:nvPr/>
      </p:nvGrpSpPr>
      <p:grpSpPr>
        <a:xfrm>
          <a:off x="0" y="0"/>
          <a:ext cx="0" cy="0"/>
          <a:chOff x="0" y="0"/>
          <a:chExt cx="0" cy="0"/>
        </a:xfrm>
      </p:grpSpPr>
      <p:grpSp>
        <p:nvGrpSpPr>
          <p:cNvPr id="1177" name="Google Shape;1177;p24"/>
          <p:cNvGrpSpPr/>
          <p:nvPr/>
        </p:nvGrpSpPr>
        <p:grpSpPr>
          <a:xfrm>
            <a:off x="1936603" y="6"/>
            <a:ext cx="3697033" cy="5143642"/>
            <a:chOff x="1926275" y="238125"/>
            <a:chExt cx="3765950" cy="5239525"/>
          </a:xfrm>
        </p:grpSpPr>
        <p:sp>
          <p:nvSpPr>
            <p:cNvPr id="1178" name="Google Shape;1178;p24"/>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79" name="Google Shape;1179;p24"/>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80" name="Google Shape;1180;p24"/>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81" name="Google Shape;1181;p24"/>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82" name="Google Shape;1182;p24"/>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83" name="Google Shape;1183;p24"/>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84" name="Google Shape;1184;p24"/>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85" name="Google Shape;1185;p24"/>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86" name="Google Shape;1186;p24"/>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87" name="Google Shape;1187;p24"/>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88" name="Google Shape;1188;p24"/>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89" name="Google Shape;1189;p24"/>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90" name="Google Shape;1190;p24"/>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91" name="Google Shape;1191;p24"/>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92" name="Google Shape;1192;p24"/>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93" name="Google Shape;1193;p24"/>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94" name="Google Shape;1194;p24"/>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95" name="Google Shape;1195;p24"/>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96" name="Google Shape;1196;p24"/>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97" name="Google Shape;1197;p24"/>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98" name="Google Shape;1198;p24"/>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199" name="Google Shape;1199;p24"/>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00" name="Google Shape;1200;p24"/>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01" name="Google Shape;1201;p24"/>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02" name="Google Shape;1202;p24"/>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03" name="Google Shape;1203;p24"/>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04" name="Google Shape;1204;p24"/>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05" name="Google Shape;1205;p24"/>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06" name="Google Shape;1206;p24"/>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07" name="Google Shape;1207;p24"/>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08" name="Google Shape;1208;p24"/>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09" name="Google Shape;1209;p24"/>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10" name="Google Shape;1210;p24"/>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11" name="Google Shape;1211;p24"/>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12" name="Google Shape;1212;p24"/>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13" name="Google Shape;1213;p24"/>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14" name="Google Shape;1214;p24"/>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15" name="Google Shape;1215;p24"/>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16" name="Google Shape;1216;p24"/>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17" name="Google Shape;1217;p24"/>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18" name="Google Shape;1218;p24"/>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19" name="Google Shape;1219;p24"/>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20" name="Google Shape;1220;p24"/>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21" name="Google Shape;1221;p24"/>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22" name="Google Shape;1222;p24"/>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23" name="Google Shape;1223;p24"/>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24" name="Google Shape;1224;p24"/>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25" name="Google Shape;1225;p24"/>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26" name="Google Shape;1226;p24"/>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27" name="Google Shape;1227;p24"/>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28" name="Google Shape;1228;p24"/>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29" name="Google Shape;1229;p24"/>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30" name="Google Shape;1230;p24"/>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31" name="Google Shape;1231;p24"/>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32" name="Google Shape;1232;p24"/>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33" name="Google Shape;1233;p24"/>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34" name="Google Shape;1234;p24"/>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35" name="Google Shape;1235;p24"/>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36" name="Google Shape;1236;p24"/>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37" name="Google Shape;1237;p24"/>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1238" name="Google Shape;1238;p24"/>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rtl="0">
              <a:lnSpc>
                <a:spcPct val="115000"/>
              </a:lnSpc>
              <a:spcBef>
                <a:spcPts val="0"/>
              </a:spcBef>
              <a:spcAft>
                <a:spcPts val="0"/>
              </a:spcAft>
              <a:buSzPts val="2800"/>
              <a:buNone/>
              <a:defRPr sz="2799"/>
            </a:lvl1pPr>
            <a:lvl2pPr lvl="1" algn="l" rtl="0">
              <a:lnSpc>
                <a:spcPct val="115000"/>
              </a:lnSpc>
              <a:spcBef>
                <a:spcPts val="0"/>
              </a:spcBef>
              <a:spcAft>
                <a:spcPts val="0"/>
              </a:spcAft>
              <a:buSzPts val="2800"/>
              <a:buNone/>
              <a:defRPr/>
            </a:lvl2pPr>
            <a:lvl3pPr lvl="2" algn="l" rtl="0">
              <a:lnSpc>
                <a:spcPct val="115000"/>
              </a:lnSpc>
              <a:spcBef>
                <a:spcPts val="0"/>
              </a:spcBef>
              <a:spcAft>
                <a:spcPts val="0"/>
              </a:spcAft>
              <a:buSzPts val="2800"/>
              <a:buNone/>
              <a:defRPr/>
            </a:lvl3pPr>
            <a:lvl4pPr lvl="3" algn="l" rtl="0">
              <a:lnSpc>
                <a:spcPct val="115000"/>
              </a:lnSpc>
              <a:spcBef>
                <a:spcPts val="0"/>
              </a:spcBef>
              <a:spcAft>
                <a:spcPts val="0"/>
              </a:spcAft>
              <a:buSzPts val="2800"/>
              <a:buNone/>
              <a:defRPr/>
            </a:lvl4pPr>
            <a:lvl5pPr lvl="4" algn="l" rtl="0">
              <a:lnSpc>
                <a:spcPct val="115000"/>
              </a:lnSpc>
              <a:spcBef>
                <a:spcPts val="0"/>
              </a:spcBef>
              <a:spcAft>
                <a:spcPts val="0"/>
              </a:spcAft>
              <a:buSzPts val="2800"/>
              <a:buNone/>
              <a:defRPr/>
            </a:lvl5pPr>
            <a:lvl6pPr lvl="5" algn="l" rtl="0">
              <a:lnSpc>
                <a:spcPct val="115000"/>
              </a:lnSpc>
              <a:spcBef>
                <a:spcPts val="0"/>
              </a:spcBef>
              <a:spcAft>
                <a:spcPts val="0"/>
              </a:spcAft>
              <a:buSzPts val="2800"/>
              <a:buNone/>
              <a:defRPr/>
            </a:lvl6pPr>
            <a:lvl7pPr lvl="6" algn="l" rtl="0">
              <a:lnSpc>
                <a:spcPct val="115000"/>
              </a:lnSpc>
              <a:spcBef>
                <a:spcPts val="0"/>
              </a:spcBef>
              <a:spcAft>
                <a:spcPts val="0"/>
              </a:spcAft>
              <a:buSzPts val="2800"/>
              <a:buNone/>
              <a:defRPr/>
            </a:lvl7pPr>
            <a:lvl8pPr lvl="7" algn="l" rtl="0">
              <a:lnSpc>
                <a:spcPct val="115000"/>
              </a:lnSpc>
              <a:spcBef>
                <a:spcPts val="0"/>
              </a:spcBef>
              <a:spcAft>
                <a:spcPts val="0"/>
              </a:spcAft>
              <a:buSzPts val="2800"/>
              <a:buNone/>
              <a:defRPr/>
            </a:lvl8pPr>
            <a:lvl9pPr lvl="8" algn="l" rtl="0">
              <a:lnSpc>
                <a:spcPct val="115000"/>
              </a:lnSpc>
              <a:spcBef>
                <a:spcPts val="0"/>
              </a:spcBef>
              <a:spcAft>
                <a:spcPts val="0"/>
              </a:spcAft>
              <a:buSzPts val="2800"/>
              <a:buNone/>
              <a:defRPr/>
            </a:lvl9pPr>
          </a:lstStyle>
          <a:p>
            <a:endParaRPr/>
          </a:p>
        </p:txBody>
      </p:sp>
      <p:sp>
        <p:nvSpPr>
          <p:cNvPr id="1239" name="Google Shape;1239;p2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240" name="Google Shape;1240;p24"/>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rtl="0">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rtl="0">
              <a:lnSpc>
                <a:spcPct val="115000"/>
              </a:lnSpc>
              <a:spcBef>
                <a:spcPts val="0"/>
              </a:spcBef>
              <a:spcAft>
                <a:spcPts val="0"/>
              </a:spcAft>
              <a:buSzPts val="1200"/>
              <a:buNone/>
              <a:defRPr sz="1199"/>
            </a:lvl2pPr>
            <a:lvl3pPr lvl="2" algn="l" rtl="0">
              <a:lnSpc>
                <a:spcPct val="115000"/>
              </a:lnSpc>
              <a:spcBef>
                <a:spcPts val="0"/>
              </a:spcBef>
              <a:spcAft>
                <a:spcPts val="0"/>
              </a:spcAft>
              <a:buSzPts val="1200"/>
              <a:buNone/>
              <a:defRPr sz="1199"/>
            </a:lvl3pPr>
            <a:lvl4pPr lvl="3" algn="l" rtl="0">
              <a:lnSpc>
                <a:spcPct val="115000"/>
              </a:lnSpc>
              <a:spcBef>
                <a:spcPts val="0"/>
              </a:spcBef>
              <a:spcAft>
                <a:spcPts val="0"/>
              </a:spcAft>
              <a:buSzPts val="1200"/>
              <a:buNone/>
              <a:defRPr sz="1199"/>
            </a:lvl4pPr>
            <a:lvl5pPr lvl="4" algn="l" rtl="0">
              <a:lnSpc>
                <a:spcPct val="115000"/>
              </a:lnSpc>
              <a:spcBef>
                <a:spcPts val="0"/>
              </a:spcBef>
              <a:spcAft>
                <a:spcPts val="0"/>
              </a:spcAft>
              <a:buSzPts val="1200"/>
              <a:buNone/>
              <a:defRPr sz="1199"/>
            </a:lvl5pPr>
            <a:lvl6pPr lvl="5" algn="l" rtl="0">
              <a:lnSpc>
                <a:spcPct val="115000"/>
              </a:lnSpc>
              <a:spcBef>
                <a:spcPts val="0"/>
              </a:spcBef>
              <a:spcAft>
                <a:spcPts val="0"/>
              </a:spcAft>
              <a:buSzPts val="1200"/>
              <a:buNone/>
              <a:defRPr sz="1199"/>
            </a:lvl6pPr>
            <a:lvl7pPr lvl="6" algn="l" rtl="0">
              <a:lnSpc>
                <a:spcPct val="115000"/>
              </a:lnSpc>
              <a:spcBef>
                <a:spcPts val="0"/>
              </a:spcBef>
              <a:spcAft>
                <a:spcPts val="0"/>
              </a:spcAft>
              <a:buSzPts val="1200"/>
              <a:buNone/>
              <a:defRPr sz="1199"/>
            </a:lvl7pPr>
            <a:lvl8pPr lvl="7" algn="l" rtl="0">
              <a:lnSpc>
                <a:spcPct val="115000"/>
              </a:lnSpc>
              <a:spcBef>
                <a:spcPts val="0"/>
              </a:spcBef>
              <a:spcAft>
                <a:spcPts val="0"/>
              </a:spcAft>
              <a:buSzPts val="1200"/>
              <a:buNone/>
              <a:defRPr sz="1199"/>
            </a:lvl8pPr>
            <a:lvl9pPr lvl="8" algn="l" rtl="0">
              <a:lnSpc>
                <a:spcPct val="115000"/>
              </a:lnSpc>
              <a:spcBef>
                <a:spcPts val="0"/>
              </a:spcBef>
              <a:spcAft>
                <a:spcPts val="0"/>
              </a:spcAft>
              <a:buSzPts val="1200"/>
              <a:buNone/>
              <a:defRPr sz="1199"/>
            </a:lvl9pPr>
          </a:lstStyle>
          <a:p>
            <a:endParaRPr/>
          </a:p>
        </p:txBody>
      </p:sp>
      <p:sp>
        <p:nvSpPr>
          <p:cNvPr id="1241" name="Google Shape;1241;p24"/>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1242" name="Google Shape;1242;p24"/>
          <p:cNvGrpSpPr/>
          <p:nvPr/>
        </p:nvGrpSpPr>
        <p:grpSpPr>
          <a:xfrm>
            <a:off x="8041174" y="4778597"/>
            <a:ext cx="598277" cy="170409"/>
            <a:chOff x="238125" y="1822850"/>
            <a:chExt cx="7080200" cy="2016675"/>
          </a:xfrm>
        </p:grpSpPr>
        <p:sp>
          <p:nvSpPr>
            <p:cNvPr id="1243" name="Google Shape;1243;p2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44" name="Google Shape;1244;p2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45" name="Google Shape;1245;p2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46" name="Google Shape;1246;p2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47" name="Google Shape;1247;p2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48" name="Google Shape;1248;p2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49" name="Google Shape;1249;p2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1250" name="Google Shape;1250;p24"/>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rtl="0">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rtl="0">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rtl="0">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251" name="Google Shape;1251;p24"/>
          <p:cNvSpPr txBox="1"/>
          <p:nvPr/>
        </p:nvSpPr>
        <p:spPr>
          <a:xfrm>
            <a:off x="244350"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1252"/>
        <p:cNvGrpSpPr/>
        <p:nvPr/>
      </p:nvGrpSpPr>
      <p:grpSpPr>
        <a:xfrm>
          <a:off x="0" y="0"/>
          <a:ext cx="0" cy="0"/>
          <a:chOff x="0" y="0"/>
          <a:chExt cx="0" cy="0"/>
        </a:xfrm>
      </p:grpSpPr>
      <p:sp>
        <p:nvSpPr>
          <p:cNvPr id="1253" name="Google Shape;1253;p25"/>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rtl="0">
              <a:lnSpc>
                <a:spcPct val="115000"/>
              </a:lnSpc>
              <a:spcBef>
                <a:spcPts val="0"/>
              </a:spcBef>
              <a:spcAft>
                <a:spcPts val="0"/>
              </a:spcAft>
              <a:buSzPts val="2800"/>
              <a:buNone/>
              <a:defRPr sz="2799"/>
            </a:lvl1pPr>
            <a:lvl2pPr lvl="1" algn="l" rtl="0">
              <a:lnSpc>
                <a:spcPct val="115000"/>
              </a:lnSpc>
              <a:spcBef>
                <a:spcPts val="0"/>
              </a:spcBef>
              <a:spcAft>
                <a:spcPts val="0"/>
              </a:spcAft>
              <a:buSzPts val="2800"/>
              <a:buNone/>
              <a:defRPr/>
            </a:lvl2pPr>
            <a:lvl3pPr lvl="2" algn="l" rtl="0">
              <a:lnSpc>
                <a:spcPct val="115000"/>
              </a:lnSpc>
              <a:spcBef>
                <a:spcPts val="0"/>
              </a:spcBef>
              <a:spcAft>
                <a:spcPts val="0"/>
              </a:spcAft>
              <a:buSzPts val="2800"/>
              <a:buNone/>
              <a:defRPr/>
            </a:lvl3pPr>
            <a:lvl4pPr lvl="3" algn="l" rtl="0">
              <a:lnSpc>
                <a:spcPct val="115000"/>
              </a:lnSpc>
              <a:spcBef>
                <a:spcPts val="0"/>
              </a:spcBef>
              <a:spcAft>
                <a:spcPts val="0"/>
              </a:spcAft>
              <a:buSzPts val="2800"/>
              <a:buNone/>
              <a:defRPr/>
            </a:lvl4pPr>
            <a:lvl5pPr lvl="4" algn="l" rtl="0">
              <a:lnSpc>
                <a:spcPct val="115000"/>
              </a:lnSpc>
              <a:spcBef>
                <a:spcPts val="0"/>
              </a:spcBef>
              <a:spcAft>
                <a:spcPts val="0"/>
              </a:spcAft>
              <a:buSzPts val="2800"/>
              <a:buNone/>
              <a:defRPr/>
            </a:lvl5pPr>
            <a:lvl6pPr lvl="5" algn="l" rtl="0">
              <a:lnSpc>
                <a:spcPct val="115000"/>
              </a:lnSpc>
              <a:spcBef>
                <a:spcPts val="0"/>
              </a:spcBef>
              <a:spcAft>
                <a:spcPts val="0"/>
              </a:spcAft>
              <a:buSzPts val="2800"/>
              <a:buNone/>
              <a:defRPr/>
            </a:lvl6pPr>
            <a:lvl7pPr lvl="6" algn="l" rtl="0">
              <a:lnSpc>
                <a:spcPct val="115000"/>
              </a:lnSpc>
              <a:spcBef>
                <a:spcPts val="0"/>
              </a:spcBef>
              <a:spcAft>
                <a:spcPts val="0"/>
              </a:spcAft>
              <a:buSzPts val="2800"/>
              <a:buNone/>
              <a:defRPr/>
            </a:lvl7pPr>
            <a:lvl8pPr lvl="7" algn="l" rtl="0">
              <a:lnSpc>
                <a:spcPct val="115000"/>
              </a:lnSpc>
              <a:spcBef>
                <a:spcPts val="0"/>
              </a:spcBef>
              <a:spcAft>
                <a:spcPts val="0"/>
              </a:spcAft>
              <a:buSzPts val="2800"/>
              <a:buNone/>
              <a:defRPr/>
            </a:lvl8pPr>
            <a:lvl9pPr lvl="8" algn="l" rtl="0">
              <a:lnSpc>
                <a:spcPct val="115000"/>
              </a:lnSpc>
              <a:spcBef>
                <a:spcPts val="0"/>
              </a:spcBef>
              <a:spcAft>
                <a:spcPts val="0"/>
              </a:spcAft>
              <a:buSzPts val="2800"/>
              <a:buNone/>
              <a:defRPr/>
            </a:lvl9pPr>
          </a:lstStyle>
          <a:p>
            <a:endParaRPr/>
          </a:p>
        </p:txBody>
      </p:sp>
      <p:sp>
        <p:nvSpPr>
          <p:cNvPr id="1254" name="Google Shape;1254;p2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255" name="Google Shape;1255;p25"/>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rtl="0">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rtl="0">
              <a:lnSpc>
                <a:spcPct val="115000"/>
              </a:lnSpc>
              <a:spcBef>
                <a:spcPts val="0"/>
              </a:spcBef>
              <a:spcAft>
                <a:spcPts val="0"/>
              </a:spcAft>
              <a:buSzPts val="1200"/>
              <a:buNone/>
              <a:defRPr sz="1199"/>
            </a:lvl2pPr>
            <a:lvl3pPr lvl="2" algn="l" rtl="0">
              <a:lnSpc>
                <a:spcPct val="115000"/>
              </a:lnSpc>
              <a:spcBef>
                <a:spcPts val="0"/>
              </a:spcBef>
              <a:spcAft>
                <a:spcPts val="0"/>
              </a:spcAft>
              <a:buSzPts val="1200"/>
              <a:buNone/>
              <a:defRPr sz="1199"/>
            </a:lvl3pPr>
            <a:lvl4pPr lvl="3" algn="l" rtl="0">
              <a:lnSpc>
                <a:spcPct val="115000"/>
              </a:lnSpc>
              <a:spcBef>
                <a:spcPts val="0"/>
              </a:spcBef>
              <a:spcAft>
                <a:spcPts val="0"/>
              </a:spcAft>
              <a:buSzPts val="1200"/>
              <a:buNone/>
              <a:defRPr sz="1199"/>
            </a:lvl4pPr>
            <a:lvl5pPr lvl="4" algn="l" rtl="0">
              <a:lnSpc>
                <a:spcPct val="115000"/>
              </a:lnSpc>
              <a:spcBef>
                <a:spcPts val="0"/>
              </a:spcBef>
              <a:spcAft>
                <a:spcPts val="0"/>
              </a:spcAft>
              <a:buSzPts val="1200"/>
              <a:buNone/>
              <a:defRPr sz="1199"/>
            </a:lvl5pPr>
            <a:lvl6pPr lvl="5" algn="l" rtl="0">
              <a:lnSpc>
                <a:spcPct val="115000"/>
              </a:lnSpc>
              <a:spcBef>
                <a:spcPts val="0"/>
              </a:spcBef>
              <a:spcAft>
                <a:spcPts val="0"/>
              </a:spcAft>
              <a:buSzPts val="1200"/>
              <a:buNone/>
              <a:defRPr sz="1199"/>
            </a:lvl6pPr>
            <a:lvl7pPr lvl="6" algn="l" rtl="0">
              <a:lnSpc>
                <a:spcPct val="115000"/>
              </a:lnSpc>
              <a:spcBef>
                <a:spcPts val="0"/>
              </a:spcBef>
              <a:spcAft>
                <a:spcPts val="0"/>
              </a:spcAft>
              <a:buSzPts val="1200"/>
              <a:buNone/>
              <a:defRPr sz="1199"/>
            </a:lvl7pPr>
            <a:lvl8pPr lvl="7" algn="l" rtl="0">
              <a:lnSpc>
                <a:spcPct val="115000"/>
              </a:lnSpc>
              <a:spcBef>
                <a:spcPts val="0"/>
              </a:spcBef>
              <a:spcAft>
                <a:spcPts val="0"/>
              </a:spcAft>
              <a:buSzPts val="1200"/>
              <a:buNone/>
              <a:defRPr sz="1199"/>
            </a:lvl8pPr>
            <a:lvl9pPr lvl="8" algn="l" rtl="0">
              <a:lnSpc>
                <a:spcPct val="115000"/>
              </a:lnSpc>
              <a:spcBef>
                <a:spcPts val="0"/>
              </a:spcBef>
              <a:spcAft>
                <a:spcPts val="0"/>
              </a:spcAft>
              <a:buSzPts val="1200"/>
              <a:buNone/>
              <a:defRPr sz="1199"/>
            </a:lvl9pPr>
          </a:lstStyle>
          <a:p>
            <a:endParaRPr/>
          </a:p>
        </p:txBody>
      </p:sp>
      <p:sp>
        <p:nvSpPr>
          <p:cNvPr id="1256" name="Google Shape;1256;p25"/>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1257" name="Google Shape;1257;p25"/>
          <p:cNvGrpSpPr/>
          <p:nvPr/>
        </p:nvGrpSpPr>
        <p:grpSpPr>
          <a:xfrm>
            <a:off x="8041174" y="4778597"/>
            <a:ext cx="598277" cy="170409"/>
            <a:chOff x="238125" y="1822850"/>
            <a:chExt cx="7080200" cy="2016675"/>
          </a:xfrm>
        </p:grpSpPr>
        <p:sp>
          <p:nvSpPr>
            <p:cNvPr id="1258" name="Google Shape;1258;p2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59" name="Google Shape;1259;p2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60" name="Google Shape;1260;p2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61" name="Google Shape;1261;p2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62" name="Google Shape;1262;p2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63" name="Google Shape;1263;p2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64" name="Google Shape;1264;p2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1265" name="Google Shape;1265;p25"/>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rtl="0">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rtl="0">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rtl="0">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266" name="Google Shape;1266;p25"/>
          <p:cNvSpPr txBox="1"/>
          <p:nvPr/>
        </p:nvSpPr>
        <p:spPr>
          <a:xfrm>
            <a:off x="244350"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1267"/>
        <p:cNvGrpSpPr/>
        <p:nvPr/>
      </p:nvGrpSpPr>
      <p:grpSpPr>
        <a:xfrm>
          <a:off x="0" y="0"/>
          <a:ext cx="0" cy="0"/>
          <a:chOff x="0" y="0"/>
          <a:chExt cx="0" cy="0"/>
        </a:xfrm>
      </p:grpSpPr>
      <p:sp>
        <p:nvSpPr>
          <p:cNvPr id="1268" name="Google Shape;1268;p26"/>
          <p:cNvSpPr txBox="1">
            <a:spLocks noGrp="1"/>
          </p:cNvSpPr>
          <p:nvPr>
            <p:ph type="title"/>
          </p:nvPr>
        </p:nvSpPr>
        <p:spPr>
          <a:xfrm>
            <a:off x="4564776" y="797750"/>
            <a:ext cx="4227900" cy="11463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800"/>
              <a:buNone/>
              <a:defRPr sz="2799"/>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1269" name="Google Shape;1269;p26"/>
          <p:cNvSpPr txBox="1">
            <a:spLocks noGrp="1"/>
          </p:cNvSpPr>
          <p:nvPr>
            <p:ph type="body" idx="1"/>
          </p:nvPr>
        </p:nvSpPr>
        <p:spPr>
          <a:xfrm>
            <a:off x="4564776" y="1944151"/>
            <a:ext cx="4227900" cy="25557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1270" name="Google Shape;1270;p2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271" name="Google Shape;1271;p26"/>
          <p:cNvSpPr/>
          <p:nvPr/>
        </p:nvSpPr>
        <p:spPr>
          <a:xfrm>
            <a:off x="4715515" y="518675"/>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72" name="Google Shape;1272;p26"/>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rtl="0">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rtl="0">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rtl="0">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rtl="0">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rtl="0">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rtl="0">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rtl="0">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rtl="0">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rtl="0">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1273" name="Google Shape;1273;p26"/>
          <p:cNvGrpSpPr/>
          <p:nvPr/>
        </p:nvGrpSpPr>
        <p:grpSpPr>
          <a:xfrm>
            <a:off x="8041174" y="4778597"/>
            <a:ext cx="598277" cy="170409"/>
            <a:chOff x="238125" y="1822850"/>
            <a:chExt cx="7080200" cy="2016675"/>
          </a:xfrm>
        </p:grpSpPr>
        <p:sp>
          <p:nvSpPr>
            <p:cNvPr id="1274" name="Google Shape;1274;p2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75" name="Google Shape;1275;p2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76" name="Google Shape;1276;p2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77" name="Google Shape;1277;p2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78" name="Google Shape;1278;p2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79" name="Google Shape;1279;p2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80" name="Google Shape;1280;p2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1281"/>
        <p:cNvGrpSpPr/>
        <p:nvPr/>
      </p:nvGrpSpPr>
      <p:grpSpPr>
        <a:xfrm>
          <a:off x="0" y="0"/>
          <a:ext cx="0" cy="0"/>
          <a:chOff x="0" y="0"/>
          <a:chExt cx="0" cy="0"/>
        </a:xfrm>
      </p:grpSpPr>
      <p:sp>
        <p:nvSpPr>
          <p:cNvPr id="1282" name="Google Shape;1282;p27"/>
          <p:cNvSpPr txBox="1">
            <a:spLocks noGrp="1"/>
          </p:cNvSpPr>
          <p:nvPr>
            <p:ph type="title"/>
          </p:nvPr>
        </p:nvSpPr>
        <p:spPr>
          <a:xfrm>
            <a:off x="399846" y="797750"/>
            <a:ext cx="4227900" cy="11463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800"/>
              <a:buNone/>
              <a:defRPr sz="2799"/>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1283" name="Google Shape;1283;p27"/>
          <p:cNvSpPr txBox="1">
            <a:spLocks noGrp="1"/>
          </p:cNvSpPr>
          <p:nvPr>
            <p:ph type="body" idx="1"/>
          </p:nvPr>
        </p:nvSpPr>
        <p:spPr>
          <a:xfrm>
            <a:off x="399846" y="1944151"/>
            <a:ext cx="4227900" cy="25557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1284" name="Google Shape;1284;p2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285" name="Google Shape;1285;p27"/>
          <p:cNvSpPr/>
          <p:nvPr/>
        </p:nvSpPr>
        <p:spPr>
          <a:xfrm>
            <a:off x="550586" y="518675"/>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86" name="Google Shape;1286;p27"/>
          <p:cNvSpPr txBox="1">
            <a:spLocks noGrp="1"/>
          </p:cNvSpPr>
          <p:nvPr>
            <p:ph type="subTitle" idx="2"/>
          </p:nvPr>
        </p:nvSpPr>
        <p:spPr>
          <a:xfrm>
            <a:off x="642621" y="421625"/>
            <a:ext cx="3985200" cy="316800"/>
          </a:xfrm>
          <a:prstGeom prst="rect">
            <a:avLst/>
          </a:prstGeom>
          <a:noFill/>
          <a:ln>
            <a:noFill/>
          </a:ln>
        </p:spPr>
        <p:txBody>
          <a:bodyPr spcFirstLastPara="1" wrap="square" lIns="91425" tIns="91425" rIns="91425" bIns="91425" anchor="ctr" anchorCtr="0">
            <a:normAutofit/>
          </a:bodyPr>
          <a:lstStyle>
            <a:lvl1pPr lvl="0" algn="l" rtl="0">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rtl="0">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rtl="0">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rtl="0">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rtl="0">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rtl="0">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rtl="0">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rtl="0">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rtl="0">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1287" name="Google Shape;1287;p27"/>
          <p:cNvSpPr txBox="1"/>
          <p:nvPr/>
        </p:nvSpPr>
        <p:spPr>
          <a:xfrm>
            <a:off x="244350"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1288"/>
        <p:cNvGrpSpPr/>
        <p:nvPr/>
      </p:nvGrpSpPr>
      <p:grpSpPr>
        <a:xfrm>
          <a:off x="0" y="0"/>
          <a:ext cx="0" cy="0"/>
          <a:chOff x="0" y="0"/>
          <a:chExt cx="0" cy="0"/>
        </a:xfrm>
      </p:grpSpPr>
      <p:sp>
        <p:nvSpPr>
          <p:cNvPr id="1289" name="Google Shape;1289;p28"/>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800"/>
              <a:buNone/>
              <a:defRPr sz="2799"/>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1290" name="Google Shape;1290;p2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291" name="Google Shape;1291;p28"/>
          <p:cNvGrpSpPr/>
          <p:nvPr/>
        </p:nvGrpSpPr>
        <p:grpSpPr>
          <a:xfrm>
            <a:off x="8041174" y="4778597"/>
            <a:ext cx="598277" cy="170409"/>
            <a:chOff x="238125" y="1822850"/>
            <a:chExt cx="7080200" cy="2016675"/>
          </a:xfrm>
        </p:grpSpPr>
        <p:sp>
          <p:nvSpPr>
            <p:cNvPr id="1292" name="Google Shape;1292;p2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93" name="Google Shape;1293;p2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94" name="Google Shape;1294;p2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95" name="Google Shape;1295;p2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96" name="Google Shape;1296;p2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97" name="Google Shape;1297;p2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298" name="Google Shape;1298;p2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1299" name="Google Shape;1299;p28"/>
          <p:cNvSpPr/>
          <p:nvPr/>
        </p:nvSpPr>
        <p:spPr>
          <a:xfrm>
            <a:off x="0" y="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00" name="Google Shape;1300;p28"/>
          <p:cNvSpPr/>
          <p:nvPr/>
        </p:nvSpPr>
        <p:spPr>
          <a:xfrm>
            <a:off x="1714501" y="0"/>
            <a:ext cx="1714500" cy="1714500"/>
          </a:xfrm>
          <a:prstGeom prst="rect">
            <a:avLst/>
          </a:prstGeom>
          <a:solidFill>
            <a:srgbClr val="E4F5FD"/>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01" name="Google Shape;1301;p28"/>
          <p:cNvSpPr/>
          <p:nvPr/>
        </p:nvSpPr>
        <p:spPr>
          <a:xfrm>
            <a:off x="1714501" y="1714500"/>
            <a:ext cx="1714500" cy="34290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pic>
        <p:nvPicPr>
          <p:cNvPr id="1302" name="Google Shape;1302;p28"/>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1303" name="Google Shape;1303;p28"/>
          <p:cNvPicPr preferRelativeResize="0"/>
          <p:nvPr/>
        </p:nvPicPr>
        <p:blipFill rotWithShape="1">
          <a:blip r:embed="rId3">
            <a:alphaModFix/>
          </a:blip>
          <a:srcRect/>
          <a:stretch/>
        </p:blipFill>
        <p:spPr>
          <a:xfrm>
            <a:off x="1714497" y="1707186"/>
            <a:ext cx="1714499" cy="3436315"/>
          </a:xfrm>
          <a:prstGeom prst="rect">
            <a:avLst/>
          </a:prstGeom>
          <a:noFill/>
          <a:ln>
            <a:noFill/>
          </a:ln>
        </p:spPr>
      </p:pic>
      <p:sp>
        <p:nvSpPr>
          <p:cNvPr id="1304" name="Google Shape;1304;p28"/>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rtl="0">
              <a:lnSpc>
                <a:spcPct val="115000"/>
              </a:lnSpc>
              <a:spcBef>
                <a:spcPts val="0"/>
              </a:spcBef>
              <a:spcAft>
                <a:spcPts val="0"/>
              </a:spcAft>
              <a:buSzPts val="1600"/>
              <a:buNone/>
              <a:defRPr/>
            </a:lvl1pPr>
            <a:lvl2pPr lvl="1" algn="l" rtl="0">
              <a:lnSpc>
                <a:spcPct val="115000"/>
              </a:lnSpc>
              <a:spcBef>
                <a:spcPts val="0"/>
              </a:spcBef>
              <a:spcAft>
                <a:spcPts val="0"/>
              </a:spcAft>
              <a:buSzPts val="1400"/>
              <a:buNone/>
              <a:defRPr/>
            </a:lvl2pPr>
            <a:lvl3pPr lvl="2" algn="l" rtl="0">
              <a:lnSpc>
                <a:spcPct val="115000"/>
              </a:lnSpc>
              <a:spcBef>
                <a:spcPts val="0"/>
              </a:spcBef>
              <a:spcAft>
                <a:spcPts val="0"/>
              </a:spcAft>
              <a:buSzPts val="1200"/>
              <a:buNone/>
              <a:defRPr/>
            </a:lvl3pPr>
            <a:lvl4pPr lvl="3" algn="l" rtl="0">
              <a:lnSpc>
                <a:spcPct val="115000"/>
              </a:lnSpc>
              <a:spcBef>
                <a:spcPts val="0"/>
              </a:spcBef>
              <a:spcAft>
                <a:spcPts val="0"/>
              </a:spcAft>
              <a:buSzPts val="1200"/>
              <a:buNone/>
              <a:defRPr/>
            </a:lvl4pPr>
            <a:lvl5pPr lvl="4" algn="l" rtl="0">
              <a:lnSpc>
                <a:spcPct val="115000"/>
              </a:lnSpc>
              <a:spcBef>
                <a:spcPts val="0"/>
              </a:spcBef>
              <a:spcAft>
                <a:spcPts val="0"/>
              </a:spcAft>
              <a:buSzPts val="1000"/>
              <a:buNone/>
              <a:defRPr/>
            </a:lvl5pPr>
            <a:lvl6pPr lvl="5" algn="l" rtl="0">
              <a:lnSpc>
                <a:spcPct val="115000"/>
              </a:lnSpc>
              <a:spcBef>
                <a:spcPts val="0"/>
              </a:spcBef>
              <a:spcAft>
                <a:spcPts val="0"/>
              </a:spcAft>
              <a:buSzPts val="1000"/>
              <a:buNone/>
              <a:defRPr/>
            </a:lvl6pPr>
            <a:lvl7pPr lvl="6" algn="l" rtl="0">
              <a:lnSpc>
                <a:spcPct val="115000"/>
              </a:lnSpc>
              <a:spcBef>
                <a:spcPts val="0"/>
              </a:spcBef>
              <a:spcAft>
                <a:spcPts val="0"/>
              </a:spcAft>
              <a:buSzPts val="1000"/>
              <a:buNone/>
              <a:defRPr/>
            </a:lvl7pPr>
            <a:lvl8pPr lvl="7" algn="l" rtl="0">
              <a:lnSpc>
                <a:spcPct val="115000"/>
              </a:lnSpc>
              <a:spcBef>
                <a:spcPts val="0"/>
              </a:spcBef>
              <a:spcAft>
                <a:spcPts val="0"/>
              </a:spcAft>
              <a:buSzPts val="900"/>
              <a:buNone/>
              <a:defRPr/>
            </a:lvl8pPr>
            <a:lvl9pPr lvl="8" algn="l" rtl="0">
              <a:lnSpc>
                <a:spcPct val="115000"/>
              </a:lnSpc>
              <a:spcBef>
                <a:spcPts val="0"/>
              </a:spcBef>
              <a:spcAft>
                <a:spcPts val="0"/>
              </a:spcAft>
              <a:buSzPts val="900"/>
              <a:buNone/>
              <a:defRPr/>
            </a:lvl9pPr>
          </a:lstStyle>
          <a:p>
            <a:endParaRPr/>
          </a:p>
        </p:txBody>
      </p:sp>
      <p:pic>
        <p:nvPicPr>
          <p:cNvPr id="1305" name="Google Shape;1305;p28"/>
          <p:cNvPicPr preferRelativeResize="0"/>
          <p:nvPr/>
        </p:nvPicPr>
        <p:blipFill rotWithShape="1">
          <a:blip r:embed="rId4">
            <a:alphaModFix/>
          </a:blip>
          <a:srcRect l="25608" r="15303"/>
          <a:stretch/>
        </p:blipFill>
        <p:spPr>
          <a:xfrm>
            <a:off x="-75" y="3429000"/>
            <a:ext cx="1714652" cy="1714499"/>
          </a:xfrm>
          <a:prstGeom prst="rect">
            <a:avLst/>
          </a:prstGeom>
          <a:noFill/>
          <a:ln>
            <a:noFill/>
          </a:ln>
        </p:spPr>
      </p:pic>
      <p:grpSp>
        <p:nvGrpSpPr>
          <p:cNvPr id="1306" name="Google Shape;1306;p28"/>
          <p:cNvGrpSpPr/>
          <p:nvPr/>
        </p:nvGrpSpPr>
        <p:grpSpPr>
          <a:xfrm>
            <a:off x="-117" y="1714760"/>
            <a:ext cx="1714747" cy="1713968"/>
            <a:chOff x="1189450" y="238125"/>
            <a:chExt cx="5177375" cy="5175025"/>
          </a:xfrm>
        </p:grpSpPr>
        <p:sp>
          <p:nvSpPr>
            <p:cNvPr id="1307" name="Google Shape;1307;p28"/>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08" name="Google Shape;1308;p28"/>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09" name="Google Shape;1309;p28"/>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10" name="Google Shape;1310;p28"/>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11" name="Google Shape;1311;p28"/>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12" name="Google Shape;1312;p28"/>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13" name="Google Shape;1313;p28"/>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14" name="Google Shape;1314;p28"/>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15" name="Google Shape;1315;p28"/>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16" name="Google Shape;1316;p28"/>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17" name="Google Shape;1317;p28"/>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18" name="Google Shape;1318;p28"/>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19" name="Google Shape;1319;p28"/>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20" name="Google Shape;1320;p28"/>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21" name="Google Shape;1321;p28"/>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22" name="Google Shape;1322;p28"/>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23" name="Google Shape;1323;p28"/>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24" name="Google Shape;1324;p28"/>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25" name="Google Shape;1325;p28"/>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26" name="Google Shape;1326;p28"/>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27" name="Google Shape;1327;p28"/>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28" name="Google Shape;1328;p28"/>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29" name="Google Shape;1329;p28"/>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30" name="Google Shape;1330;p28"/>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31" name="Google Shape;1331;p28"/>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32" name="Google Shape;1332;p28"/>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33" name="Google Shape;1333;p28"/>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34" name="Google Shape;1334;p28"/>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35" name="Google Shape;1335;p28"/>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36" name="Google Shape;1336;p28"/>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37" name="Google Shape;1337;p28"/>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38" name="Google Shape;1338;p28"/>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39" name="Google Shape;1339;p28"/>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40" name="Google Shape;1340;p28"/>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41" name="Google Shape;1341;p28"/>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42" name="Google Shape;1342;p28"/>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43" name="Google Shape;1343;p28"/>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44" name="Google Shape;1344;p28"/>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45" name="Google Shape;1345;p28"/>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46" name="Google Shape;1346;p28"/>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47" name="Google Shape;1347;p28"/>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48" name="Google Shape;1348;p28"/>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49" name="Google Shape;1349;p28"/>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50" name="Google Shape;1350;p28"/>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51" name="Google Shape;1351;p28"/>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52" name="Google Shape;1352;p28"/>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53" name="Google Shape;1353;p28"/>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54" name="Google Shape;1354;p28"/>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55" name="Google Shape;1355;p28"/>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56" name="Google Shape;1356;p28"/>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57" name="Google Shape;1357;p28"/>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58" name="Google Shape;1358;p28"/>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59" name="Google Shape;1359;p28"/>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60" name="Google Shape;1360;p28"/>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61" name="Google Shape;1361;p28"/>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62" name="Google Shape;1362;p28"/>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63" name="Google Shape;1363;p28"/>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64" name="Google Shape;1364;p28"/>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65" name="Google Shape;1365;p28"/>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66" name="Google Shape;1366;p28"/>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67" name="Google Shape;1367;p28"/>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68" name="Google Shape;1368;p28"/>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69" name="Google Shape;1369;p28"/>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70" name="Google Shape;1370;p28"/>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71" name="Google Shape;1371;p28"/>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72" name="Google Shape;1372;p28"/>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73" name="Google Shape;1373;p28"/>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74" name="Google Shape;1374;p28"/>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75" name="Google Shape;1375;p28"/>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76" name="Google Shape;1376;p28"/>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77" name="Google Shape;1377;p28"/>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78" name="Google Shape;1378;p28"/>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79" name="Google Shape;1379;p28"/>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80" name="Google Shape;1380;p28"/>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81" name="Google Shape;1381;p28"/>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82" name="Google Shape;1382;p28"/>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83" name="Google Shape;1383;p28"/>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84" name="Google Shape;1384;p28"/>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85" name="Google Shape;1385;p28"/>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86" name="Google Shape;1386;p28"/>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87" name="Google Shape;1387;p28"/>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88" name="Google Shape;1388;p28"/>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89" name="Google Shape;1389;p28"/>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90" name="Google Shape;1390;p28"/>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91" name="Google Shape;1391;p28"/>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92" name="Google Shape;1392;p28"/>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93" name="Google Shape;1393;p28"/>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94" name="Google Shape;1394;p28"/>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95" name="Google Shape;1395;p28"/>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96" name="Google Shape;1396;p28"/>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97" name="Google Shape;1397;p28"/>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98" name="Google Shape;1398;p28"/>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399" name="Google Shape;1399;p28"/>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00" name="Google Shape;1400;p28"/>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01" name="Google Shape;1401;p28"/>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02" name="Google Shape;1402;p28"/>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03" name="Google Shape;1403;p28"/>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04" name="Google Shape;1404;p28"/>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05" name="Google Shape;1405;p28"/>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06" name="Google Shape;1406;p28"/>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07" name="Google Shape;1407;p28"/>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08" name="Google Shape;1408;p28"/>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09" name="Google Shape;1409;p28"/>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10" name="Google Shape;1410;p28"/>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11" name="Google Shape;1411;p28"/>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12" name="Google Shape;1412;p28"/>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13" name="Google Shape;1413;p28"/>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14" name="Google Shape;1414;p28"/>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15" name="Google Shape;1415;p28"/>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16" name="Google Shape;1416;p28"/>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17" name="Google Shape;1417;p28"/>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18" name="Google Shape;1418;p28"/>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19" name="Google Shape;1419;p28"/>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20" name="Google Shape;1420;p28"/>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21" name="Google Shape;1421;p28"/>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22" name="Google Shape;1422;p28"/>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23" name="Google Shape;1423;p28"/>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24" name="Google Shape;1424;p28"/>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25" name="Google Shape;1425;p28"/>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26" name="Google Shape;1426;p28"/>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27" name="Google Shape;1427;p28"/>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28" name="Google Shape;1428;p28"/>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29" name="Google Shape;1429;p28"/>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30" name="Google Shape;1430;p28"/>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31" name="Google Shape;1431;p28"/>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32" name="Google Shape;1432;p28"/>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33" name="Google Shape;1433;p28"/>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34" name="Google Shape;1434;p28"/>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35" name="Google Shape;1435;p28"/>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36" name="Google Shape;1436;p28"/>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37" name="Google Shape;1437;p28"/>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38" name="Google Shape;1438;p28"/>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39" name="Google Shape;1439;p28"/>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40" name="Google Shape;1440;p28"/>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41" name="Google Shape;1441;p28"/>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42" name="Google Shape;1442;p28"/>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43" name="Google Shape;1443;p28"/>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44" name="Google Shape;1444;p28"/>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45" name="Google Shape;1445;p28"/>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46" name="Google Shape;1446;p28"/>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47" name="Google Shape;1447;p28"/>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48" name="Google Shape;1448;p28"/>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49" name="Google Shape;1449;p28"/>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50" name="Google Shape;1450;p28"/>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51" name="Google Shape;1451;p28"/>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52" name="Google Shape;1452;p28"/>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53" name="Google Shape;1453;p28"/>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54" name="Google Shape;1454;p28"/>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55" name="Google Shape;1455;p28"/>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56" name="Google Shape;1456;p28"/>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57" name="Google Shape;1457;p28"/>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58" name="Google Shape;1458;p28"/>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59" name="Google Shape;1459;p28"/>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60" name="Google Shape;1460;p28"/>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61" name="Google Shape;1461;p28"/>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62" name="Google Shape;1462;p28"/>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63" name="Google Shape;1463;p28"/>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64" name="Google Shape;1464;p28"/>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65" name="Google Shape;1465;p28"/>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66" name="Google Shape;1466;p28"/>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67" name="Google Shape;1467;p28"/>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68" name="Google Shape;1468;p28"/>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69" name="Google Shape;1469;p28"/>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70" name="Google Shape;1470;p28"/>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71" name="Google Shape;1471;p28"/>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72" name="Google Shape;1472;p28"/>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73" name="Google Shape;1473;p28"/>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74" name="Google Shape;1474;p28"/>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75" name="Google Shape;1475;p28"/>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76" name="Google Shape;1476;p28"/>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77" name="Google Shape;1477;p28"/>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78" name="Google Shape;1478;p28"/>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79" name="Google Shape;1479;p28"/>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80" name="Google Shape;1480;p28"/>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81" name="Google Shape;1481;p28"/>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82" name="Google Shape;1482;p28"/>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83" name="Google Shape;1483;p28"/>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84" name="Google Shape;1484;p28"/>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85" name="Google Shape;1485;p28"/>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86" name="Google Shape;1486;p28"/>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87" name="Google Shape;1487;p28"/>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88" name="Google Shape;1488;p28"/>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89" name="Google Shape;1489;p28"/>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90" name="Google Shape;1490;p28"/>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91" name="Google Shape;1491;p28"/>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92" name="Google Shape;1492;p28"/>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93" name="Google Shape;1493;p28"/>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94" name="Google Shape;1494;p28"/>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95" name="Google Shape;1495;p28"/>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96" name="Google Shape;1496;p28"/>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97" name="Google Shape;1497;p28"/>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98" name="Google Shape;1498;p28"/>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499" name="Google Shape;1499;p28"/>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00" name="Google Shape;1500;p28"/>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01" name="Google Shape;1501;p28"/>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02" name="Google Shape;1502;p28"/>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03" name="Google Shape;1503;p28"/>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04" name="Google Shape;1504;p28"/>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05" name="Google Shape;1505;p28"/>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06" name="Google Shape;1506;p28"/>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07" name="Google Shape;1507;p28"/>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08" name="Google Shape;1508;p28"/>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09" name="Google Shape;1509;p28"/>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10" name="Google Shape;1510;p28"/>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11" name="Google Shape;1511;p28"/>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12" name="Google Shape;1512;p28"/>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13" name="Google Shape;1513;p28"/>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14" name="Google Shape;1514;p28"/>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15" name="Google Shape;1515;p28"/>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16" name="Google Shape;1516;p28"/>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17" name="Google Shape;1517;p28"/>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18" name="Google Shape;1518;p28"/>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19" name="Google Shape;1519;p28"/>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20" name="Google Shape;1520;p28"/>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21" name="Google Shape;1521;p28"/>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22" name="Google Shape;1522;p28"/>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23" name="Google Shape;1523;p28"/>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24" name="Google Shape;1524;p28"/>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25" name="Google Shape;1525;p28"/>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26" name="Google Shape;1526;p28"/>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27" name="Google Shape;1527;p28"/>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28" name="Google Shape;1528;p28"/>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29" name="Google Shape;1529;p28"/>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30" name="Google Shape;1530;p28"/>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31" name="Google Shape;1531;p28"/>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32" name="Google Shape;1532;p28"/>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33" name="Google Shape;1533;p28"/>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34" name="Google Shape;1534;p28"/>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35" name="Google Shape;1535;p28"/>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36" name="Google Shape;1536;p28"/>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37" name="Google Shape;1537;p28"/>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38" name="Google Shape;1538;p28"/>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39" name="Google Shape;1539;p28"/>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40" name="Google Shape;1540;p28"/>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41" name="Google Shape;1541;p28"/>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42" name="Google Shape;1542;p28"/>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43" name="Google Shape;1543;p28"/>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44" name="Google Shape;1544;p28"/>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45" name="Google Shape;1545;p28"/>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46" name="Google Shape;1546;p28"/>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47" name="Google Shape;1547;p28"/>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48" name="Google Shape;1548;p28"/>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49" name="Google Shape;1549;p28"/>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50" name="Google Shape;1550;p28"/>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51" name="Google Shape;1551;p28"/>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52" name="Google Shape;1552;p28"/>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53" name="Google Shape;1553;p28"/>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54" name="Google Shape;1554;p28"/>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55" name="Google Shape;1555;p28"/>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56" name="Google Shape;1556;p28"/>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57" name="Google Shape;1557;p28"/>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58" name="Google Shape;1558;p28"/>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59" name="Google Shape;1559;p28"/>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60" name="Google Shape;1560;p28"/>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61" name="Google Shape;1561;p28"/>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62" name="Google Shape;1562;p28"/>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63" name="Google Shape;1563;p28"/>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64" name="Google Shape;1564;p28"/>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65" name="Google Shape;1565;p28"/>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66" name="Google Shape;1566;p28"/>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67" name="Google Shape;1567;p28"/>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68" name="Google Shape;1568;p28"/>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69" name="Google Shape;1569;p28"/>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70" name="Google Shape;1570;p28"/>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71" name="Google Shape;1571;p28"/>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72" name="Google Shape;1572;p28"/>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73" name="Google Shape;1573;p28"/>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74" name="Google Shape;1574;p28"/>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75" name="Google Shape;1575;p28"/>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76" name="Google Shape;1576;p28"/>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77" name="Google Shape;1577;p28"/>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78" name="Google Shape;1578;p28"/>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79" name="Google Shape;1579;p28"/>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80" name="Google Shape;1580;p28"/>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81" name="Google Shape;1581;p28"/>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82" name="Google Shape;1582;p28"/>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83" name="Google Shape;1583;p28"/>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84" name="Google Shape;1584;p28"/>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85" name="Google Shape;1585;p28"/>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86" name="Google Shape;1586;p28"/>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87" name="Google Shape;1587;p28"/>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88" name="Google Shape;1588;p28"/>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89" name="Google Shape;1589;p28"/>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90" name="Google Shape;1590;p28"/>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91" name="Google Shape;1591;p28"/>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92" name="Google Shape;1592;p28"/>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93" name="Google Shape;1593;p28"/>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94" name="Google Shape;1594;p28"/>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95" name="Google Shape;1595;p28"/>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96" name="Google Shape;1596;p28"/>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97" name="Google Shape;1597;p28"/>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98" name="Google Shape;1598;p28"/>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599" name="Google Shape;1599;p28"/>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00" name="Google Shape;1600;p28"/>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01" name="Google Shape;1601;p28"/>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02" name="Google Shape;1602;p28"/>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03" name="Google Shape;1603;p28"/>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04" name="Google Shape;1604;p28"/>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05" name="Google Shape;1605;p28"/>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06" name="Google Shape;1606;p28"/>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07" name="Google Shape;1607;p28"/>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08" name="Google Shape;1608;p28"/>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09" name="Google Shape;1609;p28"/>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10" name="Google Shape;1610;p28"/>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11" name="Google Shape;1611;p28"/>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12" name="Google Shape;1612;p28"/>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13" name="Google Shape;1613;p28"/>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14" name="Google Shape;1614;p28"/>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15" name="Google Shape;1615;p28"/>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16" name="Google Shape;1616;p28"/>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17" name="Google Shape;1617;p28"/>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18" name="Google Shape;1618;p28"/>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19" name="Google Shape;1619;p28"/>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20" name="Google Shape;1620;p28"/>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21" name="Google Shape;1621;p28"/>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22" name="Google Shape;1622;p28"/>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23" name="Google Shape;1623;p28"/>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24" name="Google Shape;1624;p28"/>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25" name="Google Shape;1625;p28"/>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26" name="Google Shape;1626;p28"/>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27" name="Google Shape;1627;p28"/>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28" name="Google Shape;1628;p28"/>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29" name="Google Shape;1629;p28"/>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30" name="Google Shape;1630;p28"/>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31" name="Google Shape;1631;p28"/>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32" name="Google Shape;1632;p28"/>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33" name="Google Shape;1633;p28"/>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34" name="Google Shape;1634;p28"/>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35" name="Google Shape;1635;p28"/>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36" name="Google Shape;1636;p28"/>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37" name="Google Shape;1637;p28"/>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38" name="Google Shape;1638;p28"/>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39" name="Google Shape;1639;p28"/>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40" name="Google Shape;1640;p28"/>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41" name="Google Shape;1641;p28"/>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42" name="Google Shape;1642;p28"/>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43" name="Google Shape;1643;p28"/>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44" name="Google Shape;1644;p28"/>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45" name="Google Shape;1645;p28"/>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46" name="Google Shape;1646;p28"/>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47" name="Google Shape;1647;p28"/>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48" name="Google Shape;1648;p28"/>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49" name="Google Shape;1649;p28"/>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50" name="Google Shape;1650;p28"/>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51" name="Google Shape;1651;p28"/>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52" name="Google Shape;1652;p28"/>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53" name="Google Shape;1653;p28"/>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54" name="Google Shape;1654;p28"/>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55" name="Google Shape;1655;p28"/>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56" name="Google Shape;1656;p28"/>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57" name="Google Shape;1657;p28"/>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58" name="Google Shape;1658;p28"/>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59" name="Google Shape;1659;p28"/>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60" name="Google Shape;1660;p28"/>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61" name="Google Shape;1661;p28"/>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62" name="Google Shape;1662;p28"/>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63" name="Google Shape;1663;p28"/>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64" name="Google Shape;1664;p28"/>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65" name="Google Shape;1665;p28"/>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66" name="Google Shape;1666;p28"/>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67" name="Google Shape;1667;p28"/>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68" name="Google Shape;1668;p28"/>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69" name="Google Shape;1669;p28"/>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70" name="Google Shape;1670;p28"/>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71" name="Google Shape;1671;p28"/>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72" name="Google Shape;1672;p28"/>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73" name="Google Shape;1673;p28"/>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74" name="Google Shape;1674;p28"/>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75" name="Google Shape;1675;p28"/>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76" name="Google Shape;1676;p28"/>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77" name="Google Shape;1677;p28"/>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78" name="Google Shape;1678;p28"/>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79" name="Google Shape;1679;p28"/>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80" name="Google Shape;1680;p28"/>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81" name="Google Shape;1681;p28"/>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82" name="Google Shape;1682;p28"/>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83" name="Google Shape;1683;p28"/>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84" name="Google Shape;1684;p28"/>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85" name="Google Shape;1685;p28"/>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86" name="Google Shape;1686;p28"/>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87" name="Google Shape;1687;p28"/>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88" name="Google Shape;1688;p28"/>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89" name="Google Shape;1689;p28"/>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90" name="Google Shape;1690;p28"/>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91" name="Google Shape;1691;p28"/>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92" name="Google Shape;1692;p28"/>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93" name="Google Shape;1693;p28"/>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94" name="Google Shape;1694;p28"/>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95" name="Google Shape;1695;p28"/>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96" name="Google Shape;1696;p28"/>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97" name="Google Shape;1697;p28"/>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98" name="Google Shape;1698;p28"/>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699" name="Google Shape;1699;p28"/>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00" name="Google Shape;1700;p28"/>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01" name="Google Shape;1701;p28"/>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02" name="Google Shape;1702;p28"/>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03" name="Google Shape;1703;p28"/>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04" name="Google Shape;1704;p28"/>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05" name="Google Shape;1705;p28"/>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06" name="Google Shape;1706;p28"/>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07" name="Google Shape;1707;p28"/>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08" name="Google Shape;1708;p28"/>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09" name="Google Shape;1709;p28"/>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10" name="Google Shape;1710;p28"/>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11" name="Google Shape;1711;p28"/>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12" name="Google Shape;1712;p28"/>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13" name="Google Shape;1713;p28"/>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14" name="Google Shape;1714;p28"/>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15" name="Google Shape;1715;p28"/>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16" name="Google Shape;1716;p28"/>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17" name="Google Shape;1717;p28"/>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18" name="Google Shape;1718;p28"/>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19" name="Google Shape;1719;p28"/>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20" name="Google Shape;1720;p28"/>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21" name="Google Shape;1721;p28"/>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22" name="Google Shape;1722;p28"/>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23" name="Google Shape;1723;p28"/>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24" name="Google Shape;1724;p28"/>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25" name="Google Shape;1725;p28"/>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26" name="Google Shape;1726;p28"/>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27" name="Google Shape;1727;p28"/>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28" name="Google Shape;1728;p28"/>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29" name="Google Shape;1729;p28"/>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30" name="Google Shape;1730;p28"/>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31" name="Google Shape;1731;p28"/>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32" name="Google Shape;1732;p28"/>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33" name="Google Shape;1733;p28"/>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34" name="Google Shape;1734;p28"/>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35" name="Google Shape;1735;p28"/>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36" name="Google Shape;1736;p28"/>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37" name="Google Shape;1737;p28"/>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38" name="Google Shape;1738;p28"/>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39" name="Google Shape;1739;p28"/>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40" name="Google Shape;1740;p28"/>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41" name="Google Shape;1741;p28"/>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42" name="Google Shape;1742;p28"/>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43" name="Google Shape;1743;p28"/>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44" name="Google Shape;1744;p28"/>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45" name="Google Shape;1745;p28"/>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46" name="Google Shape;1746;p28"/>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47" name="Google Shape;1747;p28"/>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48" name="Google Shape;1748;p28"/>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49" name="Google Shape;1749;p28"/>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50" name="Google Shape;1750;p28"/>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51" name="Google Shape;1751;p28"/>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52" name="Google Shape;1752;p28"/>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53" name="Google Shape;1753;p28"/>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54" name="Google Shape;1754;p28"/>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55" name="Google Shape;1755;p28"/>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56" name="Google Shape;1756;p28"/>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57" name="Google Shape;1757;p28"/>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58" name="Google Shape;1758;p28"/>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59" name="Google Shape;1759;p28"/>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60" name="Google Shape;1760;p28"/>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61" name="Google Shape;1761;p28"/>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62" name="Google Shape;1762;p28"/>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63" name="Google Shape;1763;p28"/>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64" name="Google Shape;1764;p28"/>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65" name="Google Shape;1765;p28"/>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66" name="Google Shape;1766;p28"/>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67" name="Google Shape;1767;p28"/>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68" name="Google Shape;1768;p28"/>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69" name="Google Shape;1769;p28"/>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70" name="Google Shape;1770;p28"/>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71" name="Google Shape;1771;p28"/>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72" name="Google Shape;1772;p28"/>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73" name="Google Shape;1773;p28"/>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74" name="Google Shape;1774;p28"/>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75" name="Google Shape;1775;p28"/>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76" name="Google Shape;1776;p28"/>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77" name="Google Shape;1777;p28"/>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78" name="Google Shape;1778;p28"/>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79" name="Google Shape;1779;p28"/>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80" name="Google Shape;1780;p28"/>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81" name="Google Shape;1781;p28"/>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82" name="Google Shape;1782;p28"/>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83" name="Google Shape;1783;p28"/>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84" name="Google Shape;1784;p28"/>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85" name="Google Shape;1785;p28"/>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86" name="Google Shape;1786;p28"/>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87" name="Google Shape;1787;p28"/>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88" name="Google Shape;1788;p28"/>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89" name="Google Shape;1789;p28"/>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90" name="Google Shape;1790;p28"/>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91" name="Google Shape;1791;p28"/>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92" name="Google Shape;1792;p28"/>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93" name="Google Shape;1793;p28"/>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94" name="Google Shape;1794;p28"/>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95" name="Google Shape;1795;p28"/>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96" name="Google Shape;1796;p28"/>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97" name="Google Shape;1797;p28"/>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98" name="Google Shape;1798;p28"/>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799" name="Google Shape;1799;p28"/>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00" name="Google Shape;1800;p28"/>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01" name="Google Shape;1801;p28"/>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02" name="Google Shape;1802;p28"/>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03" name="Google Shape;1803;p28"/>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04" name="Google Shape;1804;p28"/>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05" name="Google Shape;1805;p28"/>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06" name="Google Shape;1806;p28"/>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07" name="Google Shape;1807;p28"/>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08" name="Google Shape;1808;p28"/>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09" name="Google Shape;1809;p28"/>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10" name="Google Shape;1810;p28"/>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11" name="Google Shape;1811;p28"/>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12" name="Google Shape;1812;p28"/>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13" name="Google Shape;1813;p28"/>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14" name="Google Shape;1814;p28"/>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15" name="Google Shape;1815;p28"/>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16" name="Google Shape;1816;p28"/>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17" name="Google Shape;1817;p28"/>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18" name="Google Shape;1818;p28"/>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19" name="Google Shape;1819;p28"/>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20" name="Google Shape;1820;p28"/>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21" name="Google Shape;1821;p28"/>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22" name="Google Shape;1822;p28"/>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23" name="Google Shape;1823;p28"/>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24" name="Google Shape;1824;p28"/>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25" name="Google Shape;1825;p28"/>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26" name="Google Shape;1826;p28"/>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27" name="Google Shape;1827;p28"/>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28" name="Google Shape;1828;p28"/>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29" name="Google Shape;1829;p28"/>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30" name="Google Shape;1830;p28"/>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31" name="Google Shape;1831;p28"/>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32" name="Google Shape;1832;p28"/>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33" name="Google Shape;1833;p28"/>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34" name="Google Shape;1834;p28"/>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35" name="Google Shape;1835;p28"/>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36" name="Google Shape;1836;p28"/>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37" name="Google Shape;1837;p28"/>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38" name="Google Shape;1838;p28"/>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39" name="Google Shape;1839;p28"/>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40" name="Google Shape;1840;p28"/>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41" name="Google Shape;1841;p28"/>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42" name="Google Shape;1842;p28"/>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43" name="Google Shape;1843;p28"/>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44" name="Google Shape;1844;p28"/>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45" name="Google Shape;1845;p28"/>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46" name="Google Shape;1846;p28"/>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47" name="Google Shape;1847;p28"/>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48" name="Google Shape;1848;p28"/>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49" name="Google Shape;1849;p28"/>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50" name="Google Shape;1850;p28"/>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51" name="Google Shape;1851;p28"/>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52" name="Google Shape;1852;p28"/>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53" name="Google Shape;1853;p28"/>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54" name="Google Shape;1854;p28"/>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55" name="Google Shape;1855;p28"/>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56" name="Google Shape;1856;p28"/>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57" name="Google Shape;1857;p28"/>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58" name="Google Shape;1858;p28"/>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59" name="Google Shape;1859;p28"/>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60" name="Google Shape;1860;p28"/>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61" name="Google Shape;1861;p28"/>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62" name="Google Shape;1862;p28"/>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63" name="Google Shape;1863;p28"/>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64" name="Google Shape;1864;p28"/>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65" name="Google Shape;1865;p28"/>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66" name="Google Shape;1866;p28"/>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67" name="Google Shape;1867;p28"/>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68" name="Google Shape;1868;p28"/>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69" name="Google Shape;1869;p28"/>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70" name="Google Shape;1870;p28"/>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71" name="Google Shape;1871;p28"/>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72" name="Google Shape;1872;p28"/>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73" name="Google Shape;1873;p28"/>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74" name="Google Shape;1874;p28"/>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1875" name="Google Shape;1875;p28"/>
          <p:cNvSpPr txBox="1"/>
          <p:nvPr/>
        </p:nvSpPr>
        <p:spPr>
          <a:xfrm>
            <a:off x="4094275"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1876"/>
        <p:cNvGrpSpPr/>
        <p:nvPr/>
      </p:nvGrpSpPr>
      <p:grpSpPr>
        <a:xfrm>
          <a:off x="0" y="0"/>
          <a:ext cx="0" cy="0"/>
          <a:chOff x="0" y="0"/>
          <a:chExt cx="0" cy="0"/>
        </a:xfrm>
      </p:grpSpPr>
      <p:sp>
        <p:nvSpPr>
          <p:cNvPr id="1877" name="Google Shape;1877;p29"/>
          <p:cNvSpPr/>
          <p:nvPr/>
        </p:nvSpPr>
        <p:spPr>
          <a:xfrm>
            <a:off x="5715000" y="0"/>
            <a:ext cx="1714500" cy="34290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78" name="Google Shape;1878;p29"/>
          <p:cNvSpPr/>
          <p:nvPr/>
        </p:nvSpPr>
        <p:spPr>
          <a:xfrm>
            <a:off x="5715000" y="342900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79" name="Google Shape;1879;p29"/>
          <p:cNvSpPr/>
          <p:nvPr/>
        </p:nvSpPr>
        <p:spPr>
          <a:xfrm>
            <a:off x="7429500" y="3429000"/>
            <a:ext cx="1714500" cy="1714500"/>
          </a:xfrm>
          <a:prstGeom prst="rect">
            <a:avLst/>
          </a:prstGeom>
          <a:solidFill>
            <a:schemeClr val="accent6"/>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80" name="Google Shape;1880;p29"/>
          <p:cNvSpPr txBox="1">
            <a:spLocks noGrp="1"/>
          </p:cNvSpPr>
          <p:nvPr>
            <p:ph type="title"/>
          </p:nvPr>
        </p:nvSpPr>
        <p:spPr>
          <a:xfrm>
            <a:off x="609453" y="1292040"/>
            <a:ext cx="4366500" cy="11463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800"/>
              <a:buNone/>
              <a:defRPr sz="2799"/>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1881" name="Google Shape;1881;p2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882" name="Google Shape;1882;p29"/>
          <p:cNvSpPr/>
          <p:nvPr/>
        </p:nvSpPr>
        <p:spPr>
          <a:xfrm>
            <a:off x="7429500" y="0"/>
            <a:ext cx="1714500" cy="17145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83" name="Google Shape;1883;p29"/>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rtl="0">
              <a:lnSpc>
                <a:spcPct val="115000"/>
              </a:lnSpc>
              <a:spcBef>
                <a:spcPts val="0"/>
              </a:spcBef>
              <a:spcAft>
                <a:spcPts val="0"/>
              </a:spcAft>
              <a:buSzPts val="1600"/>
              <a:buNone/>
              <a:defRPr/>
            </a:lvl1pPr>
            <a:lvl2pPr lvl="1" algn="l" rtl="0">
              <a:lnSpc>
                <a:spcPct val="115000"/>
              </a:lnSpc>
              <a:spcBef>
                <a:spcPts val="0"/>
              </a:spcBef>
              <a:spcAft>
                <a:spcPts val="0"/>
              </a:spcAft>
              <a:buSzPts val="1400"/>
              <a:buNone/>
              <a:defRPr/>
            </a:lvl2pPr>
            <a:lvl3pPr lvl="2" algn="l" rtl="0">
              <a:lnSpc>
                <a:spcPct val="115000"/>
              </a:lnSpc>
              <a:spcBef>
                <a:spcPts val="0"/>
              </a:spcBef>
              <a:spcAft>
                <a:spcPts val="0"/>
              </a:spcAft>
              <a:buSzPts val="1200"/>
              <a:buNone/>
              <a:defRPr/>
            </a:lvl3pPr>
            <a:lvl4pPr lvl="3" algn="l" rtl="0">
              <a:lnSpc>
                <a:spcPct val="115000"/>
              </a:lnSpc>
              <a:spcBef>
                <a:spcPts val="0"/>
              </a:spcBef>
              <a:spcAft>
                <a:spcPts val="0"/>
              </a:spcAft>
              <a:buSzPts val="1200"/>
              <a:buNone/>
              <a:defRPr/>
            </a:lvl4pPr>
            <a:lvl5pPr lvl="4" algn="l" rtl="0">
              <a:lnSpc>
                <a:spcPct val="115000"/>
              </a:lnSpc>
              <a:spcBef>
                <a:spcPts val="0"/>
              </a:spcBef>
              <a:spcAft>
                <a:spcPts val="0"/>
              </a:spcAft>
              <a:buSzPts val="1000"/>
              <a:buNone/>
              <a:defRPr/>
            </a:lvl5pPr>
            <a:lvl6pPr lvl="5" algn="l" rtl="0">
              <a:lnSpc>
                <a:spcPct val="115000"/>
              </a:lnSpc>
              <a:spcBef>
                <a:spcPts val="0"/>
              </a:spcBef>
              <a:spcAft>
                <a:spcPts val="0"/>
              </a:spcAft>
              <a:buSzPts val="1000"/>
              <a:buNone/>
              <a:defRPr/>
            </a:lvl6pPr>
            <a:lvl7pPr lvl="6" algn="l" rtl="0">
              <a:lnSpc>
                <a:spcPct val="115000"/>
              </a:lnSpc>
              <a:spcBef>
                <a:spcPts val="0"/>
              </a:spcBef>
              <a:spcAft>
                <a:spcPts val="0"/>
              </a:spcAft>
              <a:buSzPts val="1000"/>
              <a:buNone/>
              <a:defRPr/>
            </a:lvl7pPr>
            <a:lvl8pPr lvl="7" algn="l" rtl="0">
              <a:lnSpc>
                <a:spcPct val="115000"/>
              </a:lnSpc>
              <a:spcBef>
                <a:spcPts val="0"/>
              </a:spcBef>
              <a:spcAft>
                <a:spcPts val="0"/>
              </a:spcAft>
              <a:buSzPts val="900"/>
              <a:buNone/>
              <a:defRPr/>
            </a:lvl8pPr>
            <a:lvl9pPr lvl="8" algn="l" rtl="0">
              <a:lnSpc>
                <a:spcPct val="115000"/>
              </a:lnSpc>
              <a:spcBef>
                <a:spcPts val="0"/>
              </a:spcBef>
              <a:spcAft>
                <a:spcPts val="0"/>
              </a:spcAft>
              <a:buSzPts val="900"/>
              <a:buNone/>
              <a:defRPr/>
            </a:lvl9pPr>
          </a:lstStyle>
          <a:p>
            <a:endParaRPr/>
          </a:p>
        </p:txBody>
      </p:sp>
      <p:pic>
        <p:nvPicPr>
          <p:cNvPr id="1884" name="Google Shape;1884;p29"/>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1885" name="Google Shape;1885;p29"/>
          <p:cNvPicPr preferRelativeResize="0"/>
          <p:nvPr/>
        </p:nvPicPr>
        <p:blipFill rotWithShape="1">
          <a:blip r:embed="rId3">
            <a:alphaModFix/>
          </a:blip>
          <a:srcRect/>
          <a:stretch/>
        </p:blipFill>
        <p:spPr>
          <a:xfrm>
            <a:off x="5714925" y="-7953"/>
            <a:ext cx="1714650" cy="3436618"/>
          </a:xfrm>
          <a:prstGeom prst="rect">
            <a:avLst/>
          </a:prstGeom>
          <a:noFill/>
          <a:ln>
            <a:noFill/>
          </a:ln>
        </p:spPr>
      </p:pic>
      <p:pic>
        <p:nvPicPr>
          <p:cNvPr id="1886" name="Google Shape;1886;p29"/>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1887" name="Google Shape;1887;p29"/>
          <p:cNvGrpSpPr/>
          <p:nvPr/>
        </p:nvGrpSpPr>
        <p:grpSpPr>
          <a:xfrm>
            <a:off x="8041174" y="4778597"/>
            <a:ext cx="598277" cy="170409"/>
            <a:chOff x="238125" y="1822850"/>
            <a:chExt cx="7080200" cy="2016675"/>
          </a:xfrm>
        </p:grpSpPr>
        <p:sp>
          <p:nvSpPr>
            <p:cNvPr id="1888" name="Google Shape;1888;p2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89" name="Google Shape;1889;p2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90" name="Google Shape;1890;p2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91" name="Google Shape;1891;p2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92" name="Google Shape;1892;p2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93" name="Google Shape;1893;p2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94" name="Google Shape;1894;p2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1895" name="Google Shape;1895;p29"/>
          <p:cNvGrpSpPr/>
          <p:nvPr/>
        </p:nvGrpSpPr>
        <p:grpSpPr>
          <a:xfrm>
            <a:off x="7429557" y="273"/>
            <a:ext cx="1714747" cy="1713968"/>
            <a:chOff x="1189450" y="238125"/>
            <a:chExt cx="5177375" cy="5175025"/>
          </a:xfrm>
        </p:grpSpPr>
        <p:sp>
          <p:nvSpPr>
            <p:cNvPr id="1896" name="Google Shape;1896;p2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97" name="Google Shape;1897;p2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98" name="Google Shape;1898;p2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899" name="Google Shape;1899;p2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00" name="Google Shape;1900;p2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01" name="Google Shape;1901;p2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02" name="Google Shape;1902;p2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03" name="Google Shape;1903;p2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04" name="Google Shape;1904;p2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05" name="Google Shape;1905;p2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06" name="Google Shape;1906;p2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07" name="Google Shape;1907;p2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08" name="Google Shape;1908;p2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09" name="Google Shape;1909;p2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10" name="Google Shape;1910;p2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11" name="Google Shape;1911;p2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12" name="Google Shape;1912;p2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13" name="Google Shape;1913;p2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14" name="Google Shape;1914;p2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15" name="Google Shape;1915;p2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16" name="Google Shape;1916;p2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17" name="Google Shape;1917;p2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18" name="Google Shape;1918;p2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19" name="Google Shape;1919;p2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20" name="Google Shape;1920;p2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21" name="Google Shape;1921;p2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22" name="Google Shape;1922;p2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23" name="Google Shape;1923;p2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24" name="Google Shape;1924;p2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25" name="Google Shape;1925;p2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26" name="Google Shape;1926;p2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27" name="Google Shape;1927;p2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28" name="Google Shape;1928;p2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29" name="Google Shape;1929;p2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30" name="Google Shape;1930;p2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31" name="Google Shape;1931;p2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32" name="Google Shape;1932;p2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33" name="Google Shape;1933;p2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34" name="Google Shape;1934;p2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35" name="Google Shape;1935;p2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36" name="Google Shape;1936;p2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37" name="Google Shape;1937;p2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38" name="Google Shape;1938;p2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39" name="Google Shape;1939;p2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40" name="Google Shape;1940;p2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41" name="Google Shape;1941;p2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42" name="Google Shape;1942;p2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43" name="Google Shape;1943;p2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44" name="Google Shape;1944;p2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45" name="Google Shape;1945;p2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46" name="Google Shape;1946;p2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47" name="Google Shape;1947;p2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48" name="Google Shape;1948;p2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49" name="Google Shape;1949;p2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50" name="Google Shape;1950;p2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51" name="Google Shape;1951;p2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52" name="Google Shape;1952;p2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53" name="Google Shape;1953;p2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54" name="Google Shape;1954;p2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55" name="Google Shape;1955;p2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56" name="Google Shape;1956;p2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57" name="Google Shape;1957;p2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58" name="Google Shape;1958;p2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59" name="Google Shape;1959;p2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60" name="Google Shape;1960;p2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61" name="Google Shape;1961;p2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62" name="Google Shape;1962;p2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63" name="Google Shape;1963;p2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64" name="Google Shape;1964;p2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65" name="Google Shape;1965;p2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66" name="Google Shape;1966;p2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67" name="Google Shape;1967;p2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68" name="Google Shape;1968;p2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69" name="Google Shape;1969;p2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70" name="Google Shape;1970;p2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71" name="Google Shape;1971;p2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72" name="Google Shape;1972;p2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73" name="Google Shape;1973;p2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74" name="Google Shape;1974;p2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75" name="Google Shape;1975;p2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76" name="Google Shape;1976;p2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77" name="Google Shape;1977;p2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78" name="Google Shape;1978;p2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79" name="Google Shape;1979;p2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80" name="Google Shape;1980;p2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81" name="Google Shape;1981;p2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82" name="Google Shape;1982;p2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83" name="Google Shape;1983;p2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84" name="Google Shape;1984;p2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85" name="Google Shape;1985;p2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86" name="Google Shape;1986;p2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87" name="Google Shape;1987;p2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88" name="Google Shape;1988;p2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89" name="Google Shape;1989;p2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90" name="Google Shape;1990;p2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91" name="Google Shape;1991;p2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92" name="Google Shape;1992;p2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93" name="Google Shape;1993;p2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94" name="Google Shape;1994;p2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95" name="Google Shape;1995;p2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96" name="Google Shape;1996;p2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97" name="Google Shape;1997;p2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98" name="Google Shape;1998;p2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1999" name="Google Shape;1999;p2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00" name="Google Shape;2000;p2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01" name="Google Shape;2001;p2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02" name="Google Shape;2002;p2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03" name="Google Shape;2003;p2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04" name="Google Shape;2004;p2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05" name="Google Shape;2005;p2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06" name="Google Shape;2006;p2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07" name="Google Shape;2007;p2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08" name="Google Shape;2008;p2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09" name="Google Shape;2009;p2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10" name="Google Shape;2010;p2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11" name="Google Shape;2011;p2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12" name="Google Shape;2012;p2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13" name="Google Shape;2013;p2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14" name="Google Shape;2014;p2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15" name="Google Shape;2015;p2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16" name="Google Shape;2016;p2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17" name="Google Shape;2017;p2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18" name="Google Shape;2018;p2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19" name="Google Shape;2019;p2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20" name="Google Shape;2020;p2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21" name="Google Shape;2021;p2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22" name="Google Shape;2022;p2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23" name="Google Shape;2023;p2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24" name="Google Shape;2024;p2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25" name="Google Shape;2025;p2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26" name="Google Shape;2026;p2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27" name="Google Shape;2027;p2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28" name="Google Shape;2028;p2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29" name="Google Shape;2029;p2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30" name="Google Shape;2030;p2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31" name="Google Shape;2031;p2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32" name="Google Shape;2032;p2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33" name="Google Shape;2033;p2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34" name="Google Shape;2034;p2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35" name="Google Shape;2035;p2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36" name="Google Shape;2036;p2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37" name="Google Shape;2037;p2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38" name="Google Shape;2038;p2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39" name="Google Shape;2039;p2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40" name="Google Shape;2040;p2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41" name="Google Shape;2041;p2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42" name="Google Shape;2042;p2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43" name="Google Shape;2043;p2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44" name="Google Shape;2044;p2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45" name="Google Shape;2045;p2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46" name="Google Shape;2046;p2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47" name="Google Shape;2047;p2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48" name="Google Shape;2048;p2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49" name="Google Shape;2049;p2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50" name="Google Shape;2050;p2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51" name="Google Shape;2051;p2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52" name="Google Shape;2052;p2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53" name="Google Shape;2053;p2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54" name="Google Shape;2054;p2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55" name="Google Shape;2055;p2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56" name="Google Shape;2056;p2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57" name="Google Shape;2057;p2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58" name="Google Shape;2058;p2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59" name="Google Shape;2059;p2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60" name="Google Shape;2060;p2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61" name="Google Shape;2061;p2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62" name="Google Shape;2062;p2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63" name="Google Shape;2063;p2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64" name="Google Shape;2064;p2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65" name="Google Shape;2065;p2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66" name="Google Shape;2066;p2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67" name="Google Shape;2067;p2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68" name="Google Shape;2068;p2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69" name="Google Shape;2069;p2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70" name="Google Shape;2070;p2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71" name="Google Shape;2071;p2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72" name="Google Shape;2072;p2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73" name="Google Shape;2073;p2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74" name="Google Shape;2074;p2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75" name="Google Shape;2075;p2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76" name="Google Shape;2076;p2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77" name="Google Shape;2077;p2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78" name="Google Shape;2078;p2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79" name="Google Shape;2079;p2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80" name="Google Shape;2080;p2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81" name="Google Shape;2081;p2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82" name="Google Shape;2082;p2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83" name="Google Shape;2083;p2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84" name="Google Shape;2084;p2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85" name="Google Shape;2085;p2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86" name="Google Shape;2086;p2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87" name="Google Shape;2087;p2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88" name="Google Shape;2088;p2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89" name="Google Shape;2089;p2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90" name="Google Shape;2090;p2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91" name="Google Shape;2091;p2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92" name="Google Shape;2092;p2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93" name="Google Shape;2093;p2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94" name="Google Shape;2094;p2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95" name="Google Shape;2095;p2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96" name="Google Shape;2096;p2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97" name="Google Shape;2097;p2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98" name="Google Shape;2098;p2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099" name="Google Shape;2099;p2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00" name="Google Shape;2100;p2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01" name="Google Shape;2101;p2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02" name="Google Shape;2102;p2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03" name="Google Shape;2103;p2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04" name="Google Shape;2104;p2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05" name="Google Shape;2105;p2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06" name="Google Shape;2106;p2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07" name="Google Shape;2107;p2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08" name="Google Shape;2108;p2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09" name="Google Shape;2109;p2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10" name="Google Shape;2110;p2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11" name="Google Shape;2111;p2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12" name="Google Shape;2112;p2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13" name="Google Shape;2113;p2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14" name="Google Shape;2114;p2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15" name="Google Shape;2115;p2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16" name="Google Shape;2116;p2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17" name="Google Shape;2117;p2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18" name="Google Shape;2118;p2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19" name="Google Shape;2119;p2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20" name="Google Shape;2120;p2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21" name="Google Shape;2121;p2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22" name="Google Shape;2122;p2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23" name="Google Shape;2123;p2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24" name="Google Shape;2124;p2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25" name="Google Shape;2125;p2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26" name="Google Shape;2126;p2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27" name="Google Shape;2127;p2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28" name="Google Shape;2128;p2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29" name="Google Shape;2129;p2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30" name="Google Shape;2130;p2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31" name="Google Shape;2131;p2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32" name="Google Shape;2132;p2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33" name="Google Shape;2133;p2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34" name="Google Shape;2134;p2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35" name="Google Shape;2135;p2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36" name="Google Shape;2136;p2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37" name="Google Shape;2137;p2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38" name="Google Shape;2138;p2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39" name="Google Shape;2139;p2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40" name="Google Shape;2140;p2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41" name="Google Shape;2141;p2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42" name="Google Shape;2142;p2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43" name="Google Shape;2143;p2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44" name="Google Shape;2144;p2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45" name="Google Shape;2145;p2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46" name="Google Shape;2146;p2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47" name="Google Shape;2147;p2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48" name="Google Shape;2148;p2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49" name="Google Shape;2149;p2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50" name="Google Shape;2150;p2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51" name="Google Shape;2151;p2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52" name="Google Shape;2152;p2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53" name="Google Shape;2153;p2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54" name="Google Shape;2154;p2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55" name="Google Shape;2155;p2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56" name="Google Shape;2156;p2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57" name="Google Shape;2157;p2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58" name="Google Shape;2158;p2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59" name="Google Shape;2159;p2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60" name="Google Shape;2160;p2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61" name="Google Shape;2161;p2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62" name="Google Shape;2162;p2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63" name="Google Shape;2163;p2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64" name="Google Shape;2164;p2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65" name="Google Shape;2165;p2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66" name="Google Shape;2166;p2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67" name="Google Shape;2167;p2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68" name="Google Shape;2168;p2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69" name="Google Shape;2169;p2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70" name="Google Shape;2170;p2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71" name="Google Shape;2171;p2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72" name="Google Shape;2172;p2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73" name="Google Shape;2173;p2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74" name="Google Shape;2174;p2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75" name="Google Shape;2175;p2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76" name="Google Shape;2176;p2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77" name="Google Shape;2177;p2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78" name="Google Shape;2178;p2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79" name="Google Shape;2179;p2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0" name="Google Shape;2180;p2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1" name="Google Shape;2181;p2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2" name="Google Shape;2182;p2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3" name="Google Shape;2183;p2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4" name="Google Shape;2184;p2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5" name="Google Shape;2185;p2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6" name="Google Shape;2186;p2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7" name="Google Shape;2187;p2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8" name="Google Shape;2188;p2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89" name="Google Shape;2189;p2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0" name="Google Shape;2190;p2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1" name="Google Shape;2191;p2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2" name="Google Shape;2192;p2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3" name="Google Shape;2193;p2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4" name="Google Shape;2194;p2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5" name="Google Shape;2195;p2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6" name="Google Shape;2196;p2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7" name="Google Shape;2197;p2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8" name="Google Shape;2198;p2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199" name="Google Shape;2199;p2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0" name="Google Shape;2200;p2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1" name="Google Shape;2201;p2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2" name="Google Shape;2202;p2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3" name="Google Shape;2203;p2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4" name="Google Shape;2204;p2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5" name="Google Shape;2205;p2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6" name="Google Shape;2206;p2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7" name="Google Shape;2207;p2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8" name="Google Shape;2208;p2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09" name="Google Shape;2209;p2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0" name="Google Shape;2210;p2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1" name="Google Shape;2211;p2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2" name="Google Shape;2212;p2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3" name="Google Shape;2213;p2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4" name="Google Shape;2214;p2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5" name="Google Shape;2215;p2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6" name="Google Shape;2216;p2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7" name="Google Shape;2217;p2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8" name="Google Shape;2218;p2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19" name="Google Shape;2219;p2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0" name="Google Shape;2220;p2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1" name="Google Shape;2221;p2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2" name="Google Shape;2222;p2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3" name="Google Shape;2223;p2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4" name="Google Shape;2224;p2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5" name="Google Shape;2225;p2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6" name="Google Shape;2226;p2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7" name="Google Shape;2227;p2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8" name="Google Shape;2228;p2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29" name="Google Shape;2229;p2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0" name="Google Shape;2230;p2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1" name="Google Shape;2231;p2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2" name="Google Shape;2232;p2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3" name="Google Shape;2233;p2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4" name="Google Shape;2234;p2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5" name="Google Shape;2235;p2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6" name="Google Shape;2236;p2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7" name="Google Shape;2237;p2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8" name="Google Shape;2238;p2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39" name="Google Shape;2239;p2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0" name="Google Shape;2240;p2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1" name="Google Shape;2241;p2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2" name="Google Shape;2242;p2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3" name="Google Shape;2243;p2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4" name="Google Shape;2244;p2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5" name="Google Shape;2245;p2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6" name="Google Shape;2246;p2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7" name="Google Shape;2247;p2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8" name="Google Shape;2248;p2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49" name="Google Shape;2249;p2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0" name="Google Shape;2250;p2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1" name="Google Shape;2251;p2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2" name="Google Shape;2252;p2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3" name="Google Shape;2253;p2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4" name="Google Shape;2254;p2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5" name="Google Shape;2255;p2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6" name="Google Shape;2256;p2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7" name="Google Shape;2257;p2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8" name="Google Shape;2258;p2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59" name="Google Shape;2259;p2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0" name="Google Shape;2260;p2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1" name="Google Shape;2261;p2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2" name="Google Shape;2262;p2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3" name="Google Shape;2263;p2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4" name="Google Shape;2264;p2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5" name="Google Shape;2265;p2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6" name="Google Shape;2266;p2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7" name="Google Shape;2267;p2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8" name="Google Shape;2268;p2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69" name="Google Shape;2269;p2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0" name="Google Shape;2270;p2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1" name="Google Shape;2271;p2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2" name="Google Shape;2272;p2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3" name="Google Shape;2273;p2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4" name="Google Shape;2274;p2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5" name="Google Shape;2275;p2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6" name="Google Shape;2276;p2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7" name="Google Shape;2277;p2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8" name="Google Shape;2278;p2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79" name="Google Shape;2279;p2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0" name="Google Shape;2280;p2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1" name="Google Shape;2281;p2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2" name="Google Shape;2282;p2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3" name="Google Shape;2283;p2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4" name="Google Shape;2284;p2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5" name="Google Shape;2285;p2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6" name="Google Shape;2286;p2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7" name="Google Shape;2287;p2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8" name="Google Shape;2288;p2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89" name="Google Shape;2289;p2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0" name="Google Shape;2290;p2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1" name="Google Shape;2291;p2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2" name="Google Shape;2292;p2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3" name="Google Shape;2293;p2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4" name="Google Shape;2294;p2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5" name="Google Shape;2295;p2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6" name="Google Shape;2296;p2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7" name="Google Shape;2297;p2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8" name="Google Shape;2298;p2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299" name="Google Shape;2299;p2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0" name="Google Shape;2300;p2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1" name="Google Shape;2301;p2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2" name="Google Shape;2302;p2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3" name="Google Shape;2303;p2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4" name="Google Shape;2304;p2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5" name="Google Shape;2305;p2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6" name="Google Shape;2306;p2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7" name="Google Shape;2307;p2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8" name="Google Shape;2308;p2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09" name="Google Shape;2309;p2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0" name="Google Shape;2310;p2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1" name="Google Shape;2311;p2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2" name="Google Shape;2312;p2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3" name="Google Shape;2313;p2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4" name="Google Shape;2314;p2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5" name="Google Shape;2315;p2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6" name="Google Shape;2316;p2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7" name="Google Shape;2317;p2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8" name="Google Shape;2318;p2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19" name="Google Shape;2319;p2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20" name="Google Shape;2320;p2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21" name="Google Shape;2321;p2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22" name="Google Shape;2322;p2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23" name="Google Shape;2323;p2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24" name="Google Shape;2324;p2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25" name="Google Shape;2325;p2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26" name="Google Shape;2326;p2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27" name="Google Shape;2327;p2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28" name="Google Shape;2328;p2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29" name="Google Shape;2329;p2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0" name="Google Shape;2330;p2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1" name="Google Shape;2331;p2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2" name="Google Shape;2332;p2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3" name="Google Shape;2333;p2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4" name="Google Shape;2334;p2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5" name="Google Shape;2335;p2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6" name="Google Shape;2336;p2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7" name="Google Shape;2337;p2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8" name="Google Shape;2338;p2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39" name="Google Shape;2339;p2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40" name="Google Shape;2340;p2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41" name="Google Shape;2341;p2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42" name="Google Shape;2342;p2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43" name="Google Shape;2343;p2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44" name="Google Shape;2344;p2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45" name="Google Shape;2345;p2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46" name="Google Shape;2346;p2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47" name="Google Shape;2347;p2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48" name="Google Shape;2348;p2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49" name="Google Shape;2349;p2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0" name="Google Shape;2350;p2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1" name="Google Shape;2351;p2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2" name="Google Shape;2352;p2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3" name="Google Shape;2353;p2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4" name="Google Shape;2354;p2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5" name="Google Shape;2355;p2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6" name="Google Shape;2356;p2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7" name="Google Shape;2357;p2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8" name="Google Shape;2358;p2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59" name="Google Shape;2359;p2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0" name="Google Shape;2360;p2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1" name="Google Shape;2361;p2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2" name="Google Shape;2362;p2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3" name="Google Shape;2363;p2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4" name="Google Shape;2364;p2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5" name="Google Shape;2365;p2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6" name="Google Shape;2366;p2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7" name="Google Shape;2367;p2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8" name="Google Shape;2368;p2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69" name="Google Shape;2369;p2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0" name="Google Shape;2370;p2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1" name="Google Shape;2371;p2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2" name="Google Shape;2372;p2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3" name="Google Shape;2373;p2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4" name="Google Shape;2374;p2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5" name="Google Shape;2375;p2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6" name="Google Shape;2376;p2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7" name="Google Shape;2377;p2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8" name="Google Shape;2378;p2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79" name="Google Shape;2379;p2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0" name="Google Shape;2380;p2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1" name="Google Shape;2381;p2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2" name="Google Shape;2382;p2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3" name="Google Shape;2383;p2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4" name="Google Shape;2384;p2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5" name="Google Shape;2385;p2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6" name="Google Shape;2386;p2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7" name="Google Shape;2387;p2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8" name="Google Shape;2388;p2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89" name="Google Shape;2389;p2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0" name="Google Shape;2390;p2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1" name="Google Shape;2391;p2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2" name="Google Shape;2392;p2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3" name="Google Shape;2393;p2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4" name="Google Shape;2394;p2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5" name="Google Shape;2395;p2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6" name="Google Shape;2396;p2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7" name="Google Shape;2397;p2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8" name="Google Shape;2398;p2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399" name="Google Shape;2399;p2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0" name="Google Shape;2400;p2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1" name="Google Shape;2401;p2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2" name="Google Shape;2402;p2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3" name="Google Shape;2403;p2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4" name="Google Shape;2404;p2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5" name="Google Shape;2405;p2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6" name="Google Shape;2406;p2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7" name="Google Shape;2407;p2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8" name="Google Shape;2408;p2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09" name="Google Shape;2409;p2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0" name="Google Shape;2410;p2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1" name="Google Shape;2411;p2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2" name="Google Shape;2412;p2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3" name="Google Shape;2413;p2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4" name="Google Shape;2414;p2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5" name="Google Shape;2415;p2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6" name="Google Shape;2416;p2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7" name="Google Shape;2417;p2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8" name="Google Shape;2418;p2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19" name="Google Shape;2419;p2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20" name="Google Shape;2420;p2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21" name="Google Shape;2421;p2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22" name="Google Shape;2422;p2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23" name="Google Shape;2423;p2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24" name="Google Shape;2424;p2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25" name="Google Shape;2425;p2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26" name="Google Shape;2426;p2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27" name="Google Shape;2427;p2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28" name="Google Shape;2428;p2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29" name="Google Shape;2429;p2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0" name="Google Shape;2430;p2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1" name="Google Shape;2431;p2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2" name="Google Shape;2432;p2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3" name="Google Shape;2433;p2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4" name="Google Shape;2434;p2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5" name="Google Shape;2435;p2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6" name="Google Shape;2436;p2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7" name="Google Shape;2437;p2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8" name="Google Shape;2438;p2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39" name="Google Shape;2439;p2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0" name="Google Shape;2440;p2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1" name="Google Shape;2441;p2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2" name="Google Shape;2442;p2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3" name="Google Shape;2443;p2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4" name="Google Shape;2444;p2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5" name="Google Shape;2445;p2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6" name="Google Shape;2446;p2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7" name="Google Shape;2447;p2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8" name="Google Shape;2448;p2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49" name="Google Shape;2449;p2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0" name="Google Shape;2450;p2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1" name="Google Shape;2451;p2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2" name="Google Shape;2452;p2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3" name="Google Shape;2453;p2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4" name="Google Shape;2454;p2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5" name="Google Shape;2455;p2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6" name="Google Shape;2456;p2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7" name="Google Shape;2457;p2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8" name="Google Shape;2458;p2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59" name="Google Shape;2459;p2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60" name="Google Shape;2460;p2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61" name="Google Shape;2461;p2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62" name="Google Shape;2462;p2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63" name="Google Shape;2463;p2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464" name="Google Shape;2464;p29"/>
          <p:cNvSpPr txBox="1"/>
          <p:nvPr/>
        </p:nvSpPr>
        <p:spPr>
          <a:xfrm>
            <a:off x="609451"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2465"/>
        <p:cNvGrpSpPr/>
        <p:nvPr/>
      </p:nvGrpSpPr>
      <p:grpSpPr>
        <a:xfrm>
          <a:off x="0" y="0"/>
          <a:ext cx="0" cy="0"/>
          <a:chOff x="0" y="0"/>
          <a:chExt cx="0" cy="0"/>
        </a:xfrm>
      </p:grpSpPr>
      <p:sp>
        <p:nvSpPr>
          <p:cNvPr id="2466" name="Google Shape;2466;p30"/>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67" name="Google Shape;2467;p30"/>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800"/>
              <a:buNone/>
              <a:defRPr sz="2799"/>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2468" name="Google Shape;2468;p30"/>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2469" name="Google Shape;2469;p3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470" name="Google Shape;2470;p30"/>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1" name="Google Shape;2471;p30"/>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rtl="0">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rtl="0">
              <a:lnSpc>
                <a:spcPct val="115000"/>
              </a:lnSpc>
              <a:spcBef>
                <a:spcPts val="0"/>
              </a:spcBef>
              <a:spcAft>
                <a:spcPts val="0"/>
              </a:spcAft>
              <a:buSzPts val="1200"/>
              <a:buNone/>
              <a:defRPr sz="1199"/>
            </a:lvl2pPr>
            <a:lvl3pPr lvl="2" algn="l" rtl="0">
              <a:lnSpc>
                <a:spcPct val="115000"/>
              </a:lnSpc>
              <a:spcBef>
                <a:spcPts val="0"/>
              </a:spcBef>
              <a:spcAft>
                <a:spcPts val="0"/>
              </a:spcAft>
              <a:buSzPts val="1200"/>
              <a:buNone/>
              <a:defRPr sz="1199"/>
            </a:lvl3pPr>
            <a:lvl4pPr lvl="3" algn="l" rtl="0">
              <a:lnSpc>
                <a:spcPct val="115000"/>
              </a:lnSpc>
              <a:spcBef>
                <a:spcPts val="0"/>
              </a:spcBef>
              <a:spcAft>
                <a:spcPts val="0"/>
              </a:spcAft>
              <a:buSzPts val="1200"/>
              <a:buNone/>
              <a:defRPr sz="1199"/>
            </a:lvl4pPr>
            <a:lvl5pPr lvl="4" algn="l" rtl="0">
              <a:lnSpc>
                <a:spcPct val="115000"/>
              </a:lnSpc>
              <a:spcBef>
                <a:spcPts val="0"/>
              </a:spcBef>
              <a:spcAft>
                <a:spcPts val="0"/>
              </a:spcAft>
              <a:buSzPts val="1200"/>
              <a:buNone/>
              <a:defRPr sz="1199"/>
            </a:lvl5pPr>
            <a:lvl6pPr lvl="5" algn="l" rtl="0">
              <a:lnSpc>
                <a:spcPct val="115000"/>
              </a:lnSpc>
              <a:spcBef>
                <a:spcPts val="0"/>
              </a:spcBef>
              <a:spcAft>
                <a:spcPts val="0"/>
              </a:spcAft>
              <a:buSzPts val="1200"/>
              <a:buNone/>
              <a:defRPr sz="1199"/>
            </a:lvl6pPr>
            <a:lvl7pPr lvl="6" algn="l" rtl="0">
              <a:lnSpc>
                <a:spcPct val="115000"/>
              </a:lnSpc>
              <a:spcBef>
                <a:spcPts val="0"/>
              </a:spcBef>
              <a:spcAft>
                <a:spcPts val="0"/>
              </a:spcAft>
              <a:buSzPts val="1200"/>
              <a:buNone/>
              <a:defRPr sz="1199"/>
            </a:lvl7pPr>
            <a:lvl8pPr lvl="7" algn="l" rtl="0">
              <a:lnSpc>
                <a:spcPct val="115000"/>
              </a:lnSpc>
              <a:spcBef>
                <a:spcPts val="0"/>
              </a:spcBef>
              <a:spcAft>
                <a:spcPts val="0"/>
              </a:spcAft>
              <a:buSzPts val="1200"/>
              <a:buNone/>
              <a:defRPr sz="1199"/>
            </a:lvl8pPr>
            <a:lvl9pPr lvl="8" algn="l" rtl="0">
              <a:lnSpc>
                <a:spcPct val="115000"/>
              </a:lnSpc>
              <a:spcBef>
                <a:spcPts val="0"/>
              </a:spcBef>
              <a:spcAft>
                <a:spcPts val="0"/>
              </a:spcAft>
              <a:buSzPts val="1200"/>
              <a:buNone/>
              <a:defRPr sz="1199"/>
            </a:lvl9pPr>
          </a:lstStyle>
          <a:p>
            <a:endParaRPr/>
          </a:p>
        </p:txBody>
      </p:sp>
      <p:grpSp>
        <p:nvGrpSpPr>
          <p:cNvPr id="2472" name="Google Shape;2472;p30"/>
          <p:cNvGrpSpPr/>
          <p:nvPr/>
        </p:nvGrpSpPr>
        <p:grpSpPr>
          <a:xfrm>
            <a:off x="8041174" y="4778597"/>
            <a:ext cx="598277" cy="170409"/>
            <a:chOff x="238125" y="1822850"/>
            <a:chExt cx="7080200" cy="2016675"/>
          </a:xfrm>
        </p:grpSpPr>
        <p:sp>
          <p:nvSpPr>
            <p:cNvPr id="2473" name="Google Shape;2473;p3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4" name="Google Shape;2474;p3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5" name="Google Shape;2475;p3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6" name="Google Shape;2476;p3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7" name="Google Shape;2477;p3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8" name="Google Shape;2478;p3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79" name="Google Shape;2479;p3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480" name="Google Shape;2480;p30"/>
          <p:cNvSpPr txBox="1"/>
          <p:nvPr/>
        </p:nvSpPr>
        <p:spPr>
          <a:xfrm>
            <a:off x="244350"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2481"/>
        <p:cNvGrpSpPr/>
        <p:nvPr/>
      </p:nvGrpSpPr>
      <p:grpSpPr>
        <a:xfrm>
          <a:off x="0" y="0"/>
          <a:ext cx="0" cy="0"/>
          <a:chOff x="0" y="0"/>
          <a:chExt cx="0" cy="0"/>
        </a:xfrm>
      </p:grpSpPr>
      <p:grpSp>
        <p:nvGrpSpPr>
          <p:cNvPr id="2482" name="Google Shape;2482;p31"/>
          <p:cNvGrpSpPr/>
          <p:nvPr/>
        </p:nvGrpSpPr>
        <p:grpSpPr>
          <a:xfrm>
            <a:off x="2726704" y="6"/>
            <a:ext cx="3697033" cy="5143642"/>
            <a:chOff x="1926275" y="238125"/>
            <a:chExt cx="3765950" cy="5239525"/>
          </a:xfrm>
        </p:grpSpPr>
        <p:sp>
          <p:nvSpPr>
            <p:cNvPr id="2483" name="Google Shape;2483;p3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4" name="Google Shape;2484;p3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5" name="Google Shape;2485;p3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6" name="Google Shape;2486;p3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7" name="Google Shape;2487;p3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8" name="Google Shape;2488;p3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89" name="Google Shape;2489;p3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0" name="Google Shape;2490;p3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1" name="Google Shape;2491;p3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2" name="Google Shape;2492;p3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3" name="Google Shape;2493;p3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4" name="Google Shape;2494;p3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5" name="Google Shape;2495;p3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6" name="Google Shape;2496;p3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7" name="Google Shape;2497;p3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8" name="Google Shape;2498;p3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499" name="Google Shape;2499;p3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0" name="Google Shape;2500;p3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1" name="Google Shape;2501;p3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2" name="Google Shape;2502;p3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3" name="Google Shape;2503;p3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4" name="Google Shape;2504;p3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5" name="Google Shape;2505;p3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6" name="Google Shape;2506;p3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7" name="Google Shape;2507;p3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8" name="Google Shape;2508;p3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09" name="Google Shape;2509;p3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0" name="Google Shape;2510;p3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1" name="Google Shape;2511;p3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2" name="Google Shape;2512;p3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3" name="Google Shape;2513;p3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4" name="Google Shape;2514;p3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5" name="Google Shape;2515;p3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6" name="Google Shape;2516;p3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7" name="Google Shape;2517;p3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8" name="Google Shape;2518;p3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19" name="Google Shape;2519;p3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0" name="Google Shape;2520;p3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1" name="Google Shape;2521;p3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2" name="Google Shape;2522;p3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3" name="Google Shape;2523;p3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4" name="Google Shape;2524;p3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5" name="Google Shape;2525;p3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6" name="Google Shape;2526;p3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7" name="Google Shape;2527;p3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8" name="Google Shape;2528;p3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29" name="Google Shape;2529;p3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0" name="Google Shape;2530;p3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1" name="Google Shape;2531;p3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2" name="Google Shape;2532;p3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3" name="Google Shape;2533;p3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4" name="Google Shape;2534;p3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5" name="Google Shape;2535;p3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6" name="Google Shape;2536;p3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7" name="Google Shape;2537;p3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8" name="Google Shape;2538;p3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39" name="Google Shape;2539;p3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0" name="Google Shape;2540;p3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1" name="Google Shape;2541;p3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2" name="Google Shape;2542;p3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543" name="Google Shape;2543;p31"/>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2544" name="Google Shape;2544;p31"/>
          <p:cNvGrpSpPr/>
          <p:nvPr/>
        </p:nvGrpSpPr>
        <p:grpSpPr>
          <a:xfrm>
            <a:off x="2686262" y="2"/>
            <a:ext cx="2103910" cy="5143716"/>
            <a:chOff x="2726150" y="238125"/>
            <a:chExt cx="2142475" cy="5238000"/>
          </a:xfrm>
        </p:grpSpPr>
        <p:sp>
          <p:nvSpPr>
            <p:cNvPr id="2545" name="Google Shape;2545;p3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765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6" name="Google Shape;2546;p3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765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47" name="Google Shape;2547;p3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765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548" name="Google Shape;2548;p31"/>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800"/>
              <a:buNone/>
              <a:defRPr sz="2799"/>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2549" name="Google Shape;2549;p31"/>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2550" name="Google Shape;2550;p3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551" name="Google Shape;2551;p31"/>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2" name="Google Shape;2552;p31"/>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rtl="0">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rtl="0">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rtl="0">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rtl="0">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rtl="0">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rtl="0">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rtl="0">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rtl="0">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rtl="0">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2553" name="Google Shape;2553;p31"/>
          <p:cNvGrpSpPr/>
          <p:nvPr/>
        </p:nvGrpSpPr>
        <p:grpSpPr>
          <a:xfrm>
            <a:off x="8041174" y="4778597"/>
            <a:ext cx="598277" cy="170409"/>
            <a:chOff x="238125" y="1822850"/>
            <a:chExt cx="7080200" cy="2016675"/>
          </a:xfrm>
        </p:grpSpPr>
        <p:sp>
          <p:nvSpPr>
            <p:cNvPr id="2554" name="Google Shape;2554;p3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5" name="Google Shape;2555;p3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6" name="Google Shape;2556;p3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7" name="Google Shape;2557;p3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8" name="Google Shape;2558;p3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59" name="Google Shape;2559;p3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0" name="Google Shape;2560;p3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561" name="Google Shape;2561;p31"/>
          <p:cNvSpPr txBox="1"/>
          <p:nvPr/>
        </p:nvSpPr>
        <p:spPr>
          <a:xfrm>
            <a:off x="244350"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rmAutofit/>
          </a:bodyPr>
          <a:lstStyle>
            <a:lvl1pPr marL="457200" lvl="0" indent="-342900" rtl="0">
              <a:spcBef>
                <a:spcPts val="0"/>
              </a:spcBef>
              <a:spcAft>
                <a:spcPts val="0"/>
              </a:spcAft>
              <a:buSzPts val="1800"/>
              <a:buChar char="●"/>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sp>
        <p:nvSpPr>
          <p:cNvPr id="19" name="Google Shape;1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2562"/>
        <p:cNvGrpSpPr/>
        <p:nvPr/>
      </p:nvGrpSpPr>
      <p:grpSpPr>
        <a:xfrm>
          <a:off x="0" y="0"/>
          <a:ext cx="0" cy="0"/>
          <a:chOff x="0" y="0"/>
          <a:chExt cx="0" cy="0"/>
        </a:xfrm>
      </p:grpSpPr>
      <p:sp>
        <p:nvSpPr>
          <p:cNvPr id="2563" name="Google Shape;2563;p32"/>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2564" name="Google Shape;2564;p32"/>
          <p:cNvGrpSpPr/>
          <p:nvPr/>
        </p:nvGrpSpPr>
        <p:grpSpPr>
          <a:xfrm>
            <a:off x="2686262" y="2"/>
            <a:ext cx="2103910" cy="5143716"/>
            <a:chOff x="2726150" y="238125"/>
            <a:chExt cx="2142475" cy="5238000"/>
          </a:xfrm>
        </p:grpSpPr>
        <p:sp>
          <p:nvSpPr>
            <p:cNvPr id="2565" name="Google Shape;2565;p32"/>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765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6" name="Google Shape;2566;p32"/>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765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67" name="Google Shape;2567;p32"/>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765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568" name="Google Shape;2568;p32"/>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800"/>
              <a:buNone/>
              <a:defRPr sz="2799"/>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2569" name="Google Shape;2569;p32"/>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2570" name="Google Shape;2570;p3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571" name="Google Shape;2571;p32"/>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2" name="Google Shape;2572;p32"/>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rtl="0">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rtl="0">
              <a:lnSpc>
                <a:spcPct val="115000"/>
              </a:lnSpc>
              <a:spcBef>
                <a:spcPts val="0"/>
              </a:spcBef>
              <a:spcAft>
                <a:spcPts val="0"/>
              </a:spcAft>
              <a:buSzPts val="1200"/>
              <a:buNone/>
              <a:defRPr sz="1199"/>
            </a:lvl2pPr>
            <a:lvl3pPr lvl="2" algn="l" rtl="0">
              <a:lnSpc>
                <a:spcPct val="115000"/>
              </a:lnSpc>
              <a:spcBef>
                <a:spcPts val="0"/>
              </a:spcBef>
              <a:spcAft>
                <a:spcPts val="0"/>
              </a:spcAft>
              <a:buSzPts val="1200"/>
              <a:buNone/>
              <a:defRPr sz="1199"/>
            </a:lvl3pPr>
            <a:lvl4pPr lvl="3" algn="l" rtl="0">
              <a:lnSpc>
                <a:spcPct val="115000"/>
              </a:lnSpc>
              <a:spcBef>
                <a:spcPts val="0"/>
              </a:spcBef>
              <a:spcAft>
                <a:spcPts val="0"/>
              </a:spcAft>
              <a:buSzPts val="1200"/>
              <a:buNone/>
              <a:defRPr sz="1199"/>
            </a:lvl4pPr>
            <a:lvl5pPr lvl="4" algn="l" rtl="0">
              <a:lnSpc>
                <a:spcPct val="115000"/>
              </a:lnSpc>
              <a:spcBef>
                <a:spcPts val="0"/>
              </a:spcBef>
              <a:spcAft>
                <a:spcPts val="0"/>
              </a:spcAft>
              <a:buSzPts val="1200"/>
              <a:buNone/>
              <a:defRPr sz="1199"/>
            </a:lvl5pPr>
            <a:lvl6pPr lvl="5" algn="l" rtl="0">
              <a:lnSpc>
                <a:spcPct val="115000"/>
              </a:lnSpc>
              <a:spcBef>
                <a:spcPts val="0"/>
              </a:spcBef>
              <a:spcAft>
                <a:spcPts val="0"/>
              </a:spcAft>
              <a:buSzPts val="1200"/>
              <a:buNone/>
              <a:defRPr sz="1199"/>
            </a:lvl6pPr>
            <a:lvl7pPr lvl="6" algn="l" rtl="0">
              <a:lnSpc>
                <a:spcPct val="115000"/>
              </a:lnSpc>
              <a:spcBef>
                <a:spcPts val="0"/>
              </a:spcBef>
              <a:spcAft>
                <a:spcPts val="0"/>
              </a:spcAft>
              <a:buSzPts val="1200"/>
              <a:buNone/>
              <a:defRPr sz="1199"/>
            </a:lvl7pPr>
            <a:lvl8pPr lvl="7" algn="l" rtl="0">
              <a:lnSpc>
                <a:spcPct val="115000"/>
              </a:lnSpc>
              <a:spcBef>
                <a:spcPts val="0"/>
              </a:spcBef>
              <a:spcAft>
                <a:spcPts val="0"/>
              </a:spcAft>
              <a:buSzPts val="1200"/>
              <a:buNone/>
              <a:defRPr sz="1199"/>
            </a:lvl8pPr>
            <a:lvl9pPr lvl="8" algn="l" rtl="0">
              <a:lnSpc>
                <a:spcPct val="115000"/>
              </a:lnSpc>
              <a:spcBef>
                <a:spcPts val="0"/>
              </a:spcBef>
              <a:spcAft>
                <a:spcPts val="0"/>
              </a:spcAft>
              <a:buSzPts val="1200"/>
              <a:buNone/>
              <a:defRPr sz="1199"/>
            </a:lvl9pPr>
          </a:lstStyle>
          <a:p>
            <a:endParaRPr/>
          </a:p>
        </p:txBody>
      </p:sp>
      <p:sp>
        <p:nvSpPr>
          <p:cNvPr id="2573" name="Google Shape;2573;p32"/>
          <p:cNvSpPr/>
          <p:nvPr/>
        </p:nvSpPr>
        <p:spPr>
          <a:xfrm>
            <a:off x="4790173" y="507329"/>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4709"/>
            </a:srgbClr>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2574" name="Google Shape;2574;p32"/>
          <p:cNvGrpSpPr/>
          <p:nvPr/>
        </p:nvGrpSpPr>
        <p:grpSpPr>
          <a:xfrm>
            <a:off x="8041174" y="4778597"/>
            <a:ext cx="598277" cy="170409"/>
            <a:chOff x="238125" y="1822850"/>
            <a:chExt cx="7080200" cy="2016675"/>
          </a:xfrm>
        </p:grpSpPr>
        <p:sp>
          <p:nvSpPr>
            <p:cNvPr id="2575" name="Google Shape;2575;p3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6" name="Google Shape;2576;p3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7" name="Google Shape;2577;p3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8" name="Google Shape;2578;p3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79" name="Google Shape;2579;p3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0" name="Google Shape;2580;p3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1" name="Google Shape;2581;p3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582"/>
        <p:cNvGrpSpPr/>
        <p:nvPr/>
      </p:nvGrpSpPr>
      <p:grpSpPr>
        <a:xfrm>
          <a:off x="0" y="0"/>
          <a:ext cx="0" cy="0"/>
          <a:chOff x="0" y="0"/>
          <a:chExt cx="0" cy="0"/>
        </a:xfrm>
      </p:grpSpPr>
      <p:sp>
        <p:nvSpPr>
          <p:cNvPr id="2583" name="Google Shape;2583;p33"/>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400"/>
              <a:buNone/>
              <a:defRPr/>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2584" name="Google Shape;2584;p33"/>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rtl="0">
              <a:lnSpc>
                <a:spcPct val="115000"/>
              </a:lnSpc>
              <a:spcBef>
                <a:spcPts val="0"/>
              </a:spcBef>
              <a:spcAft>
                <a:spcPts val="0"/>
              </a:spcAft>
              <a:buSzPts val="1400"/>
              <a:buChar char="●"/>
              <a:defRPr sz="1400"/>
            </a:lvl1pPr>
            <a:lvl2pPr marL="914400" lvl="1" indent="-292100" algn="l" rtl="0">
              <a:lnSpc>
                <a:spcPct val="115000"/>
              </a:lnSpc>
              <a:spcBef>
                <a:spcPts val="0"/>
              </a:spcBef>
              <a:spcAft>
                <a:spcPts val="0"/>
              </a:spcAft>
              <a:buSzPts val="1000"/>
              <a:buChar char="○"/>
              <a:defRPr sz="1000"/>
            </a:lvl2pPr>
            <a:lvl3pPr marL="1371600" lvl="2" indent="-292100" algn="l" rtl="0">
              <a:lnSpc>
                <a:spcPct val="115000"/>
              </a:lnSpc>
              <a:spcBef>
                <a:spcPts val="0"/>
              </a:spcBef>
              <a:spcAft>
                <a:spcPts val="0"/>
              </a:spcAft>
              <a:buSzPts val="1000"/>
              <a:buChar char="■"/>
              <a:defRPr sz="1000"/>
            </a:lvl3pPr>
            <a:lvl4pPr marL="1828800" lvl="3" indent="-292100" algn="l" rtl="0">
              <a:lnSpc>
                <a:spcPct val="115000"/>
              </a:lnSpc>
              <a:spcBef>
                <a:spcPts val="0"/>
              </a:spcBef>
              <a:spcAft>
                <a:spcPts val="0"/>
              </a:spcAft>
              <a:buSzPts val="1000"/>
              <a:buChar char="●"/>
              <a:defRPr sz="1000"/>
            </a:lvl4pPr>
            <a:lvl5pPr marL="2286000" lvl="4" indent="-292100" algn="l" rtl="0">
              <a:lnSpc>
                <a:spcPct val="115000"/>
              </a:lnSpc>
              <a:spcBef>
                <a:spcPts val="0"/>
              </a:spcBef>
              <a:spcAft>
                <a:spcPts val="0"/>
              </a:spcAft>
              <a:buSzPts val="1000"/>
              <a:buChar char="○"/>
              <a:defRPr/>
            </a:lvl5pPr>
            <a:lvl6pPr marL="2743200" lvl="5" indent="-279400" algn="l" rtl="0">
              <a:lnSpc>
                <a:spcPct val="115000"/>
              </a:lnSpc>
              <a:spcBef>
                <a:spcPts val="0"/>
              </a:spcBef>
              <a:spcAft>
                <a:spcPts val="0"/>
              </a:spcAft>
              <a:buSzPts val="800"/>
              <a:buChar char="■"/>
              <a:defRPr sz="800"/>
            </a:lvl6pPr>
            <a:lvl7pPr marL="3200400" lvl="6" indent="-279400" algn="l" rtl="0">
              <a:lnSpc>
                <a:spcPct val="115000"/>
              </a:lnSpc>
              <a:spcBef>
                <a:spcPts val="0"/>
              </a:spcBef>
              <a:spcAft>
                <a:spcPts val="0"/>
              </a:spcAft>
              <a:buSzPts val="800"/>
              <a:buChar char="●"/>
              <a:defRPr sz="800"/>
            </a:lvl7pPr>
            <a:lvl8pPr marL="3657600" lvl="7" indent="-279400" algn="l" rtl="0">
              <a:lnSpc>
                <a:spcPct val="115000"/>
              </a:lnSpc>
              <a:spcBef>
                <a:spcPts val="0"/>
              </a:spcBef>
              <a:spcAft>
                <a:spcPts val="0"/>
              </a:spcAft>
              <a:buSzPts val="800"/>
              <a:buChar char="○"/>
              <a:defRPr sz="800"/>
            </a:lvl8pPr>
            <a:lvl9pPr marL="4114800" lvl="8" indent="-279400" algn="l" rtl="0">
              <a:lnSpc>
                <a:spcPct val="115000"/>
              </a:lnSpc>
              <a:spcBef>
                <a:spcPts val="0"/>
              </a:spcBef>
              <a:spcAft>
                <a:spcPts val="0"/>
              </a:spcAft>
              <a:buSzPts val="800"/>
              <a:buChar char="■"/>
              <a:defRPr sz="800"/>
            </a:lvl9pPr>
          </a:lstStyle>
          <a:p>
            <a:endParaRPr/>
          </a:p>
        </p:txBody>
      </p:sp>
      <p:sp>
        <p:nvSpPr>
          <p:cNvPr id="2585" name="Google Shape;2585;p33"/>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rtl="0">
              <a:lnSpc>
                <a:spcPct val="115000"/>
              </a:lnSpc>
              <a:spcBef>
                <a:spcPts val="0"/>
              </a:spcBef>
              <a:spcAft>
                <a:spcPts val="0"/>
              </a:spcAft>
              <a:buSzPts val="1400"/>
              <a:buChar char="●"/>
              <a:defRPr sz="1400"/>
            </a:lvl1pPr>
            <a:lvl2pPr marL="914400" lvl="1" indent="-292100" algn="l" rtl="0">
              <a:lnSpc>
                <a:spcPct val="115000"/>
              </a:lnSpc>
              <a:spcBef>
                <a:spcPts val="0"/>
              </a:spcBef>
              <a:spcAft>
                <a:spcPts val="0"/>
              </a:spcAft>
              <a:buSzPts val="1000"/>
              <a:buChar char="○"/>
              <a:defRPr sz="1000"/>
            </a:lvl2pPr>
            <a:lvl3pPr marL="1371600" lvl="2" indent="-292100" algn="l" rtl="0">
              <a:lnSpc>
                <a:spcPct val="115000"/>
              </a:lnSpc>
              <a:spcBef>
                <a:spcPts val="0"/>
              </a:spcBef>
              <a:spcAft>
                <a:spcPts val="0"/>
              </a:spcAft>
              <a:buSzPts val="1000"/>
              <a:buChar char="■"/>
              <a:defRPr sz="1000"/>
            </a:lvl3pPr>
            <a:lvl4pPr marL="1828800" lvl="3" indent="-292100" algn="l" rtl="0">
              <a:lnSpc>
                <a:spcPct val="115000"/>
              </a:lnSpc>
              <a:spcBef>
                <a:spcPts val="0"/>
              </a:spcBef>
              <a:spcAft>
                <a:spcPts val="0"/>
              </a:spcAft>
              <a:buSzPts val="1000"/>
              <a:buChar char="●"/>
              <a:defRPr sz="1000"/>
            </a:lvl4pPr>
            <a:lvl5pPr marL="2286000" lvl="4" indent="-292100" algn="l" rtl="0">
              <a:lnSpc>
                <a:spcPct val="115000"/>
              </a:lnSpc>
              <a:spcBef>
                <a:spcPts val="0"/>
              </a:spcBef>
              <a:spcAft>
                <a:spcPts val="0"/>
              </a:spcAft>
              <a:buSzPts val="1000"/>
              <a:buChar char="○"/>
              <a:defRPr/>
            </a:lvl5pPr>
            <a:lvl6pPr marL="2743200" lvl="5" indent="-279400" algn="l" rtl="0">
              <a:lnSpc>
                <a:spcPct val="115000"/>
              </a:lnSpc>
              <a:spcBef>
                <a:spcPts val="0"/>
              </a:spcBef>
              <a:spcAft>
                <a:spcPts val="0"/>
              </a:spcAft>
              <a:buSzPts val="800"/>
              <a:buChar char="■"/>
              <a:defRPr sz="800"/>
            </a:lvl6pPr>
            <a:lvl7pPr marL="3200400" lvl="6" indent="-279400" algn="l" rtl="0">
              <a:lnSpc>
                <a:spcPct val="115000"/>
              </a:lnSpc>
              <a:spcBef>
                <a:spcPts val="0"/>
              </a:spcBef>
              <a:spcAft>
                <a:spcPts val="0"/>
              </a:spcAft>
              <a:buSzPts val="800"/>
              <a:buChar char="●"/>
              <a:defRPr sz="800"/>
            </a:lvl7pPr>
            <a:lvl8pPr marL="3657600" lvl="7" indent="-279400" algn="l" rtl="0">
              <a:lnSpc>
                <a:spcPct val="115000"/>
              </a:lnSpc>
              <a:spcBef>
                <a:spcPts val="0"/>
              </a:spcBef>
              <a:spcAft>
                <a:spcPts val="0"/>
              </a:spcAft>
              <a:buSzPts val="800"/>
              <a:buChar char="○"/>
              <a:defRPr sz="800"/>
            </a:lvl8pPr>
            <a:lvl9pPr marL="4114800" lvl="8" indent="-279400" algn="l" rtl="0">
              <a:lnSpc>
                <a:spcPct val="115000"/>
              </a:lnSpc>
              <a:spcBef>
                <a:spcPts val="0"/>
              </a:spcBef>
              <a:spcAft>
                <a:spcPts val="0"/>
              </a:spcAft>
              <a:buSzPts val="800"/>
              <a:buChar char="■"/>
              <a:defRPr sz="800"/>
            </a:lvl9pPr>
          </a:lstStyle>
          <a:p>
            <a:endParaRPr/>
          </a:p>
        </p:txBody>
      </p:sp>
      <p:sp>
        <p:nvSpPr>
          <p:cNvPr id="2586" name="Google Shape;2586;p3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587" name="Google Shape;2587;p33"/>
          <p:cNvGrpSpPr/>
          <p:nvPr/>
        </p:nvGrpSpPr>
        <p:grpSpPr>
          <a:xfrm>
            <a:off x="8041174" y="4778597"/>
            <a:ext cx="598277" cy="170409"/>
            <a:chOff x="238125" y="1822850"/>
            <a:chExt cx="7080200" cy="2016675"/>
          </a:xfrm>
        </p:grpSpPr>
        <p:sp>
          <p:nvSpPr>
            <p:cNvPr id="2588" name="Google Shape;2588;p3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89" name="Google Shape;2589;p3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0" name="Google Shape;2590;p3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1" name="Google Shape;2591;p3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2" name="Google Shape;2592;p3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3" name="Google Shape;2593;p3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594" name="Google Shape;2594;p3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595" name="Google Shape;2595;p33"/>
          <p:cNvSpPr txBox="1"/>
          <p:nvPr/>
        </p:nvSpPr>
        <p:spPr>
          <a:xfrm>
            <a:off x="244350"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96"/>
        <p:cNvGrpSpPr/>
        <p:nvPr/>
      </p:nvGrpSpPr>
      <p:grpSpPr>
        <a:xfrm>
          <a:off x="0" y="0"/>
          <a:ext cx="0" cy="0"/>
          <a:chOff x="0" y="0"/>
          <a:chExt cx="0" cy="0"/>
        </a:xfrm>
      </p:grpSpPr>
      <p:sp>
        <p:nvSpPr>
          <p:cNvPr id="2597" name="Google Shape;2597;p34"/>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400"/>
              <a:buNone/>
              <a:defRPr/>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2598" name="Google Shape;2598;p3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599" name="Google Shape;2599;p34"/>
          <p:cNvGrpSpPr/>
          <p:nvPr/>
        </p:nvGrpSpPr>
        <p:grpSpPr>
          <a:xfrm>
            <a:off x="8041174" y="4778597"/>
            <a:ext cx="598277" cy="170409"/>
            <a:chOff x="238125" y="1822850"/>
            <a:chExt cx="7080200" cy="2016675"/>
          </a:xfrm>
        </p:grpSpPr>
        <p:sp>
          <p:nvSpPr>
            <p:cNvPr id="2600" name="Google Shape;2600;p3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1" name="Google Shape;2601;p3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2" name="Google Shape;2602;p3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3" name="Google Shape;2603;p3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4" name="Google Shape;2604;p3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5" name="Google Shape;2605;p3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06" name="Google Shape;2606;p3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607" name="Google Shape;2607;p34"/>
          <p:cNvSpPr txBox="1"/>
          <p:nvPr/>
        </p:nvSpPr>
        <p:spPr>
          <a:xfrm>
            <a:off x="244350"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2608"/>
        <p:cNvGrpSpPr/>
        <p:nvPr/>
      </p:nvGrpSpPr>
      <p:grpSpPr>
        <a:xfrm>
          <a:off x="0" y="0"/>
          <a:ext cx="0" cy="0"/>
          <a:chOff x="0" y="0"/>
          <a:chExt cx="0" cy="0"/>
        </a:xfrm>
      </p:grpSpPr>
      <p:sp>
        <p:nvSpPr>
          <p:cNvPr id="2609" name="Google Shape;2609;p35"/>
          <p:cNvSpPr/>
          <p:nvPr/>
        </p:nvSpPr>
        <p:spPr>
          <a:xfrm>
            <a:off x="0" y="0"/>
            <a:ext cx="63990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0" name="Google Shape;2610;p35"/>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400"/>
              <a:buNone/>
              <a:defRPr/>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2611" name="Google Shape;2611;p3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612" name="Google Shape;2612;p35"/>
          <p:cNvSpPr txBox="1"/>
          <p:nvPr/>
        </p:nvSpPr>
        <p:spPr>
          <a:xfrm>
            <a:off x="244350"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613"/>
        <p:cNvGrpSpPr/>
        <p:nvPr/>
      </p:nvGrpSpPr>
      <p:grpSpPr>
        <a:xfrm>
          <a:off x="0" y="0"/>
          <a:ext cx="0" cy="0"/>
          <a:chOff x="0" y="0"/>
          <a:chExt cx="0" cy="0"/>
        </a:xfrm>
      </p:grpSpPr>
      <p:sp>
        <p:nvSpPr>
          <p:cNvPr id="2614" name="Google Shape;2614;p36"/>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400"/>
              <a:buNone/>
              <a:defRPr sz="2400"/>
            </a:lvl1pPr>
            <a:lvl2pPr lvl="1" algn="l" rtl="0">
              <a:lnSpc>
                <a:spcPct val="100000"/>
              </a:lnSpc>
              <a:spcBef>
                <a:spcPts val="0"/>
              </a:spcBef>
              <a:spcAft>
                <a:spcPts val="0"/>
              </a:spcAft>
              <a:buSzPts val="2400"/>
              <a:buNone/>
              <a:defRPr sz="2400"/>
            </a:lvl2pPr>
            <a:lvl3pPr lvl="2" algn="l" rtl="0">
              <a:lnSpc>
                <a:spcPct val="100000"/>
              </a:lnSpc>
              <a:spcBef>
                <a:spcPts val="0"/>
              </a:spcBef>
              <a:spcAft>
                <a:spcPts val="0"/>
              </a:spcAft>
              <a:buSzPts val="2400"/>
              <a:buNone/>
              <a:defRPr sz="2400"/>
            </a:lvl3pPr>
            <a:lvl4pPr lvl="3" algn="l" rtl="0">
              <a:lnSpc>
                <a:spcPct val="100000"/>
              </a:lnSpc>
              <a:spcBef>
                <a:spcPts val="0"/>
              </a:spcBef>
              <a:spcAft>
                <a:spcPts val="0"/>
              </a:spcAft>
              <a:buSzPts val="2400"/>
              <a:buNone/>
              <a:defRPr sz="2400"/>
            </a:lvl4pPr>
            <a:lvl5pPr lvl="4" algn="l" rtl="0">
              <a:lnSpc>
                <a:spcPct val="100000"/>
              </a:lnSpc>
              <a:spcBef>
                <a:spcPts val="0"/>
              </a:spcBef>
              <a:spcAft>
                <a:spcPts val="0"/>
              </a:spcAft>
              <a:buSzPts val="2400"/>
              <a:buNone/>
              <a:defRPr sz="2400"/>
            </a:lvl5pPr>
            <a:lvl6pPr lvl="5" algn="l" rtl="0">
              <a:lnSpc>
                <a:spcPct val="100000"/>
              </a:lnSpc>
              <a:spcBef>
                <a:spcPts val="0"/>
              </a:spcBef>
              <a:spcAft>
                <a:spcPts val="0"/>
              </a:spcAft>
              <a:buSzPts val="2400"/>
              <a:buNone/>
              <a:defRPr sz="2400"/>
            </a:lvl6pPr>
            <a:lvl7pPr lvl="6" algn="l" rtl="0">
              <a:lnSpc>
                <a:spcPct val="100000"/>
              </a:lnSpc>
              <a:spcBef>
                <a:spcPts val="0"/>
              </a:spcBef>
              <a:spcAft>
                <a:spcPts val="0"/>
              </a:spcAft>
              <a:buSzPts val="2400"/>
              <a:buNone/>
              <a:defRPr sz="2400"/>
            </a:lvl7pPr>
            <a:lvl8pPr lvl="7" algn="l" rtl="0">
              <a:lnSpc>
                <a:spcPct val="100000"/>
              </a:lnSpc>
              <a:spcBef>
                <a:spcPts val="0"/>
              </a:spcBef>
              <a:spcAft>
                <a:spcPts val="0"/>
              </a:spcAft>
              <a:buSzPts val="2400"/>
              <a:buNone/>
              <a:defRPr sz="2400"/>
            </a:lvl8pPr>
            <a:lvl9pPr lvl="8" algn="l" rtl="0">
              <a:lnSpc>
                <a:spcPct val="100000"/>
              </a:lnSpc>
              <a:spcBef>
                <a:spcPts val="0"/>
              </a:spcBef>
              <a:spcAft>
                <a:spcPts val="0"/>
              </a:spcAft>
              <a:buSzPts val="2400"/>
              <a:buNone/>
              <a:defRPr sz="2400"/>
            </a:lvl9pPr>
          </a:lstStyle>
          <a:p>
            <a:endParaRPr/>
          </a:p>
        </p:txBody>
      </p:sp>
      <p:sp>
        <p:nvSpPr>
          <p:cNvPr id="2615" name="Google Shape;2615;p3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616" name="Google Shape;2616;p36"/>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rtl="0">
              <a:lnSpc>
                <a:spcPct val="115000"/>
              </a:lnSpc>
              <a:spcBef>
                <a:spcPts val="0"/>
              </a:spcBef>
              <a:spcAft>
                <a:spcPts val="0"/>
              </a:spcAft>
              <a:buSzPts val="1400"/>
              <a:buChar char="●"/>
              <a:defRPr sz="1400"/>
            </a:lvl1pPr>
            <a:lvl2pPr marL="914400" lvl="1" indent="-292100" algn="l" rtl="0">
              <a:lnSpc>
                <a:spcPct val="115000"/>
              </a:lnSpc>
              <a:spcBef>
                <a:spcPts val="0"/>
              </a:spcBef>
              <a:spcAft>
                <a:spcPts val="0"/>
              </a:spcAft>
              <a:buSzPts val="1000"/>
              <a:buChar char="○"/>
              <a:defRPr sz="1000"/>
            </a:lvl2pPr>
            <a:lvl3pPr marL="1371600" lvl="2" indent="-292100" algn="l" rtl="0">
              <a:lnSpc>
                <a:spcPct val="115000"/>
              </a:lnSpc>
              <a:spcBef>
                <a:spcPts val="0"/>
              </a:spcBef>
              <a:spcAft>
                <a:spcPts val="0"/>
              </a:spcAft>
              <a:buSzPts val="1000"/>
              <a:buChar char="■"/>
              <a:defRPr sz="1000"/>
            </a:lvl3pPr>
            <a:lvl4pPr marL="1828800" lvl="3" indent="-292100" algn="l" rtl="0">
              <a:lnSpc>
                <a:spcPct val="115000"/>
              </a:lnSpc>
              <a:spcBef>
                <a:spcPts val="0"/>
              </a:spcBef>
              <a:spcAft>
                <a:spcPts val="0"/>
              </a:spcAft>
              <a:buSzPts val="1000"/>
              <a:buChar char="●"/>
              <a:defRPr sz="1000"/>
            </a:lvl4pPr>
            <a:lvl5pPr marL="2286000" lvl="4" indent="-292100" algn="l" rtl="0">
              <a:lnSpc>
                <a:spcPct val="115000"/>
              </a:lnSpc>
              <a:spcBef>
                <a:spcPts val="0"/>
              </a:spcBef>
              <a:spcAft>
                <a:spcPts val="0"/>
              </a:spcAft>
              <a:buSzPts val="1000"/>
              <a:buChar char="○"/>
              <a:defRPr/>
            </a:lvl5pPr>
            <a:lvl6pPr marL="2743200" lvl="5" indent="-279400" algn="l" rtl="0">
              <a:lnSpc>
                <a:spcPct val="115000"/>
              </a:lnSpc>
              <a:spcBef>
                <a:spcPts val="0"/>
              </a:spcBef>
              <a:spcAft>
                <a:spcPts val="0"/>
              </a:spcAft>
              <a:buSzPts val="800"/>
              <a:buChar char="■"/>
              <a:defRPr sz="800"/>
            </a:lvl6pPr>
            <a:lvl7pPr marL="3200400" lvl="6" indent="-279400" algn="l" rtl="0">
              <a:lnSpc>
                <a:spcPct val="115000"/>
              </a:lnSpc>
              <a:spcBef>
                <a:spcPts val="0"/>
              </a:spcBef>
              <a:spcAft>
                <a:spcPts val="0"/>
              </a:spcAft>
              <a:buSzPts val="800"/>
              <a:buChar char="●"/>
              <a:defRPr sz="800"/>
            </a:lvl7pPr>
            <a:lvl8pPr marL="3657600" lvl="7" indent="-279400" algn="l" rtl="0">
              <a:lnSpc>
                <a:spcPct val="115000"/>
              </a:lnSpc>
              <a:spcBef>
                <a:spcPts val="0"/>
              </a:spcBef>
              <a:spcAft>
                <a:spcPts val="0"/>
              </a:spcAft>
              <a:buSzPts val="800"/>
              <a:buChar char="○"/>
              <a:defRPr sz="800"/>
            </a:lvl8pPr>
            <a:lvl9pPr marL="4114800" lvl="8" indent="-279400" algn="l" rtl="0">
              <a:lnSpc>
                <a:spcPct val="115000"/>
              </a:lnSpc>
              <a:spcBef>
                <a:spcPts val="0"/>
              </a:spcBef>
              <a:spcAft>
                <a:spcPts val="0"/>
              </a:spcAft>
              <a:buSzPts val="800"/>
              <a:buChar char="■"/>
              <a:defRPr sz="800"/>
            </a:lvl9pPr>
          </a:lstStyle>
          <a:p>
            <a:endParaRPr/>
          </a:p>
        </p:txBody>
      </p:sp>
      <p:grpSp>
        <p:nvGrpSpPr>
          <p:cNvPr id="2617" name="Google Shape;2617;p36"/>
          <p:cNvGrpSpPr/>
          <p:nvPr/>
        </p:nvGrpSpPr>
        <p:grpSpPr>
          <a:xfrm>
            <a:off x="8041174" y="4778597"/>
            <a:ext cx="598277" cy="170409"/>
            <a:chOff x="238125" y="1822850"/>
            <a:chExt cx="7080200" cy="2016675"/>
          </a:xfrm>
        </p:grpSpPr>
        <p:sp>
          <p:nvSpPr>
            <p:cNvPr id="2618" name="Google Shape;2618;p3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19" name="Google Shape;2619;p3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0" name="Google Shape;2620;p3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1" name="Google Shape;2621;p3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2" name="Google Shape;2622;p3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3" name="Google Shape;2623;p3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24" name="Google Shape;2624;p3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625" name="Google Shape;2625;p36"/>
          <p:cNvSpPr txBox="1"/>
          <p:nvPr/>
        </p:nvSpPr>
        <p:spPr>
          <a:xfrm>
            <a:off x="244350"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626"/>
        <p:cNvGrpSpPr/>
        <p:nvPr/>
      </p:nvGrpSpPr>
      <p:grpSpPr>
        <a:xfrm>
          <a:off x="0" y="0"/>
          <a:ext cx="0" cy="0"/>
          <a:chOff x="0" y="0"/>
          <a:chExt cx="0" cy="0"/>
        </a:xfrm>
      </p:grpSpPr>
      <p:sp>
        <p:nvSpPr>
          <p:cNvPr id="2627" name="Google Shape;2627;p37"/>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rtl="0">
              <a:lnSpc>
                <a:spcPct val="100000"/>
              </a:lnSpc>
              <a:spcBef>
                <a:spcPts val="0"/>
              </a:spcBef>
              <a:spcAft>
                <a:spcPts val="0"/>
              </a:spcAft>
              <a:buSzPts val="4800"/>
              <a:buNone/>
              <a:defRPr sz="4799"/>
            </a:lvl1pPr>
            <a:lvl2pPr lvl="1" algn="l" rtl="0">
              <a:lnSpc>
                <a:spcPct val="100000"/>
              </a:lnSpc>
              <a:spcBef>
                <a:spcPts val="0"/>
              </a:spcBef>
              <a:spcAft>
                <a:spcPts val="0"/>
              </a:spcAft>
              <a:buSzPts val="4800"/>
              <a:buNone/>
              <a:defRPr sz="4799"/>
            </a:lvl2pPr>
            <a:lvl3pPr lvl="2" algn="l" rtl="0">
              <a:lnSpc>
                <a:spcPct val="100000"/>
              </a:lnSpc>
              <a:spcBef>
                <a:spcPts val="0"/>
              </a:spcBef>
              <a:spcAft>
                <a:spcPts val="0"/>
              </a:spcAft>
              <a:buSzPts val="4800"/>
              <a:buNone/>
              <a:defRPr sz="4799"/>
            </a:lvl3pPr>
            <a:lvl4pPr lvl="3" algn="l" rtl="0">
              <a:lnSpc>
                <a:spcPct val="100000"/>
              </a:lnSpc>
              <a:spcBef>
                <a:spcPts val="0"/>
              </a:spcBef>
              <a:spcAft>
                <a:spcPts val="0"/>
              </a:spcAft>
              <a:buSzPts val="4800"/>
              <a:buNone/>
              <a:defRPr sz="4799"/>
            </a:lvl4pPr>
            <a:lvl5pPr lvl="4" algn="l" rtl="0">
              <a:lnSpc>
                <a:spcPct val="100000"/>
              </a:lnSpc>
              <a:spcBef>
                <a:spcPts val="0"/>
              </a:spcBef>
              <a:spcAft>
                <a:spcPts val="0"/>
              </a:spcAft>
              <a:buSzPts val="4800"/>
              <a:buNone/>
              <a:defRPr sz="4799"/>
            </a:lvl5pPr>
            <a:lvl6pPr lvl="5" algn="l" rtl="0">
              <a:lnSpc>
                <a:spcPct val="100000"/>
              </a:lnSpc>
              <a:spcBef>
                <a:spcPts val="0"/>
              </a:spcBef>
              <a:spcAft>
                <a:spcPts val="0"/>
              </a:spcAft>
              <a:buSzPts val="4800"/>
              <a:buNone/>
              <a:defRPr sz="4799"/>
            </a:lvl6pPr>
            <a:lvl7pPr lvl="6" algn="l" rtl="0">
              <a:lnSpc>
                <a:spcPct val="100000"/>
              </a:lnSpc>
              <a:spcBef>
                <a:spcPts val="0"/>
              </a:spcBef>
              <a:spcAft>
                <a:spcPts val="0"/>
              </a:spcAft>
              <a:buSzPts val="4800"/>
              <a:buNone/>
              <a:defRPr sz="4799"/>
            </a:lvl7pPr>
            <a:lvl8pPr lvl="7" algn="l" rtl="0">
              <a:lnSpc>
                <a:spcPct val="100000"/>
              </a:lnSpc>
              <a:spcBef>
                <a:spcPts val="0"/>
              </a:spcBef>
              <a:spcAft>
                <a:spcPts val="0"/>
              </a:spcAft>
              <a:buSzPts val="4800"/>
              <a:buNone/>
              <a:defRPr sz="4799"/>
            </a:lvl8pPr>
            <a:lvl9pPr lvl="8" algn="l" rtl="0">
              <a:lnSpc>
                <a:spcPct val="100000"/>
              </a:lnSpc>
              <a:spcBef>
                <a:spcPts val="0"/>
              </a:spcBef>
              <a:spcAft>
                <a:spcPts val="0"/>
              </a:spcAft>
              <a:buSzPts val="4800"/>
              <a:buNone/>
              <a:defRPr sz="4799"/>
            </a:lvl9pPr>
          </a:lstStyle>
          <a:p>
            <a:endParaRPr/>
          </a:p>
        </p:txBody>
      </p:sp>
      <p:sp>
        <p:nvSpPr>
          <p:cNvPr id="2628" name="Google Shape;2628;p37"/>
          <p:cNvSpPr txBox="1"/>
          <p:nvPr/>
        </p:nvSpPr>
        <p:spPr>
          <a:xfrm>
            <a:off x="244350"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629"/>
        <p:cNvGrpSpPr/>
        <p:nvPr/>
      </p:nvGrpSpPr>
      <p:grpSpPr>
        <a:xfrm>
          <a:off x="0" y="0"/>
          <a:ext cx="0" cy="0"/>
          <a:chOff x="0" y="0"/>
          <a:chExt cx="0" cy="0"/>
        </a:xfrm>
      </p:grpSpPr>
      <p:sp>
        <p:nvSpPr>
          <p:cNvPr id="2630" name="Google Shape;2630;p38"/>
          <p:cNvSpPr/>
          <p:nvPr/>
        </p:nvSpPr>
        <p:spPr>
          <a:xfrm>
            <a:off x="4572000" y="-125"/>
            <a:ext cx="4572000" cy="51435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1" name="Google Shape;2631;p38"/>
          <p:cNvSpPr txBox="1">
            <a:spLocks noGrp="1"/>
          </p:cNvSpPr>
          <p:nvPr>
            <p:ph type="title"/>
          </p:nvPr>
        </p:nvSpPr>
        <p:spPr>
          <a:xfrm>
            <a:off x="265501" y="1233175"/>
            <a:ext cx="4045200" cy="1482300"/>
          </a:xfrm>
          <a:prstGeom prst="rect">
            <a:avLst/>
          </a:prstGeom>
          <a:noFill/>
          <a:ln>
            <a:noFill/>
          </a:ln>
        </p:spPr>
        <p:txBody>
          <a:bodyPr spcFirstLastPara="1" wrap="square" lIns="91425" tIns="91425" rIns="91425" bIns="91425" anchor="b" anchorCtr="0">
            <a:normAutofit/>
          </a:bodyPr>
          <a:lstStyle>
            <a:lvl1pPr lvl="0" algn="l" rtl="0">
              <a:lnSpc>
                <a:spcPct val="100000"/>
              </a:lnSpc>
              <a:spcBef>
                <a:spcPts val="0"/>
              </a:spcBef>
              <a:spcAft>
                <a:spcPts val="0"/>
              </a:spcAft>
              <a:buSzPts val="3600"/>
              <a:buNone/>
              <a:defRPr sz="3599"/>
            </a:lvl1pPr>
            <a:lvl2pPr lvl="1" algn="l" rtl="0">
              <a:lnSpc>
                <a:spcPct val="100000"/>
              </a:lnSpc>
              <a:spcBef>
                <a:spcPts val="0"/>
              </a:spcBef>
              <a:spcAft>
                <a:spcPts val="0"/>
              </a:spcAft>
              <a:buSzPts val="3600"/>
              <a:buNone/>
              <a:defRPr sz="3599"/>
            </a:lvl2pPr>
            <a:lvl3pPr lvl="2" algn="l" rtl="0">
              <a:lnSpc>
                <a:spcPct val="100000"/>
              </a:lnSpc>
              <a:spcBef>
                <a:spcPts val="0"/>
              </a:spcBef>
              <a:spcAft>
                <a:spcPts val="0"/>
              </a:spcAft>
              <a:buSzPts val="3600"/>
              <a:buNone/>
              <a:defRPr sz="3599"/>
            </a:lvl3pPr>
            <a:lvl4pPr lvl="3" algn="l" rtl="0">
              <a:lnSpc>
                <a:spcPct val="100000"/>
              </a:lnSpc>
              <a:spcBef>
                <a:spcPts val="0"/>
              </a:spcBef>
              <a:spcAft>
                <a:spcPts val="0"/>
              </a:spcAft>
              <a:buSzPts val="3600"/>
              <a:buNone/>
              <a:defRPr sz="3599"/>
            </a:lvl4pPr>
            <a:lvl5pPr lvl="4" algn="l" rtl="0">
              <a:lnSpc>
                <a:spcPct val="100000"/>
              </a:lnSpc>
              <a:spcBef>
                <a:spcPts val="0"/>
              </a:spcBef>
              <a:spcAft>
                <a:spcPts val="0"/>
              </a:spcAft>
              <a:buSzPts val="3600"/>
              <a:buNone/>
              <a:defRPr sz="3599"/>
            </a:lvl5pPr>
            <a:lvl6pPr lvl="5" algn="l" rtl="0">
              <a:lnSpc>
                <a:spcPct val="100000"/>
              </a:lnSpc>
              <a:spcBef>
                <a:spcPts val="0"/>
              </a:spcBef>
              <a:spcAft>
                <a:spcPts val="0"/>
              </a:spcAft>
              <a:buSzPts val="3600"/>
              <a:buNone/>
              <a:defRPr sz="3599"/>
            </a:lvl6pPr>
            <a:lvl7pPr lvl="6" algn="l" rtl="0">
              <a:lnSpc>
                <a:spcPct val="100000"/>
              </a:lnSpc>
              <a:spcBef>
                <a:spcPts val="0"/>
              </a:spcBef>
              <a:spcAft>
                <a:spcPts val="0"/>
              </a:spcAft>
              <a:buSzPts val="3600"/>
              <a:buNone/>
              <a:defRPr sz="3599"/>
            </a:lvl7pPr>
            <a:lvl8pPr lvl="7" algn="l" rtl="0">
              <a:lnSpc>
                <a:spcPct val="100000"/>
              </a:lnSpc>
              <a:spcBef>
                <a:spcPts val="0"/>
              </a:spcBef>
              <a:spcAft>
                <a:spcPts val="0"/>
              </a:spcAft>
              <a:buSzPts val="3600"/>
              <a:buNone/>
              <a:defRPr sz="3599"/>
            </a:lvl8pPr>
            <a:lvl9pPr lvl="8" algn="l" rtl="0">
              <a:lnSpc>
                <a:spcPct val="100000"/>
              </a:lnSpc>
              <a:spcBef>
                <a:spcPts val="0"/>
              </a:spcBef>
              <a:spcAft>
                <a:spcPts val="0"/>
              </a:spcAft>
              <a:buSzPts val="3600"/>
              <a:buNone/>
              <a:defRPr sz="3599"/>
            </a:lvl9pPr>
          </a:lstStyle>
          <a:p>
            <a:endParaRPr/>
          </a:p>
        </p:txBody>
      </p:sp>
      <p:sp>
        <p:nvSpPr>
          <p:cNvPr id="2632" name="Google Shape;2632;p38"/>
          <p:cNvSpPr txBox="1">
            <a:spLocks noGrp="1"/>
          </p:cNvSpPr>
          <p:nvPr>
            <p:ph type="subTitle" idx="1"/>
          </p:nvPr>
        </p:nvSpPr>
        <p:spPr>
          <a:xfrm>
            <a:off x="265501" y="2803075"/>
            <a:ext cx="4045200" cy="12351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dk2"/>
              </a:buClr>
              <a:buSzPts val="1600"/>
              <a:buNone/>
              <a:defRPr>
                <a:solidFill>
                  <a:schemeClr val="dk2"/>
                </a:solidFill>
              </a:defRPr>
            </a:lvl1pPr>
            <a:lvl2pPr lvl="1" algn="l" rtl="0">
              <a:lnSpc>
                <a:spcPct val="100000"/>
              </a:lnSpc>
              <a:spcBef>
                <a:spcPts val="0"/>
              </a:spcBef>
              <a:spcAft>
                <a:spcPts val="0"/>
              </a:spcAft>
              <a:buClr>
                <a:schemeClr val="dk2"/>
              </a:buClr>
              <a:buSzPts val="1800"/>
              <a:buNone/>
              <a:defRPr sz="1799">
                <a:solidFill>
                  <a:schemeClr val="dk2"/>
                </a:solidFill>
              </a:defRPr>
            </a:lvl2pPr>
            <a:lvl3pPr lvl="2" algn="l" rtl="0">
              <a:lnSpc>
                <a:spcPct val="100000"/>
              </a:lnSpc>
              <a:spcBef>
                <a:spcPts val="0"/>
              </a:spcBef>
              <a:spcAft>
                <a:spcPts val="0"/>
              </a:spcAft>
              <a:buClr>
                <a:schemeClr val="dk2"/>
              </a:buClr>
              <a:buSzPts val="1800"/>
              <a:buNone/>
              <a:defRPr sz="1799">
                <a:solidFill>
                  <a:schemeClr val="dk2"/>
                </a:solidFill>
              </a:defRPr>
            </a:lvl3pPr>
            <a:lvl4pPr lvl="3" algn="l" rtl="0">
              <a:lnSpc>
                <a:spcPct val="100000"/>
              </a:lnSpc>
              <a:spcBef>
                <a:spcPts val="0"/>
              </a:spcBef>
              <a:spcAft>
                <a:spcPts val="0"/>
              </a:spcAft>
              <a:buClr>
                <a:schemeClr val="dk2"/>
              </a:buClr>
              <a:buSzPts val="1800"/>
              <a:buNone/>
              <a:defRPr sz="1799">
                <a:solidFill>
                  <a:schemeClr val="dk2"/>
                </a:solidFill>
              </a:defRPr>
            </a:lvl4pPr>
            <a:lvl5pPr lvl="4" algn="l" rtl="0">
              <a:lnSpc>
                <a:spcPct val="100000"/>
              </a:lnSpc>
              <a:spcBef>
                <a:spcPts val="0"/>
              </a:spcBef>
              <a:spcAft>
                <a:spcPts val="0"/>
              </a:spcAft>
              <a:buClr>
                <a:schemeClr val="dk2"/>
              </a:buClr>
              <a:buSzPts val="1800"/>
              <a:buNone/>
              <a:defRPr sz="1799">
                <a:solidFill>
                  <a:schemeClr val="dk2"/>
                </a:solidFill>
              </a:defRPr>
            </a:lvl5pPr>
            <a:lvl6pPr lvl="5" algn="l" rtl="0">
              <a:lnSpc>
                <a:spcPct val="100000"/>
              </a:lnSpc>
              <a:spcBef>
                <a:spcPts val="0"/>
              </a:spcBef>
              <a:spcAft>
                <a:spcPts val="0"/>
              </a:spcAft>
              <a:buClr>
                <a:schemeClr val="dk2"/>
              </a:buClr>
              <a:buSzPts val="1800"/>
              <a:buNone/>
              <a:defRPr sz="1799">
                <a:solidFill>
                  <a:schemeClr val="dk2"/>
                </a:solidFill>
              </a:defRPr>
            </a:lvl6pPr>
            <a:lvl7pPr lvl="6" algn="l" rtl="0">
              <a:lnSpc>
                <a:spcPct val="100000"/>
              </a:lnSpc>
              <a:spcBef>
                <a:spcPts val="0"/>
              </a:spcBef>
              <a:spcAft>
                <a:spcPts val="0"/>
              </a:spcAft>
              <a:buClr>
                <a:schemeClr val="dk2"/>
              </a:buClr>
              <a:buSzPts val="1800"/>
              <a:buNone/>
              <a:defRPr sz="1799">
                <a:solidFill>
                  <a:schemeClr val="dk2"/>
                </a:solidFill>
              </a:defRPr>
            </a:lvl7pPr>
            <a:lvl8pPr lvl="7" algn="l" rtl="0">
              <a:lnSpc>
                <a:spcPct val="100000"/>
              </a:lnSpc>
              <a:spcBef>
                <a:spcPts val="0"/>
              </a:spcBef>
              <a:spcAft>
                <a:spcPts val="0"/>
              </a:spcAft>
              <a:buClr>
                <a:schemeClr val="dk2"/>
              </a:buClr>
              <a:buSzPts val="1800"/>
              <a:buNone/>
              <a:defRPr sz="1799">
                <a:solidFill>
                  <a:schemeClr val="dk2"/>
                </a:solidFill>
              </a:defRPr>
            </a:lvl8pPr>
            <a:lvl9pPr lvl="8" algn="l" rtl="0">
              <a:lnSpc>
                <a:spcPct val="100000"/>
              </a:lnSpc>
              <a:spcBef>
                <a:spcPts val="0"/>
              </a:spcBef>
              <a:spcAft>
                <a:spcPts val="0"/>
              </a:spcAft>
              <a:buClr>
                <a:schemeClr val="dk2"/>
              </a:buClr>
              <a:buSzPts val="1800"/>
              <a:buNone/>
              <a:defRPr sz="1799">
                <a:solidFill>
                  <a:schemeClr val="dk2"/>
                </a:solidFill>
              </a:defRPr>
            </a:lvl9pPr>
          </a:lstStyle>
          <a:p>
            <a:endParaRPr/>
          </a:p>
        </p:txBody>
      </p:sp>
      <p:sp>
        <p:nvSpPr>
          <p:cNvPr id="2633" name="Google Shape;2633;p38"/>
          <p:cNvSpPr txBox="1">
            <a:spLocks noGrp="1"/>
          </p:cNvSpPr>
          <p:nvPr>
            <p:ph type="body" idx="2"/>
          </p:nvPr>
        </p:nvSpPr>
        <p:spPr>
          <a:xfrm>
            <a:off x="4939500" y="724076"/>
            <a:ext cx="3837000" cy="3695100"/>
          </a:xfrm>
          <a:prstGeom prst="rect">
            <a:avLst/>
          </a:prstGeom>
          <a:noFill/>
          <a:ln>
            <a:noFill/>
          </a:ln>
        </p:spPr>
        <p:txBody>
          <a:bodyPr spcFirstLastPara="1" wrap="square" lIns="91425" tIns="91425" rIns="91425" bIns="91425" anchor="ctr" anchorCtr="0">
            <a:normAutofit/>
          </a:bodyPr>
          <a:lstStyle>
            <a:lvl1pPr marL="457200" lvl="0" indent="-330200" algn="l" rtl="0">
              <a:lnSpc>
                <a:spcPct val="115000"/>
              </a:lnSpc>
              <a:spcBef>
                <a:spcPts val="0"/>
              </a:spcBef>
              <a:spcAft>
                <a:spcPts val="0"/>
              </a:spcAft>
              <a:buSzPts val="1600"/>
              <a:buChar char="●"/>
              <a:defRPr>
                <a:solidFill>
                  <a:schemeClr val="lt1"/>
                </a:solidFill>
              </a:defRPr>
            </a:lvl1pPr>
            <a:lvl2pPr marL="914400" lvl="1" indent="-317500" algn="l" rtl="0">
              <a:lnSpc>
                <a:spcPct val="115000"/>
              </a:lnSpc>
              <a:spcBef>
                <a:spcPts val="0"/>
              </a:spcBef>
              <a:spcAft>
                <a:spcPts val="0"/>
              </a:spcAft>
              <a:buClr>
                <a:schemeClr val="lt1"/>
              </a:buClr>
              <a:buSzPts val="1400"/>
              <a:buChar char="○"/>
              <a:defRPr>
                <a:solidFill>
                  <a:schemeClr val="lt1"/>
                </a:solidFill>
              </a:defRPr>
            </a:lvl2pPr>
            <a:lvl3pPr marL="1371600" lvl="2" indent="-304800" algn="l" rtl="0">
              <a:lnSpc>
                <a:spcPct val="115000"/>
              </a:lnSpc>
              <a:spcBef>
                <a:spcPts val="0"/>
              </a:spcBef>
              <a:spcAft>
                <a:spcPts val="0"/>
              </a:spcAft>
              <a:buClr>
                <a:schemeClr val="lt2"/>
              </a:buClr>
              <a:buSzPts val="1200"/>
              <a:buChar char="■"/>
              <a:defRPr>
                <a:solidFill>
                  <a:schemeClr val="lt1"/>
                </a:solidFill>
              </a:defRPr>
            </a:lvl3pPr>
            <a:lvl4pPr marL="1828800" lvl="3" indent="-304800" algn="l" rtl="0">
              <a:lnSpc>
                <a:spcPct val="115000"/>
              </a:lnSpc>
              <a:spcBef>
                <a:spcPts val="0"/>
              </a:spcBef>
              <a:spcAft>
                <a:spcPts val="0"/>
              </a:spcAft>
              <a:buClr>
                <a:schemeClr val="lt2"/>
              </a:buClr>
              <a:buSzPts val="1200"/>
              <a:buChar char="●"/>
              <a:defRPr>
                <a:solidFill>
                  <a:schemeClr val="lt1"/>
                </a:solidFill>
              </a:defRPr>
            </a:lvl4pPr>
            <a:lvl5pPr marL="2286000" lvl="4" indent="-292100" algn="l" rtl="0">
              <a:lnSpc>
                <a:spcPct val="115000"/>
              </a:lnSpc>
              <a:spcBef>
                <a:spcPts val="0"/>
              </a:spcBef>
              <a:spcAft>
                <a:spcPts val="0"/>
              </a:spcAft>
              <a:buClr>
                <a:schemeClr val="lt2"/>
              </a:buClr>
              <a:buSzPts val="1000"/>
              <a:buChar char="○"/>
              <a:defRPr>
                <a:solidFill>
                  <a:schemeClr val="lt1"/>
                </a:solidFill>
              </a:defRPr>
            </a:lvl5pPr>
            <a:lvl6pPr marL="2743200" lvl="5" indent="-292100" algn="l" rtl="0">
              <a:lnSpc>
                <a:spcPct val="115000"/>
              </a:lnSpc>
              <a:spcBef>
                <a:spcPts val="0"/>
              </a:spcBef>
              <a:spcAft>
                <a:spcPts val="0"/>
              </a:spcAft>
              <a:buClr>
                <a:schemeClr val="lt2"/>
              </a:buClr>
              <a:buSzPts val="1000"/>
              <a:buChar char="■"/>
              <a:defRPr>
                <a:solidFill>
                  <a:schemeClr val="lt1"/>
                </a:solidFill>
              </a:defRPr>
            </a:lvl6pPr>
            <a:lvl7pPr marL="3200400" lvl="6" indent="-292100" algn="l" rtl="0">
              <a:lnSpc>
                <a:spcPct val="115000"/>
              </a:lnSpc>
              <a:spcBef>
                <a:spcPts val="0"/>
              </a:spcBef>
              <a:spcAft>
                <a:spcPts val="0"/>
              </a:spcAft>
              <a:buClr>
                <a:schemeClr val="lt2"/>
              </a:buClr>
              <a:buSzPts val="1000"/>
              <a:buChar char="●"/>
              <a:defRPr>
                <a:solidFill>
                  <a:schemeClr val="lt1"/>
                </a:solidFill>
              </a:defRPr>
            </a:lvl7pPr>
            <a:lvl8pPr marL="3657600" lvl="7" indent="-285750" algn="l" rtl="0">
              <a:lnSpc>
                <a:spcPct val="115000"/>
              </a:lnSpc>
              <a:spcBef>
                <a:spcPts val="0"/>
              </a:spcBef>
              <a:spcAft>
                <a:spcPts val="0"/>
              </a:spcAft>
              <a:buClr>
                <a:schemeClr val="lt2"/>
              </a:buClr>
              <a:buSzPts val="900"/>
              <a:buChar char="○"/>
              <a:defRPr>
                <a:solidFill>
                  <a:schemeClr val="lt1"/>
                </a:solidFill>
              </a:defRPr>
            </a:lvl8pPr>
            <a:lvl9pPr marL="4114800" lvl="8" indent="-285750" algn="l" rtl="0">
              <a:lnSpc>
                <a:spcPct val="115000"/>
              </a:lnSpc>
              <a:spcBef>
                <a:spcPts val="0"/>
              </a:spcBef>
              <a:spcAft>
                <a:spcPts val="0"/>
              </a:spcAft>
              <a:buClr>
                <a:schemeClr val="lt2"/>
              </a:buClr>
              <a:buSzPts val="900"/>
              <a:buChar char="■"/>
              <a:defRPr>
                <a:solidFill>
                  <a:schemeClr val="lt1"/>
                </a:solidFill>
              </a:defRPr>
            </a:lvl9pPr>
          </a:lstStyle>
          <a:p>
            <a:endParaRPr/>
          </a:p>
        </p:txBody>
      </p:sp>
      <p:sp>
        <p:nvSpPr>
          <p:cNvPr id="2634" name="Google Shape;2634;p3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635" name="Google Shape;2635;p38"/>
          <p:cNvGrpSpPr/>
          <p:nvPr/>
        </p:nvGrpSpPr>
        <p:grpSpPr>
          <a:xfrm>
            <a:off x="8041174" y="4778597"/>
            <a:ext cx="598277" cy="170409"/>
            <a:chOff x="238125" y="1822850"/>
            <a:chExt cx="7080200" cy="2016675"/>
          </a:xfrm>
        </p:grpSpPr>
        <p:sp>
          <p:nvSpPr>
            <p:cNvPr id="2636" name="Google Shape;2636;p3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7" name="Google Shape;2637;p3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8" name="Google Shape;2638;p3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39" name="Google Shape;2639;p3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0" name="Google Shape;2640;p3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1" name="Google Shape;2641;p3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2" name="Google Shape;2642;p3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643" name="Google Shape;2643;p38"/>
          <p:cNvSpPr txBox="1"/>
          <p:nvPr/>
        </p:nvSpPr>
        <p:spPr>
          <a:xfrm>
            <a:off x="244350"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2644"/>
        <p:cNvGrpSpPr/>
        <p:nvPr/>
      </p:nvGrpSpPr>
      <p:grpSpPr>
        <a:xfrm>
          <a:off x="0" y="0"/>
          <a:ext cx="0" cy="0"/>
          <a:chOff x="0" y="0"/>
          <a:chExt cx="0" cy="0"/>
        </a:xfrm>
      </p:grpSpPr>
      <p:sp>
        <p:nvSpPr>
          <p:cNvPr id="2645" name="Google Shape;2645;p3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646" name="Google Shape;2646;p39"/>
          <p:cNvSpPr txBox="1"/>
          <p:nvPr/>
        </p:nvSpPr>
        <p:spPr>
          <a:xfrm>
            <a:off x="475268" y="463837"/>
            <a:ext cx="7749300" cy="4173000"/>
          </a:xfrm>
          <a:prstGeom prst="rect">
            <a:avLst/>
          </a:prstGeom>
          <a:noFill/>
          <a:ln>
            <a:noFill/>
          </a:ln>
        </p:spPr>
        <p:txBody>
          <a:bodyPr spcFirstLastPara="1" wrap="square" lIns="91400" tIns="91400" rIns="91400" bIns="91400" anchor="t" anchorCtr="0">
            <a:spAutoFit/>
          </a:bodyPr>
          <a:lstStyle/>
          <a:p>
            <a:pPr marL="0" marR="0" lvl="0" indent="0" algn="l" rtl="0">
              <a:lnSpc>
                <a:spcPct val="90000"/>
              </a:lnSpc>
              <a:spcBef>
                <a:spcPts val="0"/>
              </a:spcBef>
              <a:spcAft>
                <a:spcPts val="0"/>
              </a:spcAft>
              <a:buClr>
                <a:srgbClr val="000000"/>
              </a:buClr>
              <a:buSzPts val="3199"/>
              <a:buFont typeface="Arial"/>
              <a:buNone/>
            </a:pPr>
            <a:r>
              <a:rPr lang="en" sz="3199" b="0" i="0" u="none" strike="noStrike" cap="none">
                <a:solidFill>
                  <a:schemeClr val="lt1"/>
                </a:solidFill>
                <a:latin typeface="Inter ExtraBold"/>
                <a:ea typeface="Inter ExtraBold"/>
                <a:cs typeface="Inter ExtraBold"/>
                <a:sym typeface="Inter ExtraBold"/>
              </a:rPr>
              <a:t>Simplify </a:t>
            </a:r>
            <a:r>
              <a:rPr lang="en" sz="3199" b="0" i="0" u="none" strike="noStrike" cap="none">
                <a:solidFill>
                  <a:schemeClr val="accent3"/>
                </a:solidFill>
                <a:latin typeface="Inter ExtraBold"/>
                <a:ea typeface="Inter ExtraBold"/>
                <a:cs typeface="Inter ExtraBold"/>
                <a:sym typeface="Inter ExtraBold"/>
              </a:rPr>
              <a:t>your headaches </a:t>
            </a:r>
            <a:r>
              <a:rPr lang="en" sz="3199"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199"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199" b="0" i="0" u="none" strike="noStrike" cap="none">
                <a:solidFill>
                  <a:schemeClr val="accent3"/>
                </a:solidFill>
                <a:latin typeface="Inter ExtraBold"/>
                <a:ea typeface="Inter ExtraBold"/>
                <a:cs typeface="Inter ExtraBold"/>
                <a:sym typeface="Inter ExtraBold"/>
              </a:rPr>
              <a:t> </a:t>
            </a:r>
            <a:r>
              <a:rPr lang="en" sz="3199"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199"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199" b="0" i="0" u="none" strike="noStrike" cap="none">
                <a:solidFill>
                  <a:schemeClr val="lt1"/>
                </a:solidFill>
                <a:latin typeface="Inter ExtraBold"/>
                <a:ea typeface="Inter ExtraBold"/>
                <a:cs typeface="Inter ExtraBold"/>
                <a:sym typeface="Inter ExtraBold"/>
              </a:rPr>
              <a:t>your business.</a:t>
            </a:r>
            <a:endParaRPr sz="3199" b="0" i="0" u="none" strike="noStrike" cap="none">
              <a:solidFill>
                <a:schemeClr val="lt1"/>
              </a:solidFill>
              <a:latin typeface="Inter ExtraBold"/>
              <a:ea typeface="Inter ExtraBold"/>
              <a:cs typeface="Inter ExtraBold"/>
              <a:sym typeface="Inter ExtraBold"/>
            </a:endParaRPr>
          </a:p>
        </p:txBody>
      </p:sp>
      <p:grpSp>
        <p:nvGrpSpPr>
          <p:cNvPr id="2647" name="Google Shape;2647;p39"/>
          <p:cNvGrpSpPr/>
          <p:nvPr/>
        </p:nvGrpSpPr>
        <p:grpSpPr>
          <a:xfrm>
            <a:off x="8041174" y="4778597"/>
            <a:ext cx="598277" cy="170409"/>
            <a:chOff x="238125" y="1822850"/>
            <a:chExt cx="7080200" cy="2016675"/>
          </a:xfrm>
        </p:grpSpPr>
        <p:sp>
          <p:nvSpPr>
            <p:cNvPr id="2648" name="Google Shape;2648;p3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49" name="Google Shape;2649;p3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0" name="Google Shape;2650;p3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1" name="Google Shape;2651;p3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2" name="Google Shape;2652;p3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3" name="Google Shape;2653;p3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54" name="Google Shape;2654;p3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655" name="Google Shape;2655;p39"/>
          <p:cNvSpPr txBox="1"/>
          <p:nvPr/>
        </p:nvSpPr>
        <p:spPr>
          <a:xfrm>
            <a:off x="244350"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2656"/>
        <p:cNvGrpSpPr/>
        <p:nvPr/>
      </p:nvGrpSpPr>
      <p:grpSpPr>
        <a:xfrm>
          <a:off x="0" y="0"/>
          <a:ext cx="0" cy="0"/>
          <a:chOff x="0" y="0"/>
          <a:chExt cx="0" cy="0"/>
        </a:xfrm>
      </p:grpSpPr>
      <p:sp>
        <p:nvSpPr>
          <p:cNvPr id="2657" name="Google Shape;2657;p4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2658"/>
        <p:cNvGrpSpPr/>
        <p:nvPr/>
      </p:nvGrpSpPr>
      <p:grpSpPr>
        <a:xfrm>
          <a:off x="0" y="0"/>
          <a:ext cx="0" cy="0"/>
          <a:chOff x="0" y="0"/>
          <a:chExt cx="0" cy="0"/>
        </a:xfrm>
      </p:grpSpPr>
      <p:grpSp>
        <p:nvGrpSpPr>
          <p:cNvPr id="2659" name="Google Shape;2659;p41"/>
          <p:cNvGrpSpPr/>
          <p:nvPr/>
        </p:nvGrpSpPr>
        <p:grpSpPr>
          <a:xfrm>
            <a:off x="3689203" y="6"/>
            <a:ext cx="3697033" cy="5143642"/>
            <a:chOff x="1926275" y="238125"/>
            <a:chExt cx="3765950" cy="5239525"/>
          </a:xfrm>
        </p:grpSpPr>
        <p:sp>
          <p:nvSpPr>
            <p:cNvPr id="2660" name="Google Shape;2660;p4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1" name="Google Shape;2661;p4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2" name="Google Shape;2662;p4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3" name="Google Shape;2663;p4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4" name="Google Shape;2664;p4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5" name="Google Shape;2665;p4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6" name="Google Shape;2666;p4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7" name="Google Shape;2667;p4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8" name="Google Shape;2668;p4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69" name="Google Shape;2669;p4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0" name="Google Shape;2670;p4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1" name="Google Shape;2671;p4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2" name="Google Shape;2672;p4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3" name="Google Shape;2673;p4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4" name="Google Shape;2674;p4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5" name="Google Shape;2675;p4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6" name="Google Shape;2676;p4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7" name="Google Shape;2677;p4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8" name="Google Shape;2678;p4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79" name="Google Shape;2679;p4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0" name="Google Shape;2680;p4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1" name="Google Shape;2681;p4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2" name="Google Shape;2682;p4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3" name="Google Shape;2683;p4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4" name="Google Shape;2684;p4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5" name="Google Shape;2685;p4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6" name="Google Shape;2686;p4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7" name="Google Shape;2687;p4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8" name="Google Shape;2688;p4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89" name="Google Shape;2689;p4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0" name="Google Shape;2690;p4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1" name="Google Shape;2691;p4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2" name="Google Shape;2692;p4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3" name="Google Shape;2693;p4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4" name="Google Shape;2694;p4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5" name="Google Shape;2695;p4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6" name="Google Shape;2696;p4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7" name="Google Shape;2697;p4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8" name="Google Shape;2698;p4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699" name="Google Shape;2699;p4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0" name="Google Shape;2700;p4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1" name="Google Shape;2701;p4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2" name="Google Shape;2702;p4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3" name="Google Shape;2703;p4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4" name="Google Shape;2704;p4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5" name="Google Shape;2705;p4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6" name="Google Shape;2706;p4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7" name="Google Shape;2707;p4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8" name="Google Shape;2708;p4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09" name="Google Shape;2709;p4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0" name="Google Shape;2710;p4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1" name="Google Shape;2711;p4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2" name="Google Shape;2712;p4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3" name="Google Shape;2713;p4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4" name="Google Shape;2714;p4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5" name="Google Shape;2715;p4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6" name="Google Shape;2716;p4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7" name="Google Shape;2717;p4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8" name="Google Shape;2718;p4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19" name="Google Shape;2719;p4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720" name="Google Shape;2720;p41"/>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4510"/>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1" name="Google Shape;2721;p41"/>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4510"/>
              </a:srgbClr>
            </a:outerShdw>
          </a:effectLst>
        </p:spPr>
        <p:txBody>
          <a:bodyPr/>
          <a:lstStyle/>
          <a:p>
            <a:endParaRPr lang="en-US"/>
          </a:p>
        </p:txBody>
      </p:sp>
      <p:sp>
        <p:nvSpPr>
          <p:cNvPr id="2722" name="Google Shape;2722;p41"/>
          <p:cNvSpPr txBox="1"/>
          <p:nvPr/>
        </p:nvSpPr>
        <p:spPr>
          <a:xfrm>
            <a:off x="340275" y="951651"/>
            <a:ext cx="3804900" cy="854400"/>
          </a:xfrm>
          <a:prstGeom prst="rect">
            <a:avLst/>
          </a:prstGeom>
          <a:noFill/>
          <a:ln>
            <a:noFill/>
          </a:ln>
        </p:spPr>
        <p:txBody>
          <a:bodyPr spcFirstLastPara="1" wrap="square" lIns="91400" tIns="91400" rIns="91400" bIns="91400" anchor="t" anchorCtr="0">
            <a:noAutofit/>
          </a:bodyPr>
          <a:lstStyle/>
          <a:p>
            <a:pPr marL="0" marR="0" lvl="0" indent="0" algn="l" rtl="0">
              <a:lnSpc>
                <a:spcPct val="100000"/>
              </a:lnSpc>
              <a:spcBef>
                <a:spcPts val="0"/>
              </a:spcBef>
              <a:spcAft>
                <a:spcPts val="0"/>
              </a:spcAft>
              <a:buClr>
                <a:srgbClr val="000000"/>
              </a:buClr>
              <a:buSzPts val="2199"/>
              <a:buFont typeface="Arial"/>
              <a:buNone/>
            </a:pPr>
            <a:r>
              <a:rPr lang="en" sz="2199" b="0" i="0" u="none" strike="noStrike" cap="none">
                <a:solidFill>
                  <a:srgbClr val="FFFFFF"/>
                </a:solidFill>
                <a:latin typeface="Inter ExtraBold"/>
                <a:ea typeface="Inter ExtraBold"/>
                <a:cs typeface="Inter ExtraBold"/>
                <a:sym typeface="Inter ExtraBold"/>
              </a:rPr>
              <a:t>Simplify the business </a:t>
            </a:r>
            <a:br>
              <a:rPr lang="en" sz="2199" b="0" i="0" u="none" strike="noStrike" cap="none">
                <a:solidFill>
                  <a:srgbClr val="FFFFFF"/>
                </a:solidFill>
                <a:latin typeface="Inter ExtraBold"/>
                <a:ea typeface="Inter ExtraBold"/>
                <a:cs typeface="Inter ExtraBold"/>
                <a:sym typeface="Inter ExtraBold"/>
              </a:rPr>
            </a:br>
            <a:r>
              <a:rPr lang="en" sz="2199" b="0" i="0" u="none" strike="noStrike" cap="none">
                <a:solidFill>
                  <a:srgbClr val="FFFFFF"/>
                </a:solidFill>
                <a:latin typeface="Inter ExtraBold"/>
                <a:ea typeface="Inter ExtraBold"/>
                <a:cs typeface="Inter ExtraBold"/>
                <a:sym typeface="Inter ExtraBold"/>
              </a:rPr>
              <a:t>of running your business.</a:t>
            </a:r>
            <a:endParaRPr sz="2199" b="0" i="0" u="none" strike="noStrike" cap="none">
              <a:solidFill>
                <a:srgbClr val="FFFFFF"/>
              </a:solidFill>
              <a:latin typeface="Inter ExtraBold"/>
              <a:ea typeface="Inter ExtraBold"/>
              <a:cs typeface="Inter ExtraBold"/>
              <a:sym typeface="Inter ExtraBold"/>
            </a:endParaRPr>
          </a:p>
        </p:txBody>
      </p:sp>
      <p:grpSp>
        <p:nvGrpSpPr>
          <p:cNvPr id="2723" name="Google Shape;2723;p41"/>
          <p:cNvGrpSpPr/>
          <p:nvPr/>
        </p:nvGrpSpPr>
        <p:grpSpPr>
          <a:xfrm>
            <a:off x="7612256" y="4190288"/>
            <a:ext cx="1219210" cy="347271"/>
            <a:chOff x="238125" y="1822850"/>
            <a:chExt cx="7080200" cy="2016675"/>
          </a:xfrm>
        </p:grpSpPr>
        <p:sp>
          <p:nvSpPr>
            <p:cNvPr id="2724" name="Google Shape;2724;p4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5" name="Google Shape;2725;p4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6" name="Google Shape;2726;p4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7" name="Google Shape;2727;p4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8" name="Google Shape;2728;p4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29" name="Google Shape;2729;p4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0" name="Google Shape;2730;p4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731" name="Google Shape;2731;p41"/>
          <p:cNvSpPr txBox="1"/>
          <p:nvPr/>
        </p:nvSpPr>
        <p:spPr>
          <a:xfrm>
            <a:off x="7653845" y="4665341"/>
            <a:ext cx="1257300" cy="292500"/>
          </a:xfrm>
          <a:prstGeom prst="rect">
            <a:avLst/>
          </a:prstGeom>
          <a:noFill/>
          <a:ln>
            <a:noFill/>
          </a:ln>
        </p:spPr>
        <p:txBody>
          <a:bodyPr spcFirstLastPara="1" wrap="square" lIns="91400" tIns="91400" rIns="91400" bIns="91400"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2732" name="Google Shape;2732;p41"/>
          <p:cNvSpPr txBox="1"/>
          <p:nvPr/>
        </p:nvSpPr>
        <p:spPr>
          <a:xfrm>
            <a:off x="340275"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 name="Google Shape;22;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rmAutofit/>
          </a:bodyPr>
          <a:lstStyle>
            <a:lvl1pPr marL="457200" lvl="0" indent="-317500" rtl="0">
              <a:spcBef>
                <a:spcPts val="0"/>
              </a:spcBef>
              <a:spcAft>
                <a:spcPts val="0"/>
              </a:spcAft>
              <a:buSzPts val="1400"/>
              <a:buChar char="●"/>
              <a:defRPr sz="14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23" name="Google Shape;23;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rmAutofit/>
          </a:bodyPr>
          <a:lstStyle>
            <a:lvl1pPr marL="457200" lvl="0" indent="-317500" rtl="0">
              <a:spcBef>
                <a:spcPts val="0"/>
              </a:spcBef>
              <a:spcAft>
                <a:spcPts val="0"/>
              </a:spcAft>
              <a:buSzPts val="1400"/>
              <a:buChar char="●"/>
              <a:defRPr sz="14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24" name="Google Shape;24;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2733"/>
        <p:cNvGrpSpPr/>
        <p:nvPr/>
      </p:nvGrpSpPr>
      <p:grpSpPr>
        <a:xfrm>
          <a:off x="0" y="0"/>
          <a:ext cx="0" cy="0"/>
          <a:chOff x="0" y="0"/>
          <a:chExt cx="0" cy="0"/>
        </a:xfrm>
      </p:grpSpPr>
      <p:grpSp>
        <p:nvGrpSpPr>
          <p:cNvPr id="2734" name="Google Shape;2734;p42"/>
          <p:cNvGrpSpPr/>
          <p:nvPr/>
        </p:nvGrpSpPr>
        <p:grpSpPr>
          <a:xfrm>
            <a:off x="3698728" y="6"/>
            <a:ext cx="3697033" cy="5143642"/>
            <a:chOff x="1926275" y="238125"/>
            <a:chExt cx="3765950" cy="5239525"/>
          </a:xfrm>
        </p:grpSpPr>
        <p:sp>
          <p:nvSpPr>
            <p:cNvPr id="2735" name="Google Shape;2735;p42"/>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6" name="Google Shape;2736;p42"/>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7" name="Google Shape;2737;p42"/>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8" name="Google Shape;2738;p42"/>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39" name="Google Shape;2739;p42"/>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0" name="Google Shape;2740;p42"/>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1" name="Google Shape;2741;p42"/>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2" name="Google Shape;2742;p42"/>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3" name="Google Shape;2743;p42"/>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4" name="Google Shape;2744;p42"/>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5" name="Google Shape;2745;p42"/>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6" name="Google Shape;2746;p42"/>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7" name="Google Shape;2747;p42"/>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8" name="Google Shape;2748;p42"/>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49" name="Google Shape;2749;p42"/>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0" name="Google Shape;2750;p42"/>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1" name="Google Shape;2751;p42"/>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2" name="Google Shape;2752;p42"/>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3" name="Google Shape;2753;p42"/>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4" name="Google Shape;2754;p42"/>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5" name="Google Shape;2755;p42"/>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6" name="Google Shape;2756;p42"/>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7" name="Google Shape;2757;p42"/>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8" name="Google Shape;2758;p42"/>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59" name="Google Shape;2759;p42"/>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0" name="Google Shape;2760;p42"/>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1" name="Google Shape;2761;p42"/>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2" name="Google Shape;2762;p42"/>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3" name="Google Shape;2763;p42"/>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4" name="Google Shape;2764;p42"/>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5" name="Google Shape;2765;p42"/>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6" name="Google Shape;2766;p42"/>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7" name="Google Shape;2767;p42"/>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8" name="Google Shape;2768;p42"/>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69" name="Google Shape;2769;p42"/>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0" name="Google Shape;2770;p42"/>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1" name="Google Shape;2771;p42"/>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2" name="Google Shape;2772;p42"/>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3" name="Google Shape;2773;p42"/>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4" name="Google Shape;2774;p42"/>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5" name="Google Shape;2775;p42"/>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6" name="Google Shape;2776;p42"/>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7" name="Google Shape;2777;p42"/>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8" name="Google Shape;2778;p42"/>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79" name="Google Shape;2779;p42"/>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0" name="Google Shape;2780;p42"/>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1" name="Google Shape;2781;p42"/>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2" name="Google Shape;2782;p42"/>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3" name="Google Shape;2783;p42"/>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4" name="Google Shape;2784;p42"/>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5" name="Google Shape;2785;p42"/>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6" name="Google Shape;2786;p42"/>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7" name="Google Shape;2787;p42"/>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8" name="Google Shape;2788;p42"/>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89" name="Google Shape;2789;p42"/>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0" name="Google Shape;2790;p42"/>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1" name="Google Shape;2791;p42"/>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2" name="Google Shape;2792;p42"/>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3" name="Google Shape;2793;p42"/>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4" name="Google Shape;2794;p42"/>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795" name="Google Shape;2795;p42"/>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4510"/>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6" name="Google Shape;2796;p4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797" name="Google Shape;2797;p42"/>
          <p:cNvGrpSpPr/>
          <p:nvPr/>
        </p:nvGrpSpPr>
        <p:grpSpPr>
          <a:xfrm>
            <a:off x="1285922" y="2144123"/>
            <a:ext cx="2868897" cy="817157"/>
            <a:chOff x="238125" y="1822850"/>
            <a:chExt cx="7080200" cy="2016675"/>
          </a:xfrm>
        </p:grpSpPr>
        <p:sp>
          <p:nvSpPr>
            <p:cNvPr id="2798" name="Google Shape;2798;p4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799" name="Google Shape;2799;p4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0" name="Google Shape;2800;p4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1" name="Google Shape;2801;p4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2" name="Google Shape;2802;p4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3" name="Google Shape;2803;p4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04" name="Google Shape;2804;p4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805" name="Google Shape;2805;p42"/>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4510"/>
              </a:srgbClr>
            </a:outerShdw>
          </a:effectLst>
        </p:spPr>
        <p:txBody>
          <a:bodyPr/>
          <a:lstStyle/>
          <a:p>
            <a:endParaRPr lang="en-US"/>
          </a:p>
        </p:txBody>
      </p:sp>
      <p:sp>
        <p:nvSpPr>
          <p:cNvPr id="2806" name="Google Shape;2806;p42"/>
          <p:cNvSpPr txBox="1"/>
          <p:nvPr/>
        </p:nvSpPr>
        <p:spPr>
          <a:xfrm>
            <a:off x="244350"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2807"/>
        <p:cNvGrpSpPr/>
        <p:nvPr/>
      </p:nvGrpSpPr>
      <p:grpSpPr>
        <a:xfrm>
          <a:off x="0" y="0"/>
          <a:ext cx="0" cy="0"/>
          <a:chOff x="0" y="0"/>
          <a:chExt cx="0" cy="0"/>
        </a:xfrm>
      </p:grpSpPr>
      <p:grpSp>
        <p:nvGrpSpPr>
          <p:cNvPr id="2808" name="Google Shape;2808;p43"/>
          <p:cNvGrpSpPr/>
          <p:nvPr/>
        </p:nvGrpSpPr>
        <p:grpSpPr>
          <a:xfrm>
            <a:off x="3698728" y="6"/>
            <a:ext cx="3697033" cy="5143642"/>
            <a:chOff x="1926275" y="238125"/>
            <a:chExt cx="3765950" cy="5239525"/>
          </a:xfrm>
        </p:grpSpPr>
        <p:sp>
          <p:nvSpPr>
            <p:cNvPr id="2809" name="Google Shape;2809;p43"/>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0" name="Google Shape;2810;p43"/>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1" name="Google Shape;2811;p43"/>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2" name="Google Shape;2812;p43"/>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3" name="Google Shape;2813;p43"/>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4" name="Google Shape;2814;p43"/>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5" name="Google Shape;2815;p43"/>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6" name="Google Shape;2816;p43"/>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7" name="Google Shape;2817;p43"/>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8" name="Google Shape;2818;p43"/>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19" name="Google Shape;2819;p43"/>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0" name="Google Shape;2820;p43"/>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1" name="Google Shape;2821;p43"/>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2" name="Google Shape;2822;p43"/>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3" name="Google Shape;2823;p43"/>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4" name="Google Shape;2824;p43"/>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5" name="Google Shape;2825;p43"/>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6" name="Google Shape;2826;p43"/>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7" name="Google Shape;2827;p43"/>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8" name="Google Shape;2828;p43"/>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29" name="Google Shape;2829;p43"/>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0" name="Google Shape;2830;p43"/>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1" name="Google Shape;2831;p43"/>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2" name="Google Shape;2832;p43"/>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3" name="Google Shape;2833;p43"/>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4" name="Google Shape;2834;p43"/>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5" name="Google Shape;2835;p43"/>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6" name="Google Shape;2836;p43"/>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7" name="Google Shape;2837;p43"/>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8" name="Google Shape;2838;p43"/>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39" name="Google Shape;2839;p43"/>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0" name="Google Shape;2840;p43"/>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1" name="Google Shape;2841;p43"/>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2" name="Google Shape;2842;p43"/>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3" name="Google Shape;2843;p43"/>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4" name="Google Shape;2844;p43"/>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5" name="Google Shape;2845;p43"/>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6" name="Google Shape;2846;p43"/>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7" name="Google Shape;2847;p43"/>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8" name="Google Shape;2848;p43"/>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49" name="Google Shape;2849;p43"/>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0" name="Google Shape;2850;p43"/>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1" name="Google Shape;2851;p43"/>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2" name="Google Shape;2852;p43"/>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3" name="Google Shape;2853;p43"/>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4" name="Google Shape;2854;p43"/>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5" name="Google Shape;2855;p43"/>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6" name="Google Shape;2856;p43"/>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7" name="Google Shape;2857;p43"/>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8" name="Google Shape;2858;p43"/>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59" name="Google Shape;2859;p43"/>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0" name="Google Shape;2860;p43"/>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1" name="Google Shape;2861;p43"/>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2" name="Google Shape;2862;p43"/>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3" name="Google Shape;2863;p43"/>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4" name="Google Shape;2864;p43"/>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5" name="Google Shape;2865;p43"/>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6" name="Google Shape;2866;p43"/>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7" name="Google Shape;2867;p43"/>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68" name="Google Shape;2868;p43"/>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869" name="Google Shape;2869;p43"/>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4510"/>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0" name="Google Shape;2870;p4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871" name="Google Shape;2871;p43"/>
          <p:cNvGrpSpPr/>
          <p:nvPr/>
        </p:nvGrpSpPr>
        <p:grpSpPr>
          <a:xfrm>
            <a:off x="1285922" y="2144123"/>
            <a:ext cx="2868897" cy="817157"/>
            <a:chOff x="238125" y="1822850"/>
            <a:chExt cx="7080200" cy="2016675"/>
          </a:xfrm>
        </p:grpSpPr>
        <p:sp>
          <p:nvSpPr>
            <p:cNvPr id="2872" name="Google Shape;2872;p4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3" name="Google Shape;2873;p4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4" name="Google Shape;2874;p4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5" name="Google Shape;2875;p4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6" name="Google Shape;2876;p4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7" name="Google Shape;2877;p4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78" name="Google Shape;2878;p4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879" name="Google Shape;2879;p43"/>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4510"/>
              </a:srgbClr>
            </a:outerShdw>
          </a:effectLst>
        </p:spPr>
        <p:txBody>
          <a:bodyPr/>
          <a:lstStyle/>
          <a:p>
            <a:endParaRPr lang="en-US"/>
          </a:p>
        </p:txBody>
      </p:sp>
      <p:sp>
        <p:nvSpPr>
          <p:cNvPr id="2880" name="Google Shape;2880;p43"/>
          <p:cNvSpPr txBox="1"/>
          <p:nvPr/>
        </p:nvSpPr>
        <p:spPr>
          <a:xfrm>
            <a:off x="244350"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2881"/>
        <p:cNvGrpSpPr/>
        <p:nvPr/>
      </p:nvGrpSpPr>
      <p:grpSpPr>
        <a:xfrm>
          <a:off x="0" y="0"/>
          <a:ext cx="0" cy="0"/>
          <a:chOff x="0" y="0"/>
          <a:chExt cx="0" cy="0"/>
        </a:xfrm>
      </p:grpSpPr>
      <p:sp>
        <p:nvSpPr>
          <p:cNvPr id="2882" name="Google Shape;2882;p44"/>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4510"/>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3" name="Google Shape;2883;p4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884" name="Google Shape;2884;p44"/>
          <p:cNvGrpSpPr/>
          <p:nvPr/>
        </p:nvGrpSpPr>
        <p:grpSpPr>
          <a:xfrm>
            <a:off x="1285922" y="2144123"/>
            <a:ext cx="2868897" cy="817157"/>
            <a:chOff x="238125" y="1822850"/>
            <a:chExt cx="7080200" cy="2016675"/>
          </a:xfrm>
        </p:grpSpPr>
        <p:sp>
          <p:nvSpPr>
            <p:cNvPr id="2885" name="Google Shape;2885;p4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6" name="Google Shape;2886;p4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7" name="Google Shape;2887;p4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8" name="Google Shape;2888;p4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89" name="Google Shape;2889;p4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0" name="Google Shape;2890;p4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2891" name="Google Shape;2891;p4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2892" name="Google Shape;2892;p44"/>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4510"/>
              </a:srgbClr>
            </a:outerShdw>
          </a:effectLst>
        </p:spPr>
        <p:txBody>
          <a:bodyPr/>
          <a:lstStyle/>
          <a:p>
            <a:endParaRPr lang="en-US"/>
          </a:p>
        </p:txBody>
      </p:sp>
      <p:sp>
        <p:nvSpPr>
          <p:cNvPr id="2893" name="Google Shape;2893;p44"/>
          <p:cNvSpPr txBox="1"/>
          <p:nvPr/>
        </p:nvSpPr>
        <p:spPr>
          <a:xfrm>
            <a:off x="244350" y="4765501"/>
            <a:ext cx="1315500" cy="292500"/>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wo columns (w/Light BG) 1">
  <p:cSld name="TITLE_AND_TWO_COLUMNS_1">
    <p:bg>
      <p:bgPr>
        <a:solidFill>
          <a:srgbClr val="E2F0F9">
            <a:alpha val="57250"/>
          </a:srgbClr>
        </a:solidFill>
        <a:effectLst/>
      </p:bgPr>
    </p:bg>
    <p:spTree>
      <p:nvGrpSpPr>
        <p:cNvPr id="1" name="Shape 2894"/>
        <p:cNvGrpSpPr/>
        <p:nvPr/>
      </p:nvGrpSpPr>
      <p:grpSpPr>
        <a:xfrm>
          <a:off x="0" y="0"/>
          <a:ext cx="0" cy="0"/>
          <a:chOff x="0" y="0"/>
          <a:chExt cx="0" cy="0"/>
        </a:xfrm>
      </p:grpSpPr>
      <p:sp>
        <p:nvSpPr>
          <p:cNvPr id="2895" name="Google Shape;2895;p45"/>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896" name="Google Shape;2896;p45"/>
          <p:cNvGrpSpPr/>
          <p:nvPr/>
        </p:nvGrpSpPr>
        <p:grpSpPr>
          <a:xfrm>
            <a:off x="6808167" y="782935"/>
            <a:ext cx="1845454" cy="1820070"/>
            <a:chOff x="5927502" y="551678"/>
            <a:chExt cx="2377550" cy="2344847"/>
          </a:xfrm>
        </p:grpSpPr>
        <p:grpSp>
          <p:nvGrpSpPr>
            <p:cNvPr id="2897" name="Google Shape;2897;p45"/>
            <p:cNvGrpSpPr/>
            <p:nvPr/>
          </p:nvGrpSpPr>
          <p:grpSpPr>
            <a:xfrm>
              <a:off x="5927502" y="551678"/>
              <a:ext cx="2377550" cy="653782"/>
              <a:chOff x="2159414" y="3486447"/>
              <a:chExt cx="2606105" cy="720500"/>
            </a:xfrm>
          </p:grpSpPr>
          <p:grpSp>
            <p:nvGrpSpPr>
              <p:cNvPr id="2898" name="Google Shape;2898;p45"/>
              <p:cNvGrpSpPr/>
              <p:nvPr/>
            </p:nvGrpSpPr>
            <p:grpSpPr>
              <a:xfrm>
                <a:off x="2159414" y="3486447"/>
                <a:ext cx="2606105" cy="49200"/>
                <a:chOff x="2159414" y="3486447"/>
                <a:chExt cx="2606105" cy="49200"/>
              </a:xfrm>
            </p:grpSpPr>
            <p:sp>
              <p:nvSpPr>
                <p:cNvPr id="2899" name="Google Shape;2899;p4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0" name="Google Shape;2900;p4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1" name="Google Shape;2901;p4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2" name="Google Shape;2902;p4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3" name="Google Shape;2903;p4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4" name="Google Shape;2904;p4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5" name="Google Shape;2905;p4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6" name="Google Shape;2906;p4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7" name="Google Shape;2907;p4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8" name="Google Shape;2908;p4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9" name="Google Shape;2909;p4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0" name="Google Shape;2910;p4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1" name="Google Shape;2911;p4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2" name="Google Shape;2912;p4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3" name="Google Shape;2913;p4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4" name="Google Shape;2914;p4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15" name="Google Shape;2915;p45"/>
              <p:cNvGrpSpPr/>
              <p:nvPr/>
            </p:nvGrpSpPr>
            <p:grpSpPr>
              <a:xfrm>
                <a:off x="2159414" y="3652838"/>
                <a:ext cx="2606105" cy="49200"/>
                <a:chOff x="2159414" y="3486447"/>
                <a:chExt cx="2606105" cy="49200"/>
              </a:xfrm>
            </p:grpSpPr>
            <p:sp>
              <p:nvSpPr>
                <p:cNvPr id="2916" name="Google Shape;2916;p4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7" name="Google Shape;2917;p4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8" name="Google Shape;2918;p4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9" name="Google Shape;2919;p4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0" name="Google Shape;2920;p4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1" name="Google Shape;2921;p4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2" name="Google Shape;2922;p4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3" name="Google Shape;2923;p4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4" name="Google Shape;2924;p4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5" name="Google Shape;2925;p4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6" name="Google Shape;2926;p4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7" name="Google Shape;2927;p4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8" name="Google Shape;2928;p4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9" name="Google Shape;2929;p4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0" name="Google Shape;2930;p4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1" name="Google Shape;2931;p4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32" name="Google Shape;2932;p45"/>
              <p:cNvGrpSpPr/>
              <p:nvPr/>
            </p:nvGrpSpPr>
            <p:grpSpPr>
              <a:xfrm>
                <a:off x="2159414" y="3819188"/>
                <a:ext cx="2606105" cy="49200"/>
                <a:chOff x="2159414" y="3486447"/>
                <a:chExt cx="2606105" cy="49200"/>
              </a:xfrm>
            </p:grpSpPr>
            <p:sp>
              <p:nvSpPr>
                <p:cNvPr id="2933" name="Google Shape;2933;p4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4" name="Google Shape;2934;p4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5" name="Google Shape;2935;p4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6" name="Google Shape;2936;p4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7" name="Google Shape;2937;p4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8" name="Google Shape;2938;p4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9" name="Google Shape;2939;p4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0" name="Google Shape;2940;p4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1" name="Google Shape;2941;p4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2" name="Google Shape;2942;p4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3" name="Google Shape;2943;p4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4" name="Google Shape;2944;p4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5" name="Google Shape;2945;p4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6" name="Google Shape;2946;p4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7" name="Google Shape;2947;p4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8" name="Google Shape;2948;p4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49" name="Google Shape;2949;p45"/>
              <p:cNvGrpSpPr/>
              <p:nvPr/>
            </p:nvGrpSpPr>
            <p:grpSpPr>
              <a:xfrm>
                <a:off x="2159414" y="3983540"/>
                <a:ext cx="2606105" cy="49200"/>
                <a:chOff x="2159414" y="3486447"/>
                <a:chExt cx="2606105" cy="49200"/>
              </a:xfrm>
            </p:grpSpPr>
            <p:sp>
              <p:nvSpPr>
                <p:cNvPr id="2950" name="Google Shape;2950;p4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1" name="Google Shape;2951;p4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2" name="Google Shape;2952;p4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3" name="Google Shape;2953;p4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4" name="Google Shape;2954;p4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5" name="Google Shape;2955;p4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6" name="Google Shape;2956;p4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7" name="Google Shape;2957;p4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8" name="Google Shape;2958;p4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9" name="Google Shape;2959;p4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0" name="Google Shape;2960;p4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1" name="Google Shape;2961;p4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p4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3" name="Google Shape;2963;p4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4" name="Google Shape;2964;p4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5" name="Google Shape;2965;p4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66" name="Google Shape;2966;p45"/>
              <p:cNvGrpSpPr/>
              <p:nvPr/>
            </p:nvGrpSpPr>
            <p:grpSpPr>
              <a:xfrm>
                <a:off x="2159414" y="4157747"/>
                <a:ext cx="2606105" cy="49200"/>
                <a:chOff x="2159414" y="3486447"/>
                <a:chExt cx="2606105" cy="49200"/>
              </a:xfrm>
            </p:grpSpPr>
            <p:sp>
              <p:nvSpPr>
                <p:cNvPr id="2967" name="Google Shape;2967;p4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8" name="Google Shape;2968;p4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9" name="Google Shape;2969;p4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0" name="Google Shape;2970;p4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1" name="Google Shape;2971;p4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2" name="Google Shape;2972;p4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3" name="Google Shape;2973;p4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4" name="Google Shape;2974;p4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5" name="Google Shape;2975;p4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6" name="Google Shape;2976;p4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7" name="Google Shape;2977;p4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8" name="Google Shape;2978;p4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9" name="Google Shape;2979;p4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0" name="Google Shape;2980;p4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1" name="Google Shape;2981;p4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2" name="Google Shape;2982;p4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2983" name="Google Shape;2983;p45"/>
            <p:cNvGrpSpPr/>
            <p:nvPr/>
          </p:nvGrpSpPr>
          <p:grpSpPr>
            <a:xfrm>
              <a:off x="5927502" y="1318161"/>
              <a:ext cx="2377550" cy="653782"/>
              <a:chOff x="2159414" y="3486447"/>
              <a:chExt cx="2606105" cy="720500"/>
            </a:xfrm>
          </p:grpSpPr>
          <p:grpSp>
            <p:nvGrpSpPr>
              <p:cNvPr id="2984" name="Google Shape;2984;p45"/>
              <p:cNvGrpSpPr/>
              <p:nvPr/>
            </p:nvGrpSpPr>
            <p:grpSpPr>
              <a:xfrm>
                <a:off x="2159414" y="3486447"/>
                <a:ext cx="2606105" cy="49200"/>
                <a:chOff x="2159414" y="3486447"/>
                <a:chExt cx="2606105" cy="49200"/>
              </a:xfrm>
            </p:grpSpPr>
            <p:sp>
              <p:nvSpPr>
                <p:cNvPr id="2985" name="Google Shape;2985;p4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6" name="Google Shape;2986;p4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7" name="Google Shape;2987;p4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8" name="Google Shape;2988;p4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9" name="Google Shape;2989;p4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0" name="Google Shape;2990;p4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1" name="Google Shape;2991;p4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2" name="Google Shape;2992;p4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3" name="Google Shape;2993;p4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4" name="Google Shape;2994;p4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5" name="Google Shape;2995;p4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6" name="Google Shape;2996;p4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7" name="Google Shape;2997;p4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8" name="Google Shape;2998;p4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9" name="Google Shape;2999;p4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0" name="Google Shape;3000;p4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01" name="Google Shape;3001;p45"/>
              <p:cNvGrpSpPr/>
              <p:nvPr/>
            </p:nvGrpSpPr>
            <p:grpSpPr>
              <a:xfrm>
                <a:off x="2159414" y="3652838"/>
                <a:ext cx="2606105" cy="49200"/>
                <a:chOff x="2159414" y="3486447"/>
                <a:chExt cx="2606105" cy="49200"/>
              </a:xfrm>
            </p:grpSpPr>
            <p:sp>
              <p:nvSpPr>
                <p:cNvPr id="3002" name="Google Shape;3002;p4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3" name="Google Shape;3003;p4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4" name="Google Shape;3004;p4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5" name="Google Shape;3005;p4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6" name="Google Shape;3006;p4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p4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8" name="Google Shape;3008;p4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9" name="Google Shape;3009;p4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0" name="Google Shape;3010;p4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1" name="Google Shape;3011;p4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2" name="Google Shape;3012;p4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3" name="Google Shape;3013;p4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4" name="Google Shape;3014;p4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5" name="Google Shape;3015;p4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6" name="Google Shape;3016;p4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7" name="Google Shape;3017;p4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18" name="Google Shape;3018;p45"/>
              <p:cNvGrpSpPr/>
              <p:nvPr/>
            </p:nvGrpSpPr>
            <p:grpSpPr>
              <a:xfrm>
                <a:off x="2159414" y="3819188"/>
                <a:ext cx="2606105" cy="49200"/>
                <a:chOff x="2159414" y="3486447"/>
                <a:chExt cx="2606105" cy="49200"/>
              </a:xfrm>
            </p:grpSpPr>
            <p:sp>
              <p:nvSpPr>
                <p:cNvPr id="3019" name="Google Shape;3019;p4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0" name="Google Shape;3020;p4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1" name="Google Shape;3021;p4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2" name="Google Shape;3022;p4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3" name="Google Shape;3023;p4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4" name="Google Shape;3024;p4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5" name="Google Shape;3025;p4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6" name="Google Shape;3026;p4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7" name="Google Shape;3027;p4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8" name="Google Shape;3028;p4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9" name="Google Shape;3029;p4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0" name="Google Shape;3030;p4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1" name="Google Shape;3031;p4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2" name="Google Shape;3032;p4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3" name="Google Shape;3033;p4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4" name="Google Shape;3034;p4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35" name="Google Shape;3035;p45"/>
              <p:cNvGrpSpPr/>
              <p:nvPr/>
            </p:nvGrpSpPr>
            <p:grpSpPr>
              <a:xfrm>
                <a:off x="2159414" y="3983540"/>
                <a:ext cx="2606105" cy="49200"/>
                <a:chOff x="2159414" y="3486447"/>
                <a:chExt cx="2606105" cy="49200"/>
              </a:xfrm>
            </p:grpSpPr>
            <p:sp>
              <p:nvSpPr>
                <p:cNvPr id="3036" name="Google Shape;3036;p4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7" name="Google Shape;3037;p4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8" name="Google Shape;3038;p4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9" name="Google Shape;3039;p4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0" name="Google Shape;3040;p4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1" name="Google Shape;3041;p4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2" name="Google Shape;3042;p4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3" name="Google Shape;3043;p4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4" name="Google Shape;3044;p4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5" name="Google Shape;3045;p4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6" name="Google Shape;3046;p4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7" name="Google Shape;3047;p4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8" name="Google Shape;3048;p4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9" name="Google Shape;3049;p4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p4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1" name="Google Shape;3051;p4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52" name="Google Shape;3052;p45"/>
              <p:cNvGrpSpPr/>
              <p:nvPr/>
            </p:nvGrpSpPr>
            <p:grpSpPr>
              <a:xfrm>
                <a:off x="2159414" y="4157747"/>
                <a:ext cx="2606105" cy="49200"/>
                <a:chOff x="2159414" y="3486447"/>
                <a:chExt cx="2606105" cy="49200"/>
              </a:xfrm>
            </p:grpSpPr>
            <p:sp>
              <p:nvSpPr>
                <p:cNvPr id="3053" name="Google Shape;3053;p4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4" name="Google Shape;3054;p4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5" name="Google Shape;3055;p4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6" name="Google Shape;3056;p4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7" name="Google Shape;3057;p4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8" name="Google Shape;3058;p4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9" name="Google Shape;3059;p4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0" name="Google Shape;3060;p4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1" name="Google Shape;3061;p4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2" name="Google Shape;3062;p4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3" name="Google Shape;3063;p4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4" name="Google Shape;3064;p4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5" name="Google Shape;3065;p4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6" name="Google Shape;3066;p4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7" name="Google Shape;3067;p4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p4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3069" name="Google Shape;3069;p45"/>
            <p:cNvGrpSpPr/>
            <p:nvPr/>
          </p:nvGrpSpPr>
          <p:grpSpPr>
            <a:xfrm>
              <a:off x="5927502" y="2084668"/>
              <a:ext cx="2377550" cy="44644"/>
              <a:chOff x="2159414" y="3486447"/>
              <a:chExt cx="2606105" cy="49200"/>
            </a:xfrm>
          </p:grpSpPr>
          <p:sp>
            <p:nvSpPr>
              <p:cNvPr id="3070" name="Google Shape;3070;p4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1" name="Google Shape;3071;p4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2" name="Google Shape;3072;p4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3" name="Google Shape;3073;p4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4" name="Google Shape;3074;p4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5" name="Google Shape;3075;p4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6" name="Google Shape;3076;p4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7" name="Google Shape;3077;p4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8" name="Google Shape;3078;p4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9" name="Google Shape;3079;p4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p4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1" name="Google Shape;3081;p4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2" name="Google Shape;3082;p4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3" name="Google Shape;3083;p4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4" name="Google Shape;3084;p4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5" name="Google Shape;3085;p4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86" name="Google Shape;3086;p45"/>
            <p:cNvGrpSpPr/>
            <p:nvPr/>
          </p:nvGrpSpPr>
          <p:grpSpPr>
            <a:xfrm>
              <a:off x="5927502" y="2235651"/>
              <a:ext cx="2377550" cy="44644"/>
              <a:chOff x="2159414" y="3486447"/>
              <a:chExt cx="2606105" cy="49200"/>
            </a:xfrm>
          </p:grpSpPr>
          <p:sp>
            <p:nvSpPr>
              <p:cNvPr id="3087" name="Google Shape;3087;p4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8" name="Google Shape;3088;p4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9" name="Google Shape;3089;p4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0" name="Google Shape;3090;p4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1" name="Google Shape;3091;p4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2" name="Google Shape;3092;p4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3" name="Google Shape;3093;p4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p4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5" name="Google Shape;3095;p4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6" name="Google Shape;3096;p4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7" name="Google Shape;3097;p4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8" name="Google Shape;3098;p4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9" name="Google Shape;3099;p4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0" name="Google Shape;3100;p4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1" name="Google Shape;3101;p4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2" name="Google Shape;3102;p4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103" name="Google Shape;3103;p45"/>
            <p:cNvGrpSpPr/>
            <p:nvPr/>
          </p:nvGrpSpPr>
          <p:grpSpPr>
            <a:xfrm>
              <a:off x="5927502" y="2386597"/>
              <a:ext cx="2377550" cy="44644"/>
              <a:chOff x="2159414" y="3486447"/>
              <a:chExt cx="2606105" cy="49200"/>
            </a:xfrm>
          </p:grpSpPr>
          <p:sp>
            <p:nvSpPr>
              <p:cNvPr id="3104" name="Google Shape;3104;p4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5" name="Google Shape;3105;p4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p4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7" name="Google Shape;3107;p4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8" name="Google Shape;3108;p4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9" name="Google Shape;3109;p4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0" name="Google Shape;3110;p4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1" name="Google Shape;3111;p4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2" name="Google Shape;3112;p4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3" name="Google Shape;3113;p4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4" name="Google Shape;3114;p4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5" name="Google Shape;3115;p4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6" name="Google Shape;3116;p4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7" name="Google Shape;3117;p4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8" name="Google Shape;3118;p4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9" name="Google Shape;3119;p4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120" name="Google Shape;3120;p45"/>
            <p:cNvGrpSpPr/>
            <p:nvPr/>
          </p:nvGrpSpPr>
          <p:grpSpPr>
            <a:xfrm>
              <a:off x="5927502" y="2535730"/>
              <a:ext cx="2377550" cy="44644"/>
              <a:chOff x="2159414" y="3486447"/>
              <a:chExt cx="2606105" cy="49200"/>
            </a:xfrm>
          </p:grpSpPr>
          <p:sp>
            <p:nvSpPr>
              <p:cNvPr id="3121" name="Google Shape;3121;p4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2" name="Google Shape;3122;p4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3" name="Google Shape;3123;p4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4" name="Google Shape;3124;p4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5" name="Google Shape;3125;p4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6" name="Google Shape;3126;p4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7" name="Google Shape;3127;p4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8" name="Google Shape;3128;p4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9" name="Google Shape;3129;p4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0" name="Google Shape;3130;p4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1" name="Google Shape;3131;p4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2" name="Google Shape;3132;p4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3" name="Google Shape;3133;p4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4" name="Google Shape;3134;p4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5" name="Google Shape;3135;p4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6" name="Google Shape;3136;p4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137" name="Google Shape;3137;p45"/>
            <p:cNvGrpSpPr/>
            <p:nvPr/>
          </p:nvGrpSpPr>
          <p:grpSpPr>
            <a:xfrm>
              <a:off x="5927502" y="2693806"/>
              <a:ext cx="2377550" cy="44644"/>
              <a:chOff x="2159414" y="3486447"/>
              <a:chExt cx="2606105" cy="49200"/>
            </a:xfrm>
          </p:grpSpPr>
          <p:sp>
            <p:nvSpPr>
              <p:cNvPr id="3138" name="Google Shape;3138;p4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9" name="Google Shape;3139;p4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0" name="Google Shape;3140;p4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1" name="Google Shape;3141;p4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2" name="Google Shape;3142;p4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3" name="Google Shape;3143;p4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4" name="Google Shape;3144;p4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5" name="Google Shape;3145;p4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6" name="Google Shape;3146;p4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7" name="Google Shape;3147;p4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8" name="Google Shape;3148;p4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9" name="Google Shape;3149;p4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0" name="Google Shape;3150;p4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1" name="Google Shape;3151;p4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2" name="Google Shape;3152;p4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3" name="Google Shape;3153;p4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154" name="Google Shape;3154;p45"/>
            <p:cNvGrpSpPr/>
            <p:nvPr/>
          </p:nvGrpSpPr>
          <p:grpSpPr>
            <a:xfrm>
              <a:off x="5927502" y="2851881"/>
              <a:ext cx="2377550" cy="44644"/>
              <a:chOff x="2159414" y="3486447"/>
              <a:chExt cx="2606105" cy="49200"/>
            </a:xfrm>
          </p:grpSpPr>
          <p:sp>
            <p:nvSpPr>
              <p:cNvPr id="3155" name="Google Shape;3155;p4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6" name="Google Shape;3156;p4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7" name="Google Shape;3157;p4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8" name="Google Shape;3158;p4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9" name="Google Shape;3159;p4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0" name="Google Shape;3160;p4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1" name="Google Shape;3161;p4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2" name="Google Shape;3162;p4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3" name="Google Shape;3163;p4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4" name="Google Shape;3164;p4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5" name="Google Shape;3165;p4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6" name="Google Shape;3166;p4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7" name="Google Shape;3167;p4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8" name="Google Shape;3168;p4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9" name="Google Shape;3169;p4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0" name="Google Shape;3170;p4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3171" name="Google Shape;3171;p4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400"/>
              <a:buNone/>
              <a:defRPr/>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3172" name="Google Shape;3172;p45"/>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rtl="0">
              <a:lnSpc>
                <a:spcPct val="115000"/>
              </a:lnSpc>
              <a:spcBef>
                <a:spcPts val="0"/>
              </a:spcBef>
              <a:spcAft>
                <a:spcPts val="0"/>
              </a:spcAft>
              <a:buSzPts val="1400"/>
              <a:buChar char="●"/>
              <a:defRPr sz="1400"/>
            </a:lvl1pPr>
            <a:lvl2pPr marL="914400" lvl="1" indent="-292100" algn="l" rtl="0">
              <a:lnSpc>
                <a:spcPct val="115000"/>
              </a:lnSpc>
              <a:spcBef>
                <a:spcPts val="0"/>
              </a:spcBef>
              <a:spcAft>
                <a:spcPts val="0"/>
              </a:spcAft>
              <a:buSzPts val="1000"/>
              <a:buChar char="○"/>
              <a:defRPr sz="1000"/>
            </a:lvl2pPr>
            <a:lvl3pPr marL="1371600" lvl="2" indent="-292100" algn="l" rtl="0">
              <a:lnSpc>
                <a:spcPct val="115000"/>
              </a:lnSpc>
              <a:spcBef>
                <a:spcPts val="0"/>
              </a:spcBef>
              <a:spcAft>
                <a:spcPts val="0"/>
              </a:spcAft>
              <a:buSzPts val="1000"/>
              <a:buChar char="■"/>
              <a:defRPr sz="1000"/>
            </a:lvl3pPr>
            <a:lvl4pPr marL="1828800" lvl="3" indent="-292100" algn="l" rtl="0">
              <a:lnSpc>
                <a:spcPct val="115000"/>
              </a:lnSpc>
              <a:spcBef>
                <a:spcPts val="0"/>
              </a:spcBef>
              <a:spcAft>
                <a:spcPts val="0"/>
              </a:spcAft>
              <a:buSzPts val="1000"/>
              <a:buChar char="●"/>
              <a:defRPr sz="1000"/>
            </a:lvl4pPr>
            <a:lvl5pPr marL="2286000" lvl="4" indent="-292100" algn="l" rtl="0">
              <a:lnSpc>
                <a:spcPct val="115000"/>
              </a:lnSpc>
              <a:spcBef>
                <a:spcPts val="0"/>
              </a:spcBef>
              <a:spcAft>
                <a:spcPts val="0"/>
              </a:spcAft>
              <a:buSzPts val="1000"/>
              <a:buChar char="○"/>
              <a:defRPr/>
            </a:lvl5pPr>
            <a:lvl6pPr marL="2743200" lvl="5" indent="-279400" algn="l" rtl="0">
              <a:lnSpc>
                <a:spcPct val="115000"/>
              </a:lnSpc>
              <a:spcBef>
                <a:spcPts val="0"/>
              </a:spcBef>
              <a:spcAft>
                <a:spcPts val="0"/>
              </a:spcAft>
              <a:buSzPts val="800"/>
              <a:buChar char="■"/>
              <a:defRPr sz="800"/>
            </a:lvl6pPr>
            <a:lvl7pPr marL="3200400" lvl="6" indent="-279400" algn="l" rtl="0">
              <a:lnSpc>
                <a:spcPct val="115000"/>
              </a:lnSpc>
              <a:spcBef>
                <a:spcPts val="0"/>
              </a:spcBef>
              <a:spcAft>
                <a:spcPts val="0"/>
              </a:spcAft>
              <a:buSzPts val="800"/>
              <a:buChar char="●"/>
              <a:defRPr sz="800"/>
            </a:lvl7pPr>
            <a:lvl8pPr marL="3657600" lvl="7" indent="-279400" algn="l" rtl="0">
              <a:lnSpc>
                <a:spcPct val="115000"/>
              </a:lnSpc>
              <a:spcBef>
                <a:spcPts val="0"/>
              </a:spcBef>
              <a:spcAft>
                <a:spcPts val="0"/>
              </a:spcAft>
              <a:buSzPts val="800"/>
              <a:buChar char="○"/>
              <a:defRPr sz="800"/>
            </a:lvl8pPr>
            <a:lvl9pPr marL="4114800" lvl="8" indent="-279400" algn="l" rtl="0">
              <a:lnSpc>
                <a:spcPct val="115000"/>
              </a:lnSpc>
              <a:spcBef>
                <a:spcPts val="0"/>
              </a:spcBef>
              <a:spcAft>
                <a:spcPts val="0"/>
              </a:spcAft>
              <a:buSzPts val="800"/>
              <a:buChar char="■"/>
              <a:defRPr sz="800"/>
            </a:lvl9pPr>
          </a:lstStyle>
          <a:p>
            <a:endParaRPr/>
          </a:p>
        </p:txBody>
      </p:sp>
      <p:sp>
        <p:nvSpPr>
          <p:cNvPr id="3173" name="Google Shape;3173;p45"/>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rtl="0">
              <a:lnSpc>
                <a:spcPct val="115000"/>
              </a:lnSpc>
              <a:spcBef>
                <a:spcPts val="0"/>
              </a:spcBef>
              <a:spcAft>
                <a:spcPts val="0"/>
              </a:spcAft>
              <a:buSzPts val="1400"/>
              <a:buChar char="●"/>
              <a:defRPr sz="1400"/>
            </a:lvl1pPr>
            <a:lvl2pPr marL="914400" lvl="1" indent="-292100" algn="l" rtl="0">
              <a:lnSpc>
                <a:spcPct val="115000"/>
              </a:lnSpc>
              <a:spcBef>
                <a:spcPts val="0"/>
              </a:spcBef>
              <a:spcAft>
                <a:spcPts val="0"/>
              </a:spcAft>
              <a:buSzPts val="1000"/>
              <a:buChar char="○"/>
              <a:defRPr sz="1000"/>
            </a:lvl2pPr>
            <a:lvl3pPr marL="1371600" lvl="2" indent="-292100" algn="l" rtl="0">
              <a:lnSpc>
                <a:spcPct val="115000"/>
              </a:lnSpc>
              <a:spcBef>
                <a:spcPts val="0"/>
              </a:spcBef>
              <a:spcAft>
                <a:spcPts val="0"/>
              </a:spcAft>
              <a:buSzPts val="1000"/>
              <a:buChar char="■"/>
              <a:defRPr sz="1000"/>
            </a:lvl3pPr>
            <a:lvl4pPr marL="1828800" lvl="3" indent="-292100" algn="l" rtl="0">
              <a:lnSpc>
                <a:spcPct val="115000"/>
              </a:lnSpc>
              <a:spcBef>
                <a:spcPts val="0"/>
              </a:spcBef>
              <a:spcAft>
                <a:spcPts val="0"/>
              </a:spcAft>
              <a:buSzPts val="1000"/>
              <a:buChar char="●"/>
              <a:defRPr sz="1000"/>
            </a:lvl4pPr>
            <a:lvl5pPr marL="2286000" lvl="4" indent="-292100" algn="l" rtl="0">
              <a:lnSpc>
                <a:spcPct val="115000"/>
              </a:lnSpc>
              <a:spcBef>
                <a:spcPts val="0"/>
              </a:spcBef>
              <a:spcAft>
                <a:spcPts val="0"/>
              </a:spcAft>
              <a:buSzPts val="1000"/>
              <a:buChar char="○"/>
              <a:defRPr/>
            </a:lvl5pPr>
            <a:lvl6pPr marL="2743200" lvl="5" indent="-279400" algn="l" rtl="0">
              <a:lnSpc>
                <a:spcPct val="115000"/>
              </a:lnSpc>
              <a:spcBef>
                <a:spcPts val="0"/>
              </a:spcBef>
              <a:spcAft>
                <a:spcPts val="0"/>
              </a:spcAft>
              <a:buSzPts val="800"/>
              <a:buChar char="■"/>
              <a:defRPr sz="800"/>
            </a:lvl6pPr>
            <a:lvl7pPr marL="3200400" lvl="6" indent="-279400" algn="l" rtl="0">
              <a:lnSpc>
                <a:spcPct val="115000"/>
              </a:lnSpc>
              <a:spcBef>
                <a:spcPts val="0"/>
              </a:spcBef>
              <a:spcAft>
                <a:spcPts val="0"/>
              </a:spcAft>
              <a:buSzPts val="800"/>
              <a:buChar char="●"/>
              <a:defRPr sz="800"/>
            </a:lvl7pPr>
            <a:lvl8pPr marL="3657600" lvl="7" indent="-279400" algn="l" rtl="0">
              <a:lnSpc>
                <a:spcPct val="115000"/>
              </a:lnSpc>
              <a:spcBef>
                <a:spcPts val="0"/>
              </a:spcBef>
              <a:spcAft>
                <a:spcPts val="0"/>
              </a:spcAft>
              <a:buSzPts val="800"/>
              <a:buChar char="○"/>
              <a:defRPr sz="800"/>
            </a:lvl8pPr>
            <a:lvl9pPr marL="4114800" lvl="8" indent="-279400" algn="l" rtl="0">
              <a:lnSpc>
                <a:spcPct val="115000"/>
              </a:lnSpc>
              <a:spcBef>
                <a:spcPts val="0"/>
              </a:spcBef>
              <a:spcAft>
                <a:spcPts val="0"/>
              </a:spcAft>
              <a:buSzPts val="800"/>
              <a:buChar char="■"/>
              <a:defRPr sz="800"/>
            </a:lvl9pPr>
          </a:lstStyle>
          <a:p>
            <a:endParaRPr/>
          </a:p>
        </p:txBody>
      </p:sp>
      <p:sp>
        <p:nvSpPr>
          <p:cNvPr id="3174" name="Google Shape;3174;p4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175" name="Google Shape;3175;p45"/>
          <p:cNvGrpSpPr/>
          <p:nvPr/>
        </p:nvGrpSpPr>
        <p:grpSpPr>
          <a:xfrm>
            <a:off x="8041173" y="4778596"/>
            <a:ext cx="598277" cy="170409"/>
            <a:chOff x="238125" y="1822850"/>
            <a:chExt cx="7080200" cy="2016675"/>
          </a:xfrm>
        </p:grpSpPr>
        <p:sp>
          <p:nvSpPr>
            <p:cNvPr id="3176" name="Google Shape;3176;p4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7" name="Google Shape;3177;p4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8" name="Google Shape;3178;p4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9" name="Google Shape;3179;p4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0" name="Google Shape;3180;p4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1" name="Google Shape;3181;p4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2" name="Google Shape;3182;p4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183" name="Google Shape;3183;p4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body split 1">
  <p:cSld name="TITLE_AND_BODY_1">
    <p:bg>
      <p:bgPr>
        <a:solidFill>
          <a:schemeClr val="dk1"/>
        </a:solidFill>
        <a:effectLst/>
      </p:bgPr>
    </p:bg>
    <p:spTree>
      <p:nvGrpSpPr>
        <p:cNvPr id="1" name="Shape 3184"/>
        <p:cNvGrpSpPr/>
        <p:nvPr/>
      </p:nvGrpSpPr>
      <p:grpSpPr>
        <a:xfrm>
          <a:off x="0" y="0"/>
          <a:ext cx="0" cy="0"/>
          <a:chOff x="0" y="0"/>
          <a:chExt cx="0" cy="0"/>
        </a:xfrm>
      </p:grpSpPr>
      <p:pic>
        <p:nvPicPr>
          <p:cNvPr id="3185" name="Google Shape;3185;p46"/>
          <p:cNvPicPr preferRelativeResize="0"/>
          <p:nvPr/>
        </p:nvPicPr>
        <p:blipFill>
          <a:blip r:embed="rId2">
            <a:alphaModFix/>
          </a:blip>
          <a:stretch>
            <a:fillRect/>
          </a:stretch>
        </p:blipFill>
        <p:spPr>
          <a:xfrm>
            <a:off x="8041517" y="4778600"/>
            <a:ext cx="597594" cy="170400"/>
          </a:xfrm>
          <a:prstGeom prst="rect">
            <a:avLst/>
          </a:prstGeom>
          <a:noFill/>
          <a:ln>
            <a:noFill/>
          </a:ln>
        </p:spPr>
      </p:pic>
      <p:sp>
        <p:nvSpPr>
          <p:cNvPr id="3186" name="Google Shape;3186;p46"/>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6"/>
          <p:cNvSpPr txBox="1">
            <a:spLocks noGrp="1"/>
          </p:cNvSpPr>
          <p:nvPr>
            <p:ph type="title"/>
          </p:nvPr>
        </p:nvSpPr>
        <p:spPr>
          <a:xfrm>
            <a:off x="311700" y="569150"/>
            <a:ext cx="4029000" cy="10470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188" name="Google Shape;3188;p46"/>
          <p:cNvSpPr txBox="1">
            <a:spLocks noGrp="1"/>
          </p:cNvSpPr>
          <p:nvPr>
            <p:ph type="body" idx="1"/>
          </p:nvPr>
        </p:nvSpPr>
        <p:spPr>
          <a:xfrm>
            <a:off x="311700" y="1819425"/>
            <a:ext cx="4029000" cy="2760000"/>
          </a:xfrm>
          <a:prstGeom prst="rect">
            <a:avLst/>
          </a:prstGeom>
        </p:spPr>
        <p:txBody>
          <a:bodyPr spcFirstLastPara="1" wrap="square" lIns="91425" tIns="91425" rIns="91425" bIns="91425" anchor="t" anchorCtr="0">
            <a:normAutofit/>
          </a:bodyPr>
          <a:lstStyle>
            <a:lvl1pPr marL="457200" lvl="0" indent="-330200" rtl="0">
              <a:spcBef>
                <a:spcPts val="0"/>
              </a:spcBef>
              <a:spcAft>
                <a:spcPts val="0"/>
              </a:spcAft>
              <a:buSzPts val="1600"/>
              <a:buChar char="●"/>
              <a:defRPr/>
            </a:lvl1pPr>
            <a:lvl2pPr marL="914400" lvl="1" indent="-317500" rtl="0">
              <a:spcBef>
                <a:spcPts val="0"/>
              </a:spcBef>
              <a:spcAft>
                <a:spcPts val="0"/>
              </a:spcAft>
              <a:buSzPts val="1400"/>
              <a:buChar char="○"/>
              <a:defRPr/>
            </a:lvl2pPr>
            <a:lvl3pPr marL="1371600" lvl="2" indent="-304800" rtl="0">
              <a:spcBef>
                <a:spcPts val="0"/>
              </a:spcBef>
              <a:spcAft>
                <a:spcPts val="0"/>
              </a:spcAft>
              <a:buSzPts val="1200"/>
              <a:buChar char="■"/>
              <a:defRPr/>
            </a:lvl3pPr>
            <a:lvl4pPr marL="1828800" lvl="3" indent="-304800" rtl="0">
              <a:spcBef>
                <a:spcPts val="0"/>
              </a:spcBef>
              <a:spcAft>
                <a:spcPts val="0"/>
              </a:spcAft>
              <a:buSzPts val="1200"/>
              <a:buChar char="●"/>
              <a:defRPr/>
            </a:lvl4pPr>
            <a:lvl5pPr marL="2286000" lvl="4" indent="-292100" rtl="0">
              <a:spcBef>
                <a:spcPts val="0"/>
              </a:spcBef>
              <a:spcAft>
                <a:spcPts val="0"/>
              </a:spcAft>
              <a:buSzPts val="1000"/>
              <a:buChar char="○"/>
              <a:defRPr/>
            </a:lvl5pPr>
            <a:lvl6pPr marL="2743200" lvl="5" indent="-292100" rtl="0">
              <a:spcBef>
                <a:spcPts val="0"/>
              </a:spcBef>
              <a:spcAft>
                <a:spcPts val="0"/>
              </a:spcAft>
              <a:buSzPts val="1000"/>
              <a:buChar char="■"/>
              <a:defRPr/>
            </a:lvl6pPr>
            <a:lvl7pPr marL="3200400" lvl="6" indent="-292100" rtl="0">
              <a:spcBef>
                <a:spcPts val="0"/>
              </a:spcBef>
              <a:spcAft>
                <a:spcPts val="0"/>
              </a:spcAft>
              <a:buSzPts val="1000"/>
              <a:buChar char="●"/>
              <a:defRPr/>
            </a:lvl7pPr>
            <a:lvl8pPr marL="3657600" lvl="7" indent="-285750" rtl="0">
              <a:spcBef>
                <a:spcPts val="0"/>
              </a:spcBef>
              <a:spcAft>
                <a:spcPts val="0"/>
              </a:spcAft>
              <a:buSzPts val="900"/>
              <a:buChar char="○"/>
              <a:defRPr/>
            </a:lvl8pPr>
            <a:lvl9pPr marL="4114800" lvl="8" indent="-285750" rtl="0">
              <a:spcBef>
                <a:spcPts val="0"/>
              </a:spcBef>
              <a:spcAft>
                <a:spcPts val="0"/>
              </a:spcAft>
              <a:buSzPts val="900"/>
              <a:buChar char="■"/>
              <a:defRPr/>
            </a:lvl9pPr>
          </a:lstStyle>
          <a:p>
            <a:endParaRPr/>
          </a:p>
        </p:txBody>
      </p:sp>
      <p:sp>
        <p:nvSpPr>
          <p:cNvPr id="3189" name="Google Shape;3189;p46"/>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3190" name="Google Shape;3190;p46"/>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6"/>
          <p:cNvSpPr txBox="1">
            <a:spLocks noGrp="1"/>
          </p:cNvSpPr>
          <p:nvPr>
            <p:ph type="subTitle" idx="2"/>
          </p:nvPr>
        </p:nvSpPr>
        <p:spPr>
          <a:xfrm>
            <a:off x="581025" y="201937"/>
            <a:ext cx="4029000" cy="316800"/>
          </a:xfrm>
          <a:prstGeom prst="rect">
            <a:avLst/>
          </a:prstGeom>
        </p:spPr>
        <p:txBody>
          <a:bodyPr spcFirstLastPara="1" wrap="square" lIns="91425" tIns="91425" rIns="91425" bIns="91425" anchor="ctr" anchorCtr="0">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a:p>
        </p:txBody>
      </p:sp>
      <p:sp>
        <p:nvSpPr>
          <p:cNvPr id="3192" name="Google Shape;3192;p4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3197"/>
        <p:cNvGrpSpPr/>
        <p:nvPr/>
      </p:nvGrpSpPr>
      <p:grpSpPr>
        <a:xfrm>
          <a:off x="0" y="0"/>
          <a:ext cx="0" cy="0"/>
          <a:chOff x="0" y="0"/>
          <a:chExt cx="0" cy="0"/>
        </a:xfrm>
      </p:grpSpPr>
      <p:sp>
        <p:nvSpPr>
          <p:cNvPr id="3198" name="Google Shape;3198;p48"/>
          <p:cNvSpPr txBox="1">
            <a:spLocks noGrp="1"/>
          </p:cNvSpPr>
          <p:nvPr>
            <p:ph type="ctrTitle"/>
          </p:nvPr>
        </p:nvSpPr>
        <p:spPr>
          <a:xfrm>
            <a:off x="311700" y="726875"/>
            <a:ext cx="4716600" cy="2052600"/>
          </a:xfrm>
          <a:prstGeom prst="rect">
            <a:avLst/>
          </a:prstGeom>
        </p:spPr>
        <p:txBody>
          <a:bodyPr spcFirstLastPara="1" wrap="square" lIns="91425" tIns="91425" rIns="91425" bIns="91425" anchor="b" anchorCtr="0">
            <a:normAutofit/>
          </a:bodyPr>
          <a:lstStyle>
            <a:lvl1pPr lvl="0" rtl="0">
              <a:lnSpc>
                <a:spcPct val="95000"/>
              </a:lnSpc>
              <a:spcBef>
                <a:spcPts val="0"/>
              </a:spcBef>
              <a:spcAft>
                <a:spcPts val="0"/>
              </a:spcAft>
              <a:buSzPts val="4200"/>
              <a:buNone/>
              <a:defRPr sz="4200"/>
            </a:lvl1pPr>
            <a:lvl2pPr lvl="1" algn="ctr" rtl="0">
              <a:lnSpc>
                <a:spcPct val="95000"/>
              </a:lnSpc>
              <a:spcBef>
                <a:spcPts val="0"/>
              </a:spcBef>
              <a:spcAft>
                <a:spcPts val="0"/>
              </a:spcAft>
              <a:buSzPts val="5200"/>
              <a:buNone/>
              <a:defRPr sz="5200"/>
            </a:lvl2pPr>
            <a:lvl3pPr lvl="2" algn="ctr" rtl="0">
              <a:lnSpc>
                <a:spcPct val="95000"/>
              </a:lnSpc>
              <a:spcBef>
                <a:spcPts val="0"/>
              </a:spcBef>
              <a:spcAft>
                <a:spcPts val="0"/>
              </a:spcAft>
              <a:buSzPts val="5200"/>
              <a:buNone/>
              <a:defRPr sz="5200"/>
            </a:lvl3pPr>
            <a:lvl4pPr lvl="3" algn="ctr" rtl="0">
              <a:lnSpc>
                <a:spcPct val="95000"/>
              </a:lnSpc>
              <a:spcBef>
                <a:spcPts val="0"/>
              </a:spcBef>
              <a:spcAft>
                <a:spcPts val="0"/>
              </a:spcAft>
              <a:buSzPts val="5200"/>
              <a:buNone/>
              <a:defRPr sz="5200"/>
            </a:lvl4pPr>
            <a:lvl5pPr lvl="4" algn="ctr" rtl="0">
              <a:lnSpc>
                <a:spcPct val="95000"/>
              </a:lnSpc>
              <a:spcBef>
                <a:spcPts val="0"/>
              </a:spcBef>
              <a:spcAft>
                <a:spcPts val="0"/>
              </a:spcAft>
              <a:buSzPts val="5200"/>
              <a:buNone/>
              <a:defRPr sz="5200"/>
            </a:lvl5pPr>
            <a:lvl6pPr lvl="5" algn="ctr" rtl="0">
              <a:lnSpc>
                <a:spcPct val="95000"/>
              </a:lnSpc>
              <a:spcBef>
                <a:spcPts val="0"/>
              </a:spcBef>
              <a:spcAft>
                <a:spcPts val="0"/>
              </a:spcAft>
              <a:buSzPts val="5200"/>
              <a:buNone/>
              <a:defRPr sz="5200"/>
            </a:lvl6pPr>
            <a:lvl7pPr lvl="6" algn="ctr" rtl="0">
              <a:lnSpc>
                <a:spcPct val="95000"/>
              </a:lnSpc>
              <a:spcBef>
                <a:spcPts val="0"/>
              </a:spcBef>
              <a:spcAft>
                <a:spcPts val="0"/>
              </a:spcAft>
              <a:buSzPts val="5200"/>
              <a:buNone/>
              <a:defRPr sz="5200"/>
            </a:lvl7pPr>
            <a:lvl8pPr lvl="7" algn="ctr" rtl="0">
              <a:lnSpc>
                <a:spcPct val="95000"/>
              </a:lnSpc>
              <a:spcBef>
                <a:spcPts val="0"/>
              </a:spcBef>
              <a:spcAft>
                <a:spcPts val="0"/>
              </a:spcAft>
              <a:buSzPts val="5200"/>
              <a:buNone/>
              <a:defRPr sz="5200"/>
            </a:lvl8pPr>
            <a:lvl9pPr lvl="8" algn="ctr" rtl="0">
              <a:lnSpc>
                <a:spcPct val="95000"/>
              </a:lnSpc>
              <a:spcBef>
                <a:spcPts val="0"/>
              </a:spcBef>
              <a:spcAft>
                <a:spcPts val="0"/>
              </a:spcAft>
              <a:buSzPts val="5200"/>
              <a:buNone/>
              <a:defRPr sz="5200"/>
            </a:lvl9pPr>
          </a:lstStyle>
          <a:p>
            <a:endParaRPr/>
          </a:p>
        </p:txBody>
      </p:sp>
      <p:sp>
        <p:nvSpPr>
          <p:cNvPr id="3199" name="Google Shape;3199;p48"/>
          <p:cNvSpPr txBox="1">
            <a:spLocks noGrp="1"/>
          </p:cNvSpPr>
          <p:nvPr>
            <p:ph type="subTitle" idx="1"/>
          </p:nvPr>
        </p:nvSpPr>
        <p:spPr>
          <a:xfrm>
            <a:off x="311700" y="2816425"/>
            <a:ext cx="4716600" cy="1147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dk2"/>
              </a:buClr>
              <a:buSzPts val="2000"/>
              <a:buNone/>
              <a:defRPr sz="2000">
                <a:solidFill>
                  <a:schemeClr val="dk2"/>
                </a:solidFill>
              </a:defRPr>
            </a:lvl1pPr>
            <a:lvl2pPr lvl="1" rtl="0">
              <a:lnSpc>
                <a:spcPct val="100000"/>
              </a:lnSpc>
              <a:spcBef>
                <a:spcPts val="0"/>
              </a:spcBef>
              <a:spcAft>
                <a:spcPts val="0"/>
              </a:spcAft>
              <a:buClr>
                <a:schemeClr val="dk2"/>
              </a:buClr>
              <a:buSzPts val="2000"/>
              <a:buNone/>
              <a:defRPr sz="2000">
                <a:solidFill>
                  <a:schemeClr val="dk2"/>
                </a:solidFill>
              </a:defRPr>
            </a:lvl2pPr>
            <a:lvl3pPr lvl="2" rtl="0">
              <a:lnSpc>
                <a:spcPct val="100000"/>
              </a:lnSpc>
              <a:spcBef>
                <a:spcPts val="0"/>
              </a:spcBef>
              <a:spcAft>
                <a:spcPts val="0"/>
              </a:spcAft>
              <a:buClr>
                <a:schemeClr val="dk2"/>
              </a:buClr>
              <a:buSzPts val="2000"/>
              <a:buNone/>
              <a:defRPr sz="2000">
                <a:solidFill>
                  <a:schemeClr val="dk2"/>
                </a:solidFill>
              </a:defRPr>
            </a:lvl3pPr>
            <a:lvl4pPr lvl="3" rtl="0">
              <a:lnSpc>
                <a:spcPct val="100000"/>
              </a:lnSpc>
              <a:spcBef>
                <a:spcPts val="0"/>
              </a:spcBef>
              <a:spcAft>
                <a:spcPts val="0"/>
              </a:spcAft>
              <a:buClr>
                <a:schemeClr val="dk2"/>
              </a:buClr>
              <a:buSzPts val="2000"/>
              <a:buNone/>
              <a:defRPr sz="2000">
                <a:solidFill>
                  <a:schemeClr val="dk2"/>
                </a:solidFill>
              </a:defRPr>
            </a:lvl4pPr>
            <a:lvl5pPr lvl="4" rtl="0">
              <a:lnSpc>
                <a:spcPct val="100000"/>
              </a:lnSpc>
              <a:spcBef>
                <a:spcPts val="0"/>
              </a:spcBef>
              <a:spcAft>
                <a:spcPts val="0"/>
              </a:spcAft>
              <a:buClr>
                <a:schemeClr val="dk2"/>
              </a:buClr>
              <a:buSzPts val="2000"/>
              <a:buNone/>
              <a:defRPr sz="2000">
                <a:solidFill>
                  <a:schemeClr val="dk2"/>
                </a:solidFill>
              </a:defRPr>
            </a:lvl5pPr>
            <a:lvl6pPr lvl="5" rtl="0">
              <a:lnSpc>
                <a:spcPct val="100000"/>
              </a:lnSpc>
              <a:spcBef>
                <a:spcPts val="0"/>
              </a:spcBef>
              <a:spcAft>
                <a:spcPts val="0"/>
              </a:spcAft>
              <a:buClr>
                <a:schemeClr val="dk2"/>
              </a:buClr>
              <a:buSzPts val="2000"/>
              <a:buNone/>
              <a:defRPr sz="2000">
                <a:solidFill>
                  <a:schemeClr val="dk2"/>
                </a:solidFill>
              </a:defRPr>
            </a:lvl6pPr>
            <a:lvl7pPr lvl="6" rtl="0">
              <a:lnSpc>
                <a:spcPct val="100000"/>
              </a:lnSpc>
              <a:spcBef>
                <a:spcPts val="0"/>
              </a:spcBef>
              <a:spcAft>
                <a:spcPts val="0"/>
              </a:spcAft>
              <a:buClr>
                <a:schemeClr val="dk2"/>
              </a:buClr>
              <a:buSzPts val="2000"/>
              <a:buNone/>
              <a:defRPr sz="2000">
                <a:solidFill>
                  <a:schemeClr val="dk2"/>
                </a:solidFill>
              </a:defRPr>
            </a:lvl7pPr>
            <a:lvl8pPr lvl="7" rtl="0">
              <a:lnSpc>
                <a:spcPct val="100000"/>
              </a:lnSpc>
              <a:spcBef>
                <a:spcPts val="0"/>
              </a:spcBef>
              <a:spcAft>
                <a:spcPts val="0"/>
              </a:spcAft>
              <a:buClr>
                <a:schemeClr val="dk2"/>
              </a:buClr>
              <a:buSzPts val="2000"/>
              <a:buNone/>
              <a:defRPr sz="2000">
                <a:solidFill>
                  <a:schemeClr val="dk2"/>
                </a:solidFill>
              </a:defRPr>
            </a:lvl8pPr>
            <a:lvl9pPr lvl="8" rtl="0">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3200" name="Google Shape;3200;p48"/>
          <p:cNvGrpSpPr/>
          <p:nvPr/>
        </p:nvGrpSpPr>
        <p:grpSpPr>
          <a:xfrm>
            <a:off x="7833119" y="4564515"/>
            <a:ext cx="1026629" cy="292418"/>
            <a:chOff x="238125" y="1822850"/>
            <a:chExt cx="7080200" cy="2016675"/>
          </a:xfrm>
        </p:grpSpPr>
        <p:sp>
          <p:nvSpPr>
            <p:cNvPr id="3201" name="Google Shape;3201;p4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3208"/>
        <p:cNvGrpSpPr/>
        <p:nvPr/>
      </p:nvGrpSpPr>
      <p:grpSpPr>
        <a:xfrm>
          <a:off x="0" y="0"/>
          <a:ext cx="0" cy="0"/>
          <a:chOff x="0" y="0"/>
          <a:chExt cx="0" cy="0"/>
        </a:xfrm>
      </p:grpSpPr>
      <p:sp>
        <p:nvSpPr>
          <p:cNvPr id="3209" name="Google Shape;3209;p49"/>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9"/>
          <p:cNvSpPr txBox="1">
            <a:spLocks noGrp="1"/>
          </p:cNvSpPr>
          <p:nvPr>
            <p:ph type="ctrTitle"/>
          </p:nvPr>
        </p:nvSpPr>
        <p:spPr>
          <a:xfrm>
            <a:off x="311703" y="727441"/>
            <a:ext cx="4952700" cy="2052600"/>
          </a:xfrm>
          <a:prstGeom prst="rect">
            <a:avLst/>
          </a:prstGeom>
        </p:spPr>
        <p:txBody>
          <a:bodyPr spcFirstLastPara="1" wrap="square" lIns="91425" tIns="91425" rIns="91425" bIns="91425" anchor="b" anchorCtr="0">
            <a:normAutofit/>
          </a:bodyPr>
          <a:lstStyle>
            <a:lvl1pPr lvl="0" rtl="0">
              <a:lnSpc>
                <a:spcPct val="95000"/>
              </a:lnSpc>
              <a:spcBef>
                <a:spcPts val="0"/>
              </a:spcBef>
              <a:spcAft>
                <a:spcPts val="0"/>
              </a:spcAft>
              <a:buSzPts val="4200"/>
              <a:buNone/>
              <a:defRPr sz="4200"/>
            </a:lvl1pPr>
            <a:lvl2pPr lvl="1" algn="ctr" rtl="0">
              <a:lnSpc>
                <a:spcPct val="95000"/>
              </a:lnSpc>
              <a:spcBef>
                <a:spcPts val="0"/>
              </a:spcBef>
              <a:spcAft>
                <a:spcPts val="0"/>
              </a:spcAft>
              <a:buSzPts val="5200"/>
              <a:buNone/>
              <a:defRPr sz="5200"/>
            </a:lvl2pPr>
            <a:lvl3pPr lvl="2" algn="ctr" rtl="0">
              <a:lnSpc>
                <a:spcPct val="95000"/>
              </a:lnSpc>
              <a:spcBef>
                <a:spcPts val="0"/>
              </a:spcBef>
              <a:spcAft>
                <a:spcPts val="0"/>
              </a:spcAft>
              <a:buSzPts val="5200"/>
              <a:buNone/>
              <a:defRPr sz="5200"/>
            </a:lvl3pPr>
            <a:lvl4pPr lvl="3" algn="ctr" rtl="0">
              <a:lnSpc>
                <a:spcPct val="95000"/>
              </a:lnSpc>
              <a:spcBef>
                <a:spcPts val="0"/>
              </a:spcBef>
              <a:spcAft>
                <a:spcPts val="0"/>
              </a:spcAft>
              <a:buSzPts val="5200"/>
              <a:buNone/>
              <a:defRPr sz="5200"/>
            </a:lvl4pPr>
            <a:lvl5pPr lvl="4" algn="ctr" rtl="0">
              <a:lnSpc>
                <a:spcPct val="95000"/>
              </a:lnSpc>
              <a:spcBef>
                <a:spcPts val="0"/>
              </a:spcBef>
              <a:spcAft>
                <a:spcPts val="0"/>
              </a:spcAft>
              <a:buSzPts val="5200"/>
              <a:buNone/>
              <a:defRPr sz="5200"/>
            </a:lvl5pPr>
            <a:lvl6pPr lvl="5" algn="ctr" rtl="0">
              <a:lnSpc>
                <a:spcPct val="95000"/>
              </a:lnSpc>
              <a:spcBef>
                <a:spcPts val="0"/>
              </a:spcBef>
              <a:spcAft>
                <a:spcPts val="0"/>
              </a:spcAft>
              <a:buSzPts val="5200"/>
              <a:buNone/>
              <a:defRPr sz="5200"/>
            </a:lvl6pPr>
            <a:lvl7pPr lvl="6" algn="ctr" rtl="0">
              <a:lnSpc>
                <a:spcPct val="95000"/>
              </a:lnSpc>
              <a:spcBef>
                <a:spcPts val="0"/>
              </a:spcBef>
              <a:spcAft>
                <a:spcPts val="0"/>
              </a:spcAft>
              <a:buSzPts val="5200"/>
              <a:buNone/>
              <a:defRPr sz="5200"/>
            </a:lvl7pPr>
            <a:lvl8pPr lvl="7" algn="ctr" rtl="0">
              <a:lnSpc>
                <a:spcPct val="95000"/>
              </a:lnSpc>
              <a:spcBef>
                <a:spcPts val="0"/>
              </a:spcBef>
              <a:spcAft>
                <a:spcPts val="0"/>
              </a:spcAft>
              <a:buSzPts val="5200"/>
              <a:buNone/>
              <a:defRPr sz="5200"/>
            </a:lvl8pPr>
            <a:lvl9pPr lvl="8" algn="ctr" rtl="0">
              <a:lnSpc>
                <a:spcPct val="95000"/>
              </a:lnSpc>
              <a:spcBef>
                <a:spcPts val="0"/>
              </a:spcBef>
              <a:spcAft>
                <a:spcPts val="0"/>
              </a:spcAft>
              <a:buSzPts val="5200"/>
              <a:buNone/>
              <a:defRPr sz="5200"/>
            </a:lvl9pPr>
          </a:lstStyle>
          <a:p>
            <a:endParaRPr/>
          </a:p>
        </p:txBody>
      </p:sp>
      <p:sp>
        <p:nvSpPr>
          <p:cNvPr id="3211" name="Google Shape;3211;p49"/>
          <p:cNvSpPr txBox="1">
            <a:spLocks noGrp="1"/>
          </p:cNvSpPr>
          <p:nvPr>
            <p:ph type="subTitle" idx="1"/>
          </p:nvPr>
        </p:nvSpPr>
        <p:spPr>
          <a:xfrm>
            <a:off x="311700" y="2816991"/>
            <a:ext cx="4336500" cy="1147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dk2"/>
              </a:buClr>
              <a:buSzPts val="2000"/>
              <a:buNone/>
              <a:defRPr sz="2000">
                <a:solidFill>
                  <a:schemeClr val="dk2"/>
                </a:solidFill>
              </a:defRPr>
            </a:lvl1pPr>
            <a:lvl2pPr lvl="1" rtl="0">
              <a:lnSpc>
                <a:spcPct val="100000"/>
              </a:lnSpc>
              <a:spcBef>
                <a:spcPts val="0"/>
              </a:spcBef>
              <a:spcAft>
                <a:spcPts val="0"/>
              </a:spcAft>
              <a:buClr>
                <a:schemeClr val="dk2"/>
              </a:buClr>
              <a:buSzPts val="2000"/>
              <a:buNone/>
              <a:defRPr sz="2000">
                <a:solidFill>
                  <a:schemeClr val="dk2"/>
                </a:solidFill>
              </a:defRPr>
            </a:lvl2pPr>
            <a:lvl3pPr lvl="2" rtl="0">
              <a:lnSpc>
                <a:spcPct val="100000"/>
              </a:lnSpc>
              <a:spcBef>
                <a:spcPts val="0"/>
              </a:spcBef>
              <a:spcAft>
                <a:spcPts val="0"/>
              </a:spcAft>
              <a:buClr>
                <a:schemeClr val="dk2"/>
              </a:buClr>
              <a:buSzPts val="2000"/>
              <a:buNone/>
              <a:defRPr sz="2000">
                <a:solidFill>
                  <a:schemeClr val="dk2"/>
                </a:solidFill>
              </a:defRPr>
            </a:lvl3pPr>
            <a:lvl4pPr lvl="3" rtl="0">
              <a:lnSpc>
                <a:spcPct val="100000"/>
              </a:lnSpc>
              <a:spcBef>
                <a:spcPts val="0"/>
              </a:spcBef>
              <a:spcAft>
                <a:spcPts val="0"/>
              </a:spcAft>
              <a:buClr>
                <a:schemeClr val="dk2"/>
              </a:buClr>
              <a:buSzPts val="2000"/>
              <a:buNone/>
              <a:defRPr sz="2000">
                <a:solidFill>
                  <a:schemeClr val="dk2"/>
                </a:solidFill>
              </a:defRPr>
            </a:lvl4pPr>
            <a:lvl5pPr lvl="4" rtl="0">
              <a:lnSpc>
                <a:spcPct val="100000"/>
              </a:lnSpc>
              <a:spcBef>
                <a:spcPts val="0"/>
              </a:spcBef>
              <a:spcAft>
                <a:spcPts val="0"/>
              </a:spcAft>
              <a:buClr>
                <a:schemeClr val="dk2"/>
              </a:buClr>
              <a:buSzPts val="2000"/>
              <a:buNone/>
              <a:defRPr sz="2000">
                <a:solidFill>
                  <a:schemeClr val="dk2"/>
                </a:solidFill>
              </a:defRPr>
            </a:lvl5pPr>
            <a:lvl6pPr lvl="5" rtl="0">
              <a:lnSpc>
                <a:spcPct val="100000"/>
              </a:lnSpc>
              <a:spcBef>
                <a:spcPts val="0"/>
              </a:spcBef>
              <a:spcAft>
                <a:spcPts val="0"/>
              </a:spcAft>
              <a:buClr>
                <a:schemeClr val="dk2"/>
              </a:buClr>
              <a:buSzPts val="2000"/>
              <a:buNone/>
              <a:defRPr sz="2000">
                <a:solidFill>
                  <a:schemeClr val="dk2"/>
                </a:solidFill>
              </a:defRPr>
            </a:lvl6pPr>
            <a:lvl7pPr lvl="6" rtl="0">
              <a:lnSpc>
                <a:spcPct val="100000"/>
              </a:lnSpc>
              <a:spcBef>
                <a:spcPts val="0"/>
              </a:spcBef>
              <a:spcAft>
                <a:spcPts val="0"/>
              </a:spcAft>
              <a:buClr>
                <a:schemeClr val="dk2"/>
              </a:buClr>
              <a:buSzPts val="2000"/>
              <a:buNone/>
              <a:defRPr sz="2000">
                <a:solidFill>
                  <a:schemeClr val="dk2"/>
                </a:solidFill>
              </a:defRPr>
            </a:lvl7pPr>
            <a:lvl8pPr lvl="7" rtl="0">
              <a:lnSpc>
                <a:spcPct val="100000"/>
              </a:lnSpc>
              <a:spcBef>
                <a:spcPts val="0"/>
              </a:spcBef>
              <a:spcAft>
                <a:spcPts val="0"/>
              </a:spcAft>
              <a:buClr>
                <a:schemeClr val="dk2"/>
              </a:buClr>
              <a:buSzPts val="2000"/>
              <a:buNone/>
              <a:defRPr sz="2000">
                <a:solidFill>
                  <a:schemeClr val="dk2"/>
                </a:solidFill>
              </a:defRPr>
            </a:lvl8pPr>
            <a:lvl9pPr lvl="8" rtl="0">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3212" name="Google Shape;3212;p49"/>
          <p:cNvPicPr preferRelativeResize="0"/>
          <p:nvPr/>
        </p:nvPicPr>
        <p:blipFill>
          <a:blip r:embed="rId2">
            <a:alphaModFix/>
          </a:blip>
          <a:stretch>
            <a:fillRect/>
          </a:stretch>
        </p:blipFill>
        <p:spPr>
          <a:xfrm>
            <a:off x="7834300" y="4564523"/>
            <a:ext cx="1025448" cy="292400"/>
          </a:xfrm>
          <a:prstGeom prst="rect">
            <a:avLst/>
          </a:prstGeom>
          <a:noFill/>
          <a:ln>
            <a:noFill/>
          </a:ln>
        </p:spPr>
      </p:pic>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3213"/>
        <p:cNvGrpSpPr/>
        <p:nvPr/>
      </p:nvGrpSpPr>
      <p:grpSpPr>
        <a:xfrm>
          <a:off x="0" y="0"/>
          <a:ext cx="0" cy="0"/>
          <a:chOff x="0" y="0"/>
          <a:chExt cx="0" cy="0"/>
        </a:xfrm>
      </p:grpSpPr>
      <p:sp>
        <p:nvSpPr>
          <p:cNvPr id="3214" name="Google Shape;3214;p50"/>
          <p:cNvSpPr txBox="1">
            <a:spLocks noGrp="1"/>
          </p:cNvSpPr>
          <p:nvPr>
            <p:ph type="ctrTitle"/>
          </p:nvPr>
        </p:nvSpPr>
        <p:spPr>
          <a:xfrm>
            <a:off x="311700" y="1979275"/>
            <a:ext cx="4716600" cy="1410600"/>
          </a:xfrm>
          <a:prstGeom prst="rect">
            <a:avLst/>
          </a:prstGeom>
        </p:spPr>
        <p:txBody>
          <a:bodyPr spcFirstLastPara="1" wrap="square" lIns="91425" tIns="91425" rIns="91425" bIns="91425" anchor="b" anchorCtr="0">
            <a:normAutofit/>
          </a:bodyPr>
          <a:lstStyle>
            <a:lvl1pPr lvl="0" rtl="0">
              <a:lnSpc>
                <a:spcPct val="95000"/>
              </a:lnSpc>
              <a:spcBef>
                <a:spcPts val="0"/>
              </a:spcBef>
              <a:spcAft>
                <a:spcPts val="0"/>
              </a:spcAft>
              <a:buSzPts val="4200"/>
              <a:buNone/>
              <a:defRPr sz="4200"/>
            </a:lvl1pPr>
            <a:lvl2pPr lvl="1" algn="ctr" rtl="0">
              <a:lnSpc>
                <a:spcPct val="95000"/>
              </a:lnSpc>
              <a:spcBef>
                <a:spcPts val="0"/>
              </a:spcBef>
              <a:spcAft>
                <a:spcPts val="0"/>
              </a:spcAft>
              <a:buSzPts val="5200"/>
              <a:buNone/>
              <a:defRPr sz="5200"/>
            </a:lvl2pPr>
            <a:lvl3pPr lvl="2" algn="ctr" rtl="0">
              <a:lnSpc>
                <a:spcPct val="95000"/>
              </a:lnSpc>
              <a:spcBef>
                <a:spcPts val="0"/>
              </a:spcBef>
              <a:spcAft>
                <a:spcPts val="0"/>
              </a:spcAft>
              <a:buSzPts val="5200"/>
              <a:buNone/>
              <a:defRPr sz="5200"/>
            </a:lvl3pPr>
            <a:lvl4pPr lvl="3" algn="ctr" rtl="0">
              <a:lnSpc>
                <a:spcPct val="95000"/>
              </a:lnSpc>
              <a:spcBef>
                <a:spcPts val="0"/>
              </a:spcBef>
              <a:spcAft>
                <a:spcPts val="0"/>
              </a:spcAft>
              <a:buSzPts val="5200"/>
              <a:buNone/>
              <a:defRPr sz="5200"/>
            </a:lvl4pPr>
            <a:lvl5pPr lvl="4" algn="ctr" rtl="0">
              <a:lnSpc>
                <a:spcPct val="95000"/>
              </a:lnSpc>
              <a:spcBef>
                <a:spcPts val="0"/>
              </a:spcBef>
              <a:spcAft>
                <a:spcPts val="0"/>
              </a:spcAft>
              <a:buSzPts val="5200"/>
              <a:buNone/>
              <a:defRPr sz="5200"/>
            </a:lvl5pPr>
            <a:lvl6pPr lvl="5" algn="ctr" rtl="0">
              <a:lnSpc>
                <a:spcPct val="95000"/>
              </a:lnSpc>
              <a:spcBef>
                <a:spcPts val="0"/>
              </a:spcBef>
              <a:spcAft>
                <a:spcPts val="0"/>
              </a:spcAft>
              <a:buSzPts val="5200"/>
              <a:buNone/>
              <a:defRPr sz="5200"/>
            </a:lvl6pPr>
            <a:lvl7pPr lvl="6" algn="ctr" rtl="0">
              <a:lnSpc>
                <a:spcPct val="95000"/>
              </a:lnSpc>
              <a:spcBef>
                <a:spcPts val="0"/>
              </a:spcBef>
              <a:spcAft>
                <a:spcPts val="0"/>
              </a:spcAft>
              <a:buSzPts val="5200"/>
              <a:buNone/>
              <a:defRPr sz="5200"/>
            </a:lvl7pPr>
            <a:lvl8pPr lvl="7" algn="ctr" rtl="0">
              <a:lnSpc>
                <a:spcPct val="95000"/>
              </a:lnSpc>
              <a:spcBef>
                <a:spcPts val="0"/>
              </a:spcBef>
              <a:spcAft>
                <a:spcPts val="0"/>
              </a:spcAft>
              <a:buSzPts val="5200"/>
              <a:buNone/>
              <a:defRPr sz="5200"/>
            </a:lvl8pPr>
            <a:lvl9pPr lvl="8" algn="ctr" rtl="0">
              <a:lnSpc>
                <a:spcPct val="95000"/>
              </a:lnSpc>
              <a:spcBef>
                <a:spcPts val="0"/>
              </a:spcBef>
              <a:spcAft>
                <a:spcPts val="0"/>
              </a:spcAft>
              <a:buSzPts val="5200"/>
              <a:buNone/>
              <a:defRPr sz="5200"/>
            </a:lvl9pPr>
          </a:lstStyle>
          <a:p>
            <a:endParaRPr/>
          </a:p>
        </p:txBody>
      </p:sp>
      <p:sp>
        <p:nvSpPr>
          <p:cNvPr id="3215" name="Google Shape;3215;p50"/>
          <p:cNvSpPr txBox="1">
            <a:spLocks noGrp="1"/>
          </p:cNvSpPr>
          <p:nvPr>
            <p:ph type="subTitle" idx="1"/>
          </p:nvPr>
        </p:nvSpPr>
        <p:spPr>
          <a:xfrm>
            <a:off x="311700" y="1502250"/>
            <a:ext cx="4716600" cy="518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dk2"/>
              </a:buClr>
              <a:buSzPts val="2000"/>
              <a:buNone/>
              <a:defRPr sz="2000">
                <a:solidFill>
                  <a:schemeClr val="dk2"/>
                </a:solidFill>
              </a:defRPr>
            </a:lvl1pPr>
            <a:lvl2pPr lvl="1" rtl="0">
              <a:lnSpc>
                <a:spcPct val="100000"/>
              </a:lnSpc>
              <a:spcBef>
                <a:spcPts val="0"/>
              </a:spcBef>
              <a:spcAft>
                <a:spcPts val="0"/>
              </a:spcAft>
              <a:buClr>
                <a:schemeClr val="dk2"/>
              </a:buClr>
              <a:buSzPts val="2000"/>
              <a:buNone/>
              <a:defRPr sz="2000">
                <a:solidFill>
                  <a:schemeClr val="dk2"/>
                </a:solidFill>
              </a:defRPr>
            </a:lvl2pPr>
            <a:lvl3pPr lvl="2" rtl="0">
              <a:lnSpc>
                <a:spcPct val="100000"/>
              </a:lnSpc>
              <a:spcBef>
                <a:spcPts val="0"/>
              </a:spcBef>
              <a:spcAft>
                <a:spcPts val="0"/>
              </a:spcAft>
              <a:buClr>
                <a:schemeClr val="dk2"/>
              </a:buClr>
              <a:buSzPts val="2000"/>
              <a:buNone/>
              <a:defRPr sz="2000">
                <a:solidFill>
                  <a:schemeClr val="dk2"/>
                </a:solidFill>
              </a:defRPr>
            </a:lvl3pPr>
            <a:lvl4pPr lvl="3" rtl="0">
              <a:lnSpc>
                <a:spcPct val="100000"/>
              </a:lnSpc>
              <a:spcBef>
                <a:spcPts val="0"/>
              </a:spcBef>
              <a:spcAft>
                <a:spcPts val="0"/>
              </a:spcAft>
              <a:buClr>
                <a:schemeClr val="dk2"/>
              </a:buClr>
              <a:buSzPts val="2000"/>
              <a:buNone/>
              <a:defRPr sz="2000">
                <a:solidFill>
                  <a:schemeClr val="dk2"/>
                </a:solidFill>
              </a:defRPr>
            </a:lvl4pPr>
            <a:lvl5pPr lvl="4" rtl="0">
              <a:lnSpc>
                <a:spcPct val="100000"/>
              </a:lnSpc>
              <a:spcBef>
                <a:spcPts val="0"/>
              </a:spcBef>
              <a:spcAft>
                <a:spcPts val="0"/>
              </a:spcAft>
              <a:buClr>
                <a:schemeClr val="dk2"/>
              </a:buClr>
              <a:buSzPts val="2000"/>
              <a:buNone/>
              <a:defRPr sz="2000">
                <a:solidFill>
                  <a:schemeClr val="dk2"/>
                </a:solidFill>
              </a:defRPr>
            </a:lvl5pPr>
            <a:lvl6pPr lvl="5" rtl="0">
              <a:lnSpc>
                <a:spcPct val="100000"/>
              </a:lnSpc>
              <a:spcBef>
                <a:spcPts val="0"/>
              </a:spcBef>
              <a:spcAft>
                <a:spcPts val="0"/>
              </a:spcAft>
              <a:buClr>
                <a:schemeClr val="dk2"/>
              </a:buClr>
              <a:buSzPts val="2000"/>
              <a:buNone/>
              <a:defRPr sz="2000">
                <a:solidFill>
                  <a:schemeClr val="dk2"/>
                </a:solidFill>
              </a:defRPr>
            </a:lvl6pPr>
            <a:lvl7pPr lvl="6" rtl="0">
              <a:lnSpc>
                <a:spcPct val="100000"/>
              </a:lnSpc>
              <a:spcBef>
                <a:spcPts val="0"/>
              </a:spcBef>
              <a:spcAft>
                <a:spcPts val="0"/>
              </a:spcAft>
              <a:buClr>
                <a:schemeClr val="dk2"/>
              </a:buClr>
              <a:buSzPts val="2000"/>
              <a:buNone/>
              <a:defRPr sz="2000">
                <a:solidFill>
                  <a:schemeClr val="dk2"/>
                </a:solidFill>
              </a:defRPr>
            </a:lvl7pPr>
            <a:lvl8pPr lvl="7" rtl="0">
              <a:lnSpc>
                <a:spcPct val="100000"/>
              </a:lnSpc>
              <a:spcBef>
                <a:spcPts val="0"/>
              </a:spcBef>
              <a:spcAft>
                <a:spcPts val="0"/>
              </a:spcAft>
              <a:buClr>
                <a:schemeClr val="dk2"/>
              </a:buClr>
              <a:buSzPts val="2000"/>
              <a:buNone/>
              <a:defRPr sz="2000">
                <a:solidFill>
                  <a:schemeClr val="dk2"/>
                </a:solidFill>
              </a:defRPr>
            </a:lvl8pPr>
            <a:lvl9pPr lvl="8" rtl="0">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3216" name="Google Shape;3216;p50"/>
          <p:cNvGrpSpPr/>
          <p:nvPr/>
        </p:nvGrpSpPr>
        <p:grpSpPr>
          <a:xfrm>
            <a:off x="455001" y="401909"/>
            <a:ext cx="908390" cy="258739"/>
            <a:chOff x="238125" y="1822850"/>
            <a:chExt cx="7080200" cy="2016675"/>
          </a:xfrm>
        </p:grpSpPr>
        <p:sp>
          <p:nvSpPr>
            <p:cNvPr id="3217" name="Google Shape;3217;p5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224" name="Google Shape;3224;p50"/>
          <p:cNvCxnSpPr/>
          <p:nvPr/>
        </p:nvCxnSpPr>
        <p:spPr>
          <a:xfrm>
            <a:off x="1570539" y="306247"/>
            <a:ext cx="0" cy="463200"/>
          </a:xfrm>
          <a:prstGeom prst="straightConnector1">
            <a:avLst/>
          </a:prstGeom>
          <a:noFill/>
          <a:ln w="9525" cap="flat" cmpd="sng">
            <a:solidFill>
              <a:schemeClr val="lt2"/>
            </a:solidFill>
            <a:prstDash val="solid"/>
            <a:round/>
            <a:headEnd type="none" w="med" len="med"/>
            <a:tailEnd type="none" w="med" len="med"/>
          </a:ln>
        </p:spPr>
      </p:cxn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Alt title w/custom img, no chevron">
  <p:cSld name="TITLE_1_1_1">
    <p:bg>
      <p:bgPr>
        <a:solidFill>
          <a:schemeClr val="lt1"/>
        </a:solidFill>
        <a:effectLst/>
      </p:bgPr>
    </p:bg>
    <p:spTree>
      <p:nvGrpSpPr>
        <p:cNvPr id="1" name="Shape 3225"/>
        <p:cNvGrpSpPr/>
        <p:nvPr/>
      </p:nvGrpSpPr>
      <p:grpSpPr>
        <a:xfrm>
          <a:off x="0" y="0"/>
          <a:ext cx="0" cy="0"/>
          <a:chOff x="0" y="0"/>
          <a:chExt cx="0" cy="0"/>
        </a:xfrm>
      </p:grpSpPr>
      <p:sp>
        <p:nvSpPr>
          <p:cNvPr id="3226" name="Google Shape;3226;p51"/>
          <p:cNvSpPr txBox="1">
            <a:spLocks noGrp="1"/>
          </p:cNvSpPr>
          <p:nvPr>
            <p:ph type="ctrTitle"/>
          </p:nvPr>
        </p:nvSpPr>
        <p:spPr>
          <a:xfrm>
            <a:off x="311700" y="1979275"/>
            <a:ext cx="4716600" cy="1410600"/>
          </a:xfrm>
          <a:prstGeom prst="rect">
            <a:avLst/>
          </a:prstGeom>
        </p:spPr>
        <p:txBody>
          <a:bodyPr spcFirstLastPara="1" wrap="square" lIns="91425" tIns="91425" rIns="91425" bIns="91425" anchor="b" anchorCtr="0">
            <a:normAutofit/>
          </a:bodyPr>
          <a:lstStyle>
            <a:lvl1pPr lvl="0" rtl="0">
              <a:lnSpc>
                <a:spcPct val="95000"/>
              </a:lnSpc>
              <a:spcBef>
                <a:spcPts val="0"/>
              </a:spcBef>
              <a:spcAft>
                <a:spcPts val="0"/>
              </a:spcAft>
              <a:buSzPts val="4200"/>
              <a:buNone/>
              <a:defRPr sz="4200"/>
            </a:lvl1pPr>
            <a:lvl2pPr lvl="1" algn="ctr" rtl="0">
              <a:lnSpc>
                <a:spcPct val="95000"/>
              </a:lnSpc>
              <a:spcBef>
                <a:spcPts val="0"/>
              </a:spcBef>
              <a:spcAft>
                <a:spcPts val="0"/>
              </a:spcAft>
              <a:buSzPts val="5200"/>
              <a:buNone/>
              <a:defRPr sz="5200"/>
            </a:lvl2pPr>
            <a:lvl3pPr lvl="2" algn="ctr" rtl="0">
              <a:lnSpc>
                <a:spcPct val="95000"/>
              </a:lnSpc>
              <a:spcBef>
                <a:spcPts val="0"/>
              </a:spcBef>
              <a:spcAft>
                <a:spcPts val="0"/>
              </a:spcAft>
              <a:buSzPts val="5200"/>
              <a:buNone/>
              <a:defRPr sz="5200"/>
            </a:lvl3pPr>
            <a:lvl4pPr lvl="3" algn="ctr" rtl="0">
              <a:lnSpc>
                <a:spcPct val="95000"/>
              </a:lnSpc>
              <a:spcBef>
                <a:spcPts val="0"/>
              </a:spcBef>
              <a:spcAft>
                <a:spcPts val="0"/>
              </a:spcAft>
              <a:buSzPts val="5200"/>
              <a:buNone/>
              <a:defRPr sz="5200"/>
            </a:lvl4pPr>
            <a:lvl5pPr lvl="4" algn="ctr" rtl="0">
              <a:lnSpc>
                <a:spcPct val="95000"/>
              </a:lnSpc>
              <a:spcBef>
                <a:spcPts val="0"/>
              </a:spcBef>
              <a:spcAft>
                <a:spcPts val="0"/>
              </a:spcAft>
              <a:buSzPts val="5200"/>
              <a:buNone/>
              <a:defRPr sz="5200"/>
            </a:lvl5pPr>
            <a:lvl6pPr lvl="5" algn="ctr" rtl="0">
              <a:lnSpc>
                <a:spcPct val="95000"/>
              </a:lnSpc>
              <a:spcBef>
                <a:spcPts val="0"/>
              </a:spcBef>
              <a:spcAft>
                <a:spcPts val="0"/>
              </a:spcAft>
              <a:buSzPts val="5200"/>
              <a:buNone/>
              <a:defRPr sz="5200"/>
            </a:lvl6pPr>
            <a:lvl7pPr lvl="6" algn="ctr" rtl="0">
              <a:lnSpc>
                <a:spcPct val="95000"/>
              </a:lnSpc>
              <a:spcBef>
                <a:spcPts val="0"/>
              </a:spcBef>
              <a:spcAft>
                <a:spcPts val="0"/>
              </a:spcAft>
              <a:buSzPts val="5200"/>
              <a:buNone/>
              <a:defRPr sz="5200"/>
            </a:lvl7pPr>
            <a:lvl8pPr lvl="7" algn="ctr" rtl="0">
              <a:lnSpc>
                <a:spcPct val="95000"/>
              </a:lnSpc>
              <a:spcBef>
                <a:spcPts val="0"/>
              </a:spcBef>
              <a:spcAft>
                <a:spcPts val="0"/>
              </a:spcAft>
              <a:buSzPts val="5200"/>
              <a:buNone/>
              <a:defRPr sz="5200"/>
            </a:lvl8pPr>
            <a:lvl9pPr lvl="8" algn="ctr" rtl="0">
              <a:lnSpc>
                <a:spcPct val="95000"/>
              </a:lnSpc>
              <a:spcBef>
                <a:spcPts val="0"/>
              </a:spcBef>
              <a:spcAft>
                <a:spcPts val="0"/>
              </a:spcAft>
              <a:buSzPts val="5200"/>
              <a:buNone/>
              <a:defRPr sz="5200"/>
            </a:lvl9pPr>
          </a:lstStyle>
          <a:p>
            <a:endParaRPr/>
          </a:p>
        </p:txBody>
      </p:sp>
      <p:sp>
        <p:nvSpPr>
          <p:cNvPr id="3227" name="Google Shape;3227;p51"/>
          <p:cNvSpPr txBox="1">
            <a:spLocks noGrp="1"/>
          </p:cNvSpPr>
          <p:nvPr>
            <p:ph type="subTitle" idx="1"/>
          </p:nvPr>
        </p:nvSpPr>
        <p:spPr>
          <a:xfrm>
            <a:off x="311700" y="1502250"/>
            <a:ext cx="4716600" cy="518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dk2"/>
              </a:buClr>
              <a:buSzPts val="2000"/>
              <a:buNone/>
              <a:defRPr sz="2000">
                <a:solidFill>
                  <a:schemeClr val="dk2"/>
                </a:solidFill>
              </a:defRPr>
            </a:lvl1pPr>
            <a:lvl2pPr lvl="1" rtl="0">
              <a:lnSpc>
                <a:spcPct val="100000"/>
              </a:lnSpc>
              <a:spcBef>
                <a:spcPts val="0"/>
              </a:spcBef>
              <a:spcAft>
                <a:spcPts val="0"/>
              </a:spcAft>
              <a:buClr>
                <a:schemeClr val="dk2"/>
              </a:buClr>
              <a:buSzPts val="2000"/>
              <a:buNone/>
              <a:defRPr sz="2000">
                <a:solidFill>
                  <a:schemeClr val="dk2"/>
                </a:solidFill>
              </a:defRPr>
            </a:lvl2pPr>
            <a:lvl3pPr lvl="2" rtl="0">
              <a:lnSpc>
                <a:spcPct val="100000"/>
              </a:lnSpc>
              <a:spcBef>
                <a:spcPts val="0"/>
              </a:spcBef>
              <a:spcAft>
                <a:spcPts val="0"/>
              </a:spcAft>
              <a:buClr>
                <a:schemeClr val="dk2"/>
              </a:buClr>
              <a:buSzPts val="2000"/>
              <a:buNone/>
              <a:defRPr sz="2000">
                <a:solidFill>
                  <a:schemeClr val="dk2"/>
                </a:solidFill>
              </a:defRPr>
            </a:lvl3pPr>
            <a:lvl4pPr lvl="3" rtl="0">
              <a:lnSpc>
                <a:spcPct val="100000"/>
              </a:lnSpc>
              <a:spcBef>
                <a:spcPts val="0"/>
              </a:spcBef>
              <a:spcAft>
                <a:spcPts val="0"/>
              </a:spcAft>
              <a:buClr>
                <a:schemeClr val="dk2"/>
              </a:buClr>
              <a:buSzPts val="2000"/>
              <a:buNone/>
              <a:defRPr sz="2000">
                <a:solidFill>
                  <a:schemeClr val="dk2"/>
                </a:solidFill>
              </a:defRPr>
            </a:lvl4pPr>
            <a:lvl5pPr lvl="4" rtl="0">
              <a:lnSpc>
                <a:spcPct val="100000"/>
              </a:lnSpc>
              <a:spcBef>
                <a:spcPts val="0"/>
              </a:spcBef>
              <a:spcAft>
                <a:spcPts val="0"/>
              </a:spcAft>
              <a:buClr>
                <a:schemeClr val="dk2"/>
              </a:buClr>
              <a:buSzPts val="2000"/>
              <a:buNone/>
              <a:defRPr sz="2000">
                <a:solidFill>
                  <a:schemeClr val="dk2"/>
                </a:solidFill>
              </a:defRPr>
            </a:lvl5pPr>
            <a:lvl6pPr lvl="5" rtl="0">
              <a:lnSpc>
                <a:spcPct val="100000"/>
              </a:lnSpc>
              <a:spcBef>
                <a:spcPts val="0"/>
              </a:spcBef>
              <a:spcAft>
                <a:spcPts val="0"/>
              </a:spcAft>
              <a:buClr>
                <a:schemeClr val="dk2"/>
              </a:buClr>
              <a:buSzPts val="2000"/>
              <a:buNone/>
              <a:defRPr sz="2000">
                <a:solidFill>
                  <a:schemeClr val="dk2"/>
                </a:solidFill>
              </a:defRPr>
            </a:lvl6pPr>
            <a:lvl7pPr lvl="6" rtl="0">
              <a:lnSpc>
                <a:spcPct val="100000"/>
              </a:lnSpc>
              <a:spcBef>
                <a:spcPts val="0"/>
              </a:spcBef>
              <a:spcAft>
                <a:spcPts val="0"/>
              </a:spcAft>
              <a:buClr>
                <a:schemeClr val="dk2"/>
              </a:buClr>
              <a:buSzPts val="2000"/>
              <a:buNone/>
              <a:defRPr sz="2000">
                <a:solidFill>
                  <a:schemeClr val="dk2"/>
                </a:solidFill>
              </a:defRPr>
            </a:lvl7pPr>
            <a:lvl8pPr lvl="7" rtl="0">
              <a:lnSpc>
                <a:spcPct val="100000"/>
              </a:lnSpc>
              <a:spcBef>
                <a:spcPts val="0"/>
              </a:spcBef>
              <a:spcAft>
                <a:spcPts val="0"/>
              </a:spcAft>
              <a:buClr>
                <a:schemeClr val="dk2"/>
              </a:buClr>
              <a:buSzPts val="2000"/>
              <a:buNone/>
              <a:defRPr sz="2000">
                <a:solidFill>
                  <a:schemeClr val="dk2"/>
                </a:solidFill>
              </a:defRPr>
            </a:lvl8pPr>
            <a:lvl9pPr lvl="8" rtl="0">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3228" name="Google Shape;3228;p51"/>
          <p:cNvGrpSpPr/>
          <p:nvPr/>
        </p:nvGrpSpPr>
        <p:grpSpPr>
          <a:xfrm>
            <a:off x="455001" y="401909"/>
            <a:ext cx="908390" cy="258739"/>
            <a:chOff x="238125" y="1822850"/>
            <a:chExt cx="7080200" cy="2016675"/>
          </a:xfrm>
        </p:grpSpPr>
        <p:sp>
          <p:nvSpPr>
            <p:cNvPr id="3229" name="Google Shape;3229;p5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236" name="Google Shape;3236;p51"/>
          <p:cNvCxnSpPr/>
          <p:nvPr/>
        </p:nvCxnSpPr>
        <p:spPr>
          <a:xfrm>
            <a:off x="1570539" y="306247"/>
            <a:ext cx="0" cy="463200"/>
          </a:xfrm>
          <a:prstGeom prst="straightConnector1">
            <a:avLst/>
          </a:prstGeom>
          <a:noFill/>
          <a:ln w="9525" cap="flat" cmpd="sng">
            <a:solidFill>
              <a:schemeClr val="lt2"/>
            </a:solidFill>
            <a:prstDash val="solid"/>
            <a:round/>
            <a:headEnd type="none" w="med" len="med"/>
            <a:tailEnd type="none" w="med" len="med"/>
          </a:ln>
        </p:spPr>
      </p:cxn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Alt title w/custom img, bg color">
  <p:cSld name="TITLE_1_1_1_1">
    <p:bg>
      <p:bgPr>
        <a:solidFill>
          <a:schemeClr val="accent6"/>
        </a:solidFill>
        <a:effectLst/>
      </p:bgPr>
    </p:bg>
    <p:spTree>
      <p:nvGrpSpPr>
        <p:cNvPr id="1" name="Shape 3237"/>
        <p:cNvGrpSpPr/>
        <p:nvPr/>
      </p:nvGrpSpPr>
      <p:grpSpPr>
        <a:xfrm>
          <a:off x="0" y="0"/>
          <a:ext cx="0" cy="0"/>
          <a:chOff x="0" y="0"/>
          <a:chExt cx="0" cy="0"/>
        </a:xfrm>
      </p:grpSpPr>
      <p:sp>
        <p:nvSpPr>
          <p:cNvPr id="3238" name="Google Shape;3238;p52"/>
          <p:cNvSpPr/>
          <p:nvPr/>
        </p:nvSpPr>
        <p:spPr>
          <a:xfrm>
            <a:off x="0" y="0"/>
            <a:ext cx="9144000" cy="1079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9" name="Google Shape;3239;p52"/>
          <p:cNvGrpSpPr/>
          <p:nvPr/>
        </p:nvGrpSpPr>
        <p:grpSpPr>
          <a:xfrm>
            <a:off x="2622652" y="3587454"/>
            <a:ext cx="2377550" cy="653782"/>
            <a:chOff x="2159414" y="3486447"/>
            <a:chExt cx="2606105" cy="720500"/>
          </a:xfrm>
        </p:grpSpPr>
        <p:grpSp>
          <p:nvGrpSpPr>
            <p:cNvPr id="3240" name="Google Shape;3240;p52"/>
            <p:cNvGrpSpPr/>
            <p:nvPr/>
          </p:nvGrpSpPr>
          <p:grpSpPr>
            <a:xfrm>
              <a:off x="2159414" y="3486447"/>
              <a:ext cx="2606105" cy="49200"/>
              <a:chOff x="2159414" y="3486447"/>
              <a:chExt cx="2606105" cy="49200"/>
            </a:xfrm>
          </p:grpSpPr>
          <p:sp>
            <p:nvSpPr>
              <p:cNvPr id="3241" name="Google Shape;3241;p5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7" name="Google Shape;3257;p52"/>
            <p:cNvGrpSpPr/>
            <p:nvPr/>
          </p:nvGrpSpPr>
          <p:grpSpPr>
            <a:xfrm>
              <a:off x="2159414" y="3652838"/>
              <a:ext cx="2606105" cy="49200"/>
              <a:chOff x="2159414" y="3486447"/>
              <a:chExt cx="2606105" cy="49200"/>
            </a:xfrm>
          </p:grpSpPr>
          <p:sp>
            <p:nvSpPr>
              <p:cNvPr id="3258" name="Google Shape;3258;p5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4" name="Google Shape;3274;p52"/>
            <p:cNvGrpSpPr/>
            <p:nvPr/>
          </p:nvGrpSpPr>
          <p:grpSpPr>
            <a:xfrm>
              <a:off x="2159414" y="3819188"/>
              <a:ext cx="2606105" cy="49200"/>
              <a:chOff x="2159414" y="3486447"/>
              <a:chExt cx="2606105" cy="49200"/>
            </a:xfrm>
          </p:grpSpPr>
          <p:sp>
            <p:nvSpPr>
              <p:cNvPr id="3275" name="Google Shape;3275;p5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1" name="Google Shape;3291;p52"/>
            <p:cNvGrpSpPr/>
            <p:nvPr/>
          </p:nvGrpSpPr>
          <p:grpSpPr>
            <a:xfrm>
              <a:off x="2159414" y="3983540"/>
              <a:ext cx="2606105" cy="49200"/>
              <a:chOff x="2159414" y="3486447"/>
              <a:chExt cx="2606105" cy="49200"/>
            </a:xfrm>
          </p:grpSpPr>
          <p:sp>
            <p:nvSpPr>
              <p:cNvPr id="3292" name="Google Shape;3292;p5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8" name="Google Shape;3308;p52"/>
            <p:cNvGrpSpPr/>
            <p:nvPr/>
          </p:nvGrpSpPr>
          <p:grpSpPr>
            <a:xfrm>
              <a:off x="2159414" y="4157747"/>
              <a:ext cx="2606105" cy="49200"/>
              <a:chOff x="2159414" y="3486447"/>
              <a:chExt cx="2606105" cy="49200"/>
            </a:xfrm>
          </p:grpSpPr>
          <p:sp>
            <p:nvSpPr>
              <p:cNvPr id="3309" name="Google Shape;3309;p5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25" name="Google Shape;3325;p52"/>
          <p:cNvSpPr txBox="1">
            <a:spLocks noGrp="1"/>
          </p:cNvSpPr>
          <p:nvPr>
            <p:ph type="ctrTitle"/>
          </p:nvPr>
        </p:nvSpPr>
        <p:spPr>
          <a:xfrm>
            <a:off x="311700" y="1979275"/>
            <a:ext cx="4725600" cy="1410600"/>
          </a:xfrm>
          <a:prstGeom prst="rect">
            <a:avLst/>
          </a:prstGeom>
        </p:spPr>
        <p:txBody>
          <a:bodyPr spcFirstLastPara="1" wrap="square" lIns="91425" tIns="91425" rIns="91425" bIns="91425" anchor="b" anchorCtr="0">
            <a:normAutofit/>
          </a:bodyPr>
          <a:lstStyle>
            <a:lvl1pPr lvl="0" rtl="0">
              <a:lnSpc>
                <a:spcPct val="95000"/>
              </a:lnSpc>
              <a:spcBef>
                <a:spcPts val="0"/>
              </a:spcBef>
              <a:spcAft>
                <a:spcPts val="0"/>
              </a:spcAft>
              <a:buSzPts val="4200"/>
              <a:buNone/>
              <a:defRPr sz="4200"/>
            </a:lvl1pPr>
            <a:lvl2pPr lvl="1" algn="ctr" rtl="0">
              <a:lnSpc>
                <a:spcPct val="95000"/>
              </a:lnSpc>
              <a:spcBef>
                <a:spcPts val="0"/>
              </a:spcBef>
              <a:spcAft>
                <a:spcPts val="0"/>
              </a:spcAft>
              <a:buSzPts val="5200"/>
              <a:buNone/>
              <a:defRPr sz="5200"/>
            </a:lvl2pPr>
            <a:lvl3pPr lvl="2" algn="ctr" rtl="0">
              <a:lnSpc>
                <a:spcPct val="95000"/>
              </a:lnSpc>
              <a:spcBef>
                <a:spcPts val="0"/>
              </a:spcBef>
              <a:spcAft>
                <a:spcPts val="0"/>
              </a:spcAft>
              <a:buSzPts val="5200"/>
              <a:buNone/>
              <a:defRPr sz="5200"/>
            </a:lvl3pPr>
            <a:lvl4pPr lvl="3" algn="ctr" rtl="0">
              <a:lnSpc>
                <a:spcPct val="95000"/>
              </a:lnSpc>
              <a:spcBef>
                <a:spcPts val="0"/>
              </a:spcBef>
              <a:spcAft>
                <a:spcPts val="0"/>
              </a:spcAft>
              <a:buSzPts val="5200"/>
              <a:buNone/>
              <a:defRPr sz="5200"/>
            </a:lvl4pPr>
            <a:lvl5pPr lvl="4" algn="ctr" rtl="0">
              <a:lnSpc>
                <a:spcPct val="95000"/>
              </a:lnSpc>
              <a:spcBef>
                <a:spcPts val="0"/>
              </a:spcBef>
              <a:spcAft>
                <a:spcPts val="0"/>
              </a:spcAft>
              <a:buSzPts val="5200"/>
              <a:buNone/>
              <a:defRPr sz="5200"/>
            </a:lvl5pPr>
            <a:lvl6pPr lvl="5" algn="ctr" rtl="0">
              <a:lnSpc>
                <a:spcPct val="95000"/>
              </a:lnSpc>
              <a:spcBef>
                <a:spcPts val="0"/>
              </a:spcBef>
              <a:spcAft>
                <a:spcPts val="0"/>
              </a:spcAft>
              <a:buSzPts val="5200"/>
              <a:buNone/>
              <a:defRPr sz="5200"/>
            </a:lvl6pPr>
            <a:lvl7pPr lvl="6" algn="ctr" rtl="0">
              <a:lnSpc>
                <a:spcPct val="95000"/>
              </a:lnSpc>
              <a:spcBef>
                <a:spcPts val="0"/>
              </a:spcBef>
              <a:spcAft>
                <a:spcPts val="0"/>
              </a:spcAft>
              <a:buSzPts val="5200"/>
              <a:buNone/>
              <a:defRPr sz="5200"/>
            </a:lvl7pPr>
            <a:lvl8pPr lvl="7" algn="ctr" rtl="0">
              <a:lnSpc>
                <a:spcPct val="95000"/>
              </a:lnSpc>
              <a:spcBef>
                <a:spcPts val="0"/>
              </a:spcBef>
              <a:spcAft>
                <a:spcPts val="0"/>
              </a:spcAft>
              <a:buSzPts val="5200"/>
              <a:buNone/>
              <a:defRPr sz="5200"/>
            </a:lvl8pPr>
            <a:lvl9pPr lvl="8" algn="ctr" rtl="0">
              <a:lnSpc>
                <a:spcPct val="95000"/>
              </a:lnSpc>
              <a:spcBef>
                <a:spcPts val="0"/>
              </a:spcBef>
              <a:spcAft>
                <a:spcPts val="0"/>
              </a:spcAft>
              <a:buSzPts val="5200"/>
              <a:buNone/>
              <a:defRPr sz="5200"/>
            </a:lvl9pPr>
          </a:lstStyle>
          <a:p>
            <a:endParaRPr/>
          </a:p>
        </p:txBody>
      </p:sp>
      <p:sp>
        <p:nvSpPr>
          <p:cNvPr id="3326" name="Google Shape;3326;p52"/>
          <p:cNvSpPr txBox="1">
            <a:spLocks noGrp="1"/>
          </p:cNvSpPr>
          <p:nvPr>
            <p:ph type="subTitle" idx="1"/>
          </p:nvPr>
        </p:nvSpPr>
        <p:spPr>
          <a:xfrm>
            <a:off x="311700" y="1502250"/>
            <a:ext cx="4725600" cy="518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dk2"/>
              </a:buClr>
              <a:buSzPts val="2000"/>
              <a:buNone/>
              <a:defRPr sz="2000">
                <a:solidFill>
                  <a:schemeClr val="dk2"/>
                </a:solidFill>
              </a:defRPr>
            </a:lvl1pPr>
            <a:lvl2pPr lvl="1" rtl="0">
              <a:lnSpc>
                <a:spcPct val="100000"/>
              </a:lnSpc>
              <a:spcBef>
                <a:spcPts val="0"/>
              </a:spcBef>
              <a:spcAft>
                <a:spcPts val="0"/>
              </a:spcAft>
              <a:buClr>
                <a:schemeClr val="dk2"/>
              </a:buClr>
              <a:buSzPts val="2000"/>
              <a:buNone/>
              <a:defRPr sz="2000">
                <a:solidFill>
                  <a:schemeClr val="dk2"/>
                </a:solidFill>
              </a:defRPr>
            </a:lvl2pPr>
            <a:lvl3pPr lvl="2" rtl="0">
              <a:lnSpc>
                <a:spcPct val="100000"/>
              </a:lnSpc>
              <a:spcBef>
                <a:spcPts val="0"/>
              </a:spcBef>
              <a:spcAft>
                <a:spcPts val="0"/>
              </a:spcAft>
              <a:buClr>
                <a:schemeClr val="dk2"/>
              </a:buClr>
              <a:buSzPts val="2000"/>
              <a:buNone/>
              <a:defRPr sz="2000">
                <a:solidFill>
                  <a:schemeClr val="dk2"/>
                </a:solidFill>
              </a:defRPr>
            </a:lvl3pPr>
            <a:lvl4pPr lvl="3" rtl="0">
              <a:lnSpc>
                <a:spcPct val="100000"/>
              </a:lnSpc>
              <a:spcBef>
                <a:spcPts val="0"/>
              </a:spcBef>
              <a:spcAft>
                <a:spcPts val="0"/>
              </a:spcAft>
              <a:buClr>
                <a:schemeClr val="dk2"/>
              </a:buClr>
              <a:buSzPts val="2000"/>
              <a:buNone/>
              <a:defRPr sz="2000">
                <a:solidFill>
                  <a:schemeClr val="dk2"/>
                </a:solidFill>
              </a:defRPr>
            </a:lvl4pPr>
            <a:lvl5pPr lvl="4" rtl="0">
              <a:lnSpc>
                <a:spcPct val="100000"/>
              </a:lnSpc>
              <a:spcBef>
                <a:spcPts val="0"/>
              </a:spcBef>
              <a:spcAft>
                <a:spcPts val="0"/>
              </a:spcAft>
              <a:buClr>
                <a:schemeClr val="dk2"/>
              </a:buClr>
              <a:buSzPts val="2000"/>
              <a:buNone/>
              <a:defRPr sz="2000">
                <a:solidFill>
                  <a:schemeClr val="dk2"/>
                </a:solidFill>
              </a:defRPr>
            </a:lvl5pPr>
            <a:lvl6pPr lvl="5" rtl="0">
              <a:lnSpc>
                <a:spcPct val="100000"/>
              </a:lnSpc>
              <a:spcBef>
                <a:spcPts val="0"/>
              </a:spcBef>
              <a:spcAft>
                <a:spcPts val="0"/>
              </a:spcAft>
              <a:buClr>
                <a:schemeClr val="dk2"/>
              </a:buClr>
              <a:buSzPts val="2000"/>
              <a:buNone/>
              <a:defRPr sz="2000">
                <a:solidFill>
                  <a:schemeClr val="dk2"/>
                </a:solidFill>
              </a:defRPr>
            </a:lvl6pPr>
            <a:lvl7pPr lvl="6" rtl="0">
              <a:lnSpc>
                <a:spcPct val="100000"/>
              </a:lnSpc>
              <a:spcBef>
                <a:spcPts val="0"/>
              </a:spcBef>
              <a:spcAft>
                <a:spcPts val="0"/>
              </a:spcAft>
              <a:buClr>
                <a:schemeClr val="dk2"/>
              </a:buClr>
              <a:buSzPts val="2000"/>
              <a:buNone/>
              <a:defRPr sz="2000">
                <a:solidFill>
                  <a:schemeClr val="dk2"/>
                </a:solidFill>
              </a:defRPr>
            </a:lvl7pPr>
            <a:lvl8pPr lvl="7" rtl="0">
              <a:lnSpc>
                <a:spcPct val="100000"/>
              </a:lnSpc>
              <a:spcBef>
                <a:spcPts val="0"/>
              </a:spcBef>
              <a:spcAft>
                <a:spcPts val="0"/>
              </a:spcAft>
              <a:buClr>
                <a:schemeClr val="dk2"/>
              </a:buClr>
              <a:buSzPts val="2000"/>
              <a:buNone/>
              <a:defRPr sz="2000">
                <a:solidFill>
                  <a:schemeClr val="dk2"/>
                </a:solidFill>
              </a:defRPr>
            </a:lvl8pPr>
            <a:lvl9pPr lvl="8" rtl="0">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3327" name="Google Shape;3327;p52"/>
          <p:cNvGrpSpPr/>
          <p:nvPr/>
        </p:nvGrpSpPr>
        <p:grpSpPr>
          <a:xfrm>
            <a:off x="455001" y="401909"/>
            <a:ext cx="908390" cy="258739"/>
            <a:chOff x="238125" y="1822850"/>
            <a:chExt cx="7080200" cy="2016675"/>
          </a:xfrm>
        </p:grpSpPr>
        <p:sp>
          <p:nvSpPr>
            <p:cNvPr id="3328" name="Google Shape;3328;p5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335" name="Google Shape;3335;p52"/>
          <p:cNvCxnSpPr/>
          <p:nvPr/>
        </p:nvCxnSpPr>
        <p:spPr>
          <a:xfrm>
            <a:off x="1570539" y="306247"/>
            <a:ext cx="0" cy="463200"/>
          </a:xfrm>
          <a:prstGeom prst="straightConnector1">
            <a:avLst/>
          </a:prstGeom>
          <a:noFill/>
          <a:ln w="9525" cap="flat" cmpd="sng">
            <a:solidFill>
              <a:schemeClr val="lt2"/>
            </a:solidFill>
            <a:prstDash val="solid"/>
            <a:round/>
            <a:headEnd type="none" w="med" len="med"/>
            <a:tailEnd type="none" w="med" len="med"/>
          </a:ln>
        </p:spPr>
      </p:cxnSp>
      <p:sp>
        <p:nvSpPr>
          <p:cNvPr id="3336" name="Google Shape;3336;p52"/>
          <p:cNvSpPr/>
          <p:nvPr/>
        </p:nvSpPr>
        <p:spPr>
          <a:xfrm>
            <a:off x="6884050" y="1502250"/>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7" name="Google Shape;27;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3337"/>
        <p:cNvGrpSpPr/>
        <p:nvPr/>
      </p:nvGrpSpPr>
      <p:grpSpPr>
        <a:xfrm>
          <a:off x="0" y="0"/>
          <a:ext cx="0" cy="0"/>
          <a:chOff x="0" y="0"/>
          <a:chExt cx="0" cy="0"/>
        </a:xfrm>
      </p:grpSpPr>
      <p:sp>
        <p:nvSpPr>
          <p:cNvPr id="3338" name="Google Shape;3338;p53"/>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339" name="Google Shape;3339;p53"/>
          <p:cNvPicPr preferRelativeResize="0"/>
          <p:nvPr/>
        </p:nvPicPr>
        <p:blipFill rotWithShape="1">
          <a:blip r:embed="rId2">
            <a:alphaModFix/>
          </a:blip>
          <a:srcRect t="18091" r="4251" b="18091"/>
          <a:stretch/>
        </p:blipFill>
        <p:spPr>
          <a:xfrm>
            <a:off x="6292663" y="0"/>
            <a:ext cx="1425900" cy="1425900"/>
          </a:xfrm>
          <a:prstGeom prst="ellipse">
            <a:avLst/>
          </a:prstGeom>
          <a:noFill/>
          <a:ln>
            <a:noFill/>
          </a:ln>
        </p:spPr>
      </p:pic>
      <p:sp>
        <p:nvSpPr>
          <p:cNvPr id="3340" name="Google Shape;3340;p53"/>
          <p:cNvSpPr txBox="1">
            <a:spLocks noGrp="1"/>
          </p:cNvSpPr>
          <p:nvPr>
            <p:ph type="ctrTitle"/>
          </p:nvPr>
        </p:nvSpPr>
        <p:spPr>
          <a:xfrm>
            <a:off x="311700" y="1521701"/>
            <a:ext cx="4725600" cy="1410600"/>
          </a:xfrm>
          <a:prstGeom prst="rect">
            <a:avLst/>
          </a:prstGeom>
        </p:spPr>
        <p:txBody>
          <a:bodyPr spcFirstLastPara="1" wrap="square" lIns="91425" tIns="91425" rIns="91425" bIns="91425" anchor="b" anchorCtr="0">
            <a:normAutofit/>
          </a:bodyPr>
          <a:lstStyle>
            <a:lvl1pPr lvl="0" rtl="0">
              <a:lnSpc>
                <a:spcPct val="95000"/>
              </a:lnSpc>
              <a:spcBef>
                <a:spcPts val="0"/>
              </a:spcBef>
              <a:spcAft>
                <a:spcPts val="0"/>
              </a:spcAft>
              <a:buClr>
                <a:schemeClr val="lt1"/>
              </a:buClr>
              <a:buSzPts val="4200"/>
              <a:buNone/>
              <a:defRPr sz="4200">
                <a:solidFill>
                  <a:schemeClr val="lt1"/>
                </a:solidFill>
              </a:defRPr>
            </a:lvl1pPr>
            <a:lvl2pPr lvl="1" algn="ctr" rtl="0">
              <a:lnSpc>
                <a:spcPct val="95000"/>
              </a:lnSpc>
              <a:spcBef>
                <a:spcPts val="0"/>
              </a:spcBef>
              <a:spcAft>
                <a:spcPts val="0"/>
              </a:spcAft>
              <a:buClr>
                <a:schemeClr val="lt1"/>
              </a:buClr>
              <a:buSzPts val="5200"/>
              <a:buNone/>
              <a:defRPr sz="5200">
                <a:solidFill>
                  <a:schemeClr val="lt1"/>
                </a:solidFill>
              </a:defRPr>
            </a:lvl2pPr>
            <a:lvl3pPr lvl="2" algn="ctr" rtl="0">
              <a:lnSpc>
                <a:spcPct val="95000"/>
              </a:lnSpc>
              <a:spcBef>
                <a:spcPts val="0"/>
              </a:spcBef>
              <a:spcAft>
                <a:spcPts val="0"/>
              </a:spcAft>
              <a:buClr>
                <a:schemeClr val="lt1"/>
              </a:buClr>
              <a:buSzPts val="5200"/>
              <a:buNone/>
              <a:defRPr sz="5200">
                <a:solidFill>
                  <a:schemeClr val="lt1"/>
                </a:solidFill>
              </a:defRPr>
            </a:lvl3pPr>
            <a:lvl4pPr lvl="3" algn="ctr" rtl="0">
              <a:lnSpc>
                <a:spcPct val="95000"/>
              </a:lnSpc>
              <a:spcBef>
                <a:spcPts val="0"/>
              </a:spcBef>
              <a:spcAft>
                <a:spcPts val="0"/>
              </a:spcAft>
              <a:buClr>
                <a:schemeClr val="lt1"/>
              </a:buClr>
              <a:buSzPts val="5200"/>
              <a:buNone/>
              <a:defRPr sz="5200">
                <a:solidFill>
                  <a:schemeClr val="lt1"/>
                </a:solidFill>
              </a:defRPr>
            </a:lvl4pPr>
            <a:lvl5pPr lvl="4" algn="ctr" rtl="0">
              <a:lnSpc>
                <a:spcPct val="95000"/>
              </a:lnSpc>
              <a:spcBef>
                <a:spcPts val="0"/>
              </a:spcBef>
              <a:spcAft>
                <a:spcPts val="0"/>
              </a:spcAft>
              <a:buClr>
                <a:schemeClr val="lt1"/>
              </a:buClr>
              <a:buSzPts val="5200"/>
              <a:buNone/>
              <a:defRPr sz="5200">
                <a:solidFill>
                  <a:schemeClr val="lt1"/>
                </a:solidFill>
              </a:defRPr>
            </a:lvl5pPr>
            <a:lvl6pPr lvl="5" algn="ctr" rtl="0">
              <a:lnSpc>
                <a:spcPct val="95000"/>
              </a:lnSpc>
              <a:spcBef>
                <a:spcPts val="0"/>
              </a:spcBef>
              <a:spcAft>
                <a:spcPts val="0"/>
              </a:spcAft>
              <a:buClr>
                <a:schemeClr val="lt1"/>
              </a:buClr>
              <a:buSzPts val="5200"/>
              <a:buNone/>
              <a:defRPr sz="5200">
                <a:solidFill>
                  <a:schemeClr val="lt1"/>
                </a:solidFill>
              </a:defRPr>
            </a:lvl6pPr>
            <a:lvl7pPr lvl="6" algn="ctr" rtl="0">
              <a:lnSpc>
                <a:spcPct val="95000"/>
              </a:lnSpc>
              <a:spcBef>
                <a:spcPts val="0"/>
              </a:spcBef>
              <a:spcAft>
                <a:spcPts val="0"/>
              </a:spcAft>
              <a:buClr>
                <a:schemeClr val="lt1"/>
              </a:buClr>
              <a:buSzPts val="5200"/>
              <a:buNone/>
              <a:defRPr sz="5200">
                <a:solidFill>
                  <a:schemeClr val="lt1"/>
                </a:solidFill>
              </a:defRPr>
            </a:lvl7pPr>
            <a:lvl8pPr lvl="7" algn="ctr" rtl="0">
              <a:lnSpc>
                <a:spcPct val="95000"/>
              </a:lnSpc>
              <a:spcBef>
                <a:spcPts val="0"/>
              </a:spcBef>
              <a:spcAft>
                <a:spcPts val="0"/>
              </a:spcAft>
              <a:buClr>
                <a:schemeClr val="lt1"/>
              </a:buClr>
              <a:buSzPts val="5200"/>
              <a:buNone/>
              <a:defRPr sz="5200">
                <a:solidFill>
                  <a:schemeClr val="lt1"/>
                </a:solidFill>
              </a:defRPr>
            </a:lvl8pPr>
            <a:lvl9pPr lvl="8" algn="ctr" rtl="0">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3341" name="Google Shape;3341;p53"/>
          <p:cNvSpPr txBox="1">
            <a:spLocks noGrp="1"/>
          </p:cNvSpPr>
          <p:nvPr>
            <p:ph type="subTitle" idx="1"/>
          </p:nvPr>
        </p:nvSpPr>
        <p:spPr>
          <a:xfrm>
            <a:off x="311700" y="3032101"/>
            <a:ext cx="4725600" cy="518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lt2"/>
              </a:buClr>
              <a:buSzPts val="2000"/>
              <a:buNone/>
              <a:defRPr sz="2000">
                <a:solidFill>
                  <a:schemeClr val="lt2"/>
                </a:solidFill>
              </a:defRPr>
            </a:lvl1pPr>
            <a:lvl2pPr lvl="1" rtl="0">
              <a:lnSpc>
                <a:spcPct val="100000"/>
              </a:lnSpc>
              <a:spcBef>
                <a:spcPts val="0"/>
              </a:spcBef>
              <a:spcAft>
                <a:spcPts val="0"/>
              </a:spcAft>
              <a:buClr>
                <a:schemeClr val="lt2"/>
              </a:buClr>
              <a:buSzPts val="2000"/>
              <a:buNone/>
              <a:defRPr sz="2000">
                <a:solidFill>
                  <a:schemeClr val="lt2"/>
                </a:solidFill>
              </a:defRPr>
            </a:lvl2pPr>
            <a:lvl3pPr lvl="2" rtl="0">
              <a:lnSpc>
                <a:spcPct val="100000"/>
              </a:lnSpc>
              <a:spcBef>
                <a:spcPts val="0"/>
              </a:spcBef>
              <a:spcAft>
                <a:spcPts val="0"/>
              </a:spcAft>
              <a:buClr>
                <a:schemeClr val="lt2"/>
              </a:buClr>
              <a:buSzPts val="2000"/>
              <a:buNone/>
              <a:defRPr sz="2000">
                <a:solidFill>
                  <a:schemeClr val="lt2"/>
                </a:solidFill>
              </a:defRPr>
            </a:lvl3pPr>
            <a:lvl4pPr lvl="3" rtl="0">
              <a:lnSpc>
                <a:spcPct val="100000"/>
              </a:lnSpc>
              <a:spcBef>
                <a:spcPts val="0"/>
              </a:spcBef>
              <a:spcAft>
                <a:spcPts val="0"/>
              </a:spcAft>
              <a:buClr>
                <a:schemeClr val="lt2"/>
              </a:buClr>
              <a:buSzPts val="2000"/>
              <a:buNone/>
              <a:defRPr sz="2000">
                <a:solidFill>
                  <a:schemeClr val="lt2"/>
                </a:solidFill>
              </a:defRPr>
            </a:lvl4pPr>
            <a:lvl5pPr lvl="4" rtl="0">
              <a:lnSpc>
                <a:spcPct val="100000"/>
              </a:lnSpc>
              <a:spcBef>
                <a:spcPts val="0"/>
              </a:spcBef>
              <a:spcAft>
                <a:spcPts val="0"/>
              </a:spcAft>
              <a:buClr>
                <a:schemeClr val="lt2"/>
              </a:buClr>
              <a:buSzPts val="2000"/>
              <a:buNone/>
              <a:defRPr sz="2000">
                <a:solidFill>
                  <a:schemeClr val="lt2"/>
                </a:solidFill>
              </a:defRPr>
            </a:lvl5pPr>
            <a:lvl6pPr lvl="5" rtl="0">
              <a:lnSpc>
                <a:spcPct val="100000"/>
              </a:lnSpc>
              <a:spcBef>
                <a:spcPts val="0"/>
              </a:spcBef>
              <a:spcAft>
                <a:spcPts val="0"/>
              </a:spcAft>
              <a:buClr>
                <a:schemeClr val="lt2"/>
              </a:buClr>
              <a:buSzPts val="2000"/>
              <a:buNone/>
              <a:defRPr sz="2000">
                <a:solidFill>
                  <a:schemeClr val="lt2"/>
                </a:solidFill>
              </a:defRPr>
            </a:lvl6pPr>
            <a:lvl7pPr lvl="6" rtl="0">
              <a:lnSpc>
                <a:spcPct val="100000"/>
              </a:lnSpc>
              <a:spcBef>
                <a:spcPts val="0"/>
              </a:spcBef>
              <a:spcAft>
                <a:spcPts val="0"/>
              </a:spcAft>
              <a:buClr>
                <a:schemeClr val="lt2"/>
              </a:buClr>
              <a:buSzPts val="2000"/>
              <a:buNone/>
              <a:defRPr sz="2000">
                <a:solidFill>
                  <a:schemeClr val="lt2"/>
                </a:solidFill>
              </a:defRPr>
            </a:lvl7pPr>
            <a:lvl8pPr lvl="7" rtl="0">
              <a:lnSpc>
                <a:spcPct val="100000"/>
              </a:lnSpc>
              <a:spcBef>
                <a:spcPts val="0"/>
              </a:spcBef>
              <a:spcAft>
                <a:spcPts val="0"/>
              </a:spcAft>
              <a:buClr>
                <a:schemeClr val="lt2"/>
              </a:buClr>
              <a:buSzPts val="2000"/>
              <a:buNone/>
              <a:defRPr sz="2000">
                <a:solidFill>
                  <a:schemeClr val="lt2"/>
                </a:solidFill>
              </a:defRPr>
            </a:lvl8pPr>
            <a:lvl9pPr lvl="8" rtl="0">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3342" name="Google Shape;3342;p53"/>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3"/>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3"/>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345" name="Google Shape;3345;p53"/>
          <p:cNvPicPr preferRelativeResize="0"/>
          <p:nvPr/>
        </p:nvPicPr>
        <p:blipFill rotWithShape="1">
          <a:blip r:embed="rId3">
            <a:alphaModFix/>
          </a:blip>
          <a:srcRect l="33474" t="11983" r="24195" b="24544"/>
          <a:stretch/>
        </p:blipFill>
        <p:spPr>
          <a:xfrm>
            <a:off x="7718500" y="1425500"/>
            <a:ext cx="1425777" cy="1425899"/>
          </a:xfrm>
          <a:prstGeom prst="rect">
            <a:avLst/>
          </a:prstGeom>
          <a:noFill/>
          <a:ln>
            <a:noFill/>
          </a:ln>
        </p:spPr>
      </p:pic>
      <p:pic>
        <p:nvPicPr>
          <p:cNvPr id="3346" name="Google Shape;3346;p53"/>
          <p:cNvPicPr preferRelativeResize="0"/>
          <p:nvPr/>
        </p:nvPicPr>
        <p:blipFill>
          <a:blip r:embed="rId4">
            <a:alphaModFix/>
          </a:blip>
          <a:stretch>
            <a:fillRect/>
          </a:stretch>
        </p:blipFill>
        <p:spPr>
          <a:xfrm>
            <a:off x="6292200" y="2727425"/>
            <a:ext cx="2851799" cy="1549825"/>
          </a:xfrm>
          <a:prstGeom prst="rect">
            <a:avLst/>
          </a:prstGeom>
          <a:noFill/>
          <a:ln>
            <a:noFill/>
          </a:ln>
        </p:spPr>
      </p:pic>
      <p:grpSp>
        <p:nvGrpSpPr>
          <p:cNvPr id="3347" name="Google Shape;3347;p53"/>
          <p:cNvGrpSpPr/>
          <p:nvPr/>
        </p:nvGrpSpPr>
        <p:grpSpPr>
          <a:xfrm>
            <a:off x="5825945" y="3085919"/>
            <a:ext cx="1376700" cy="330600"/>
            <a:chOff x="5457350" y="2701375"/>
            <a:chExt cx="1376700" cy="330600"/>
          </a:xfrm>
        </p:grpSpPr>
        <p:sp>
          <p:nvSpPr>
            <p:cNvPr id="3348" name="Google Shape;3348;p53"/>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HSA Setup Complete</a:t>
              </a:r>
              <a:endParaRPr sz="700">
                <a:solidFill>
                  <a:schemeClr val="dk2"/>
                </a:solidFill>
                <a:latin typeface="Inter Medium"/>
                <a:ea typeface="Inter Medium"/>
                <a:cs typeface="Inter Medium"/>
                <a:sym typeface="Inter Medium"/>
              </a:endParaRPr>
            </a:p>
          </p:txBody>
        </p:sp>
        <p:grpSp>
          <p:nvGrpSpPr>
            <p:cNvPr id="3349" name="Google Shape;3349;p53"/>
            <p:cNvGrpSpPr/>
            <p:nvPr/>
          </p:nvGrpSpPr>
          <p:grpSpPr>
            <a:xfrm>
              <a:off x="5541202" y="2774463"/>
              <a:ext cx="183000" cy="183000"/>
              <a:chOff x="5541202" y="2774463"/>
              <a:chExt cx="183000" cy="183000"/>
            </a:xfrm>
          </p:grpSpPr>
          <p:sp>
            <p:nvSpPr>
              <p:cNvPr id="3350" name="Google Shape;3350;p53"/>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3"/>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52" name="Google Shape;3352;p53"/>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53" name="Google Shape;3353;p53"/>
          <p:cNvGrpSpPr/>
          <p:nvPr/>
        </p:nvGrpSpPr>
        <p:grpSpPr>
          <a:xfrm>
            <a:off x="2446251" y="4626183"/>
            <a:ext cx="845188" cy="162953"/>
            <a:chOff x="3701600" y="2570125"/>
            <a:chExt cx="1503625" cy="289900"/>
          </a:xfrm>
        </p:grpSpPr>
        <p:sp>
          <p:nvSpPr>
            <p:cNvPr id="3354" name="Google Shape;3354;p53"/>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3"/>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3"/>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3"/>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3"/>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3"/>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3"/>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3"/>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3"/>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3"/>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3"/>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3"/>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6" name="Google Shape;3366;p53"/>
          <p:cNvGrpSpPr/>
          <p:nvPr/>
        </p:nvGrpSpPr>
        <p:grpSpPr>
          <a:xfrm>
            <a:off x="5267232" y="4595310"/>
            <a:ext cx="908377" cy="201300"/>
            <a:chOff x="5577025" y="2564875"/>
            <a:chExt cx="1764525" cy="390950"/>
          </a:xfrm>
        </p:grpSpPr>
        <p:sp>
          <p:nvSpPr>
            <p:cNvPr id="3367" name="Google Shape;3367;p53"/>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3"/>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3"/>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3"/>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3"/>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3"/>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3"/>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3"/>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3"/>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3"/>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3"/>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3"/>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3"/>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3"/>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3"/>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3"/>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3" name="Google Shape;3383;p53"/>
          <p:cNvGrpSpPr/>
          <p:nvPr/>
        </p:nvGrpSpPr>
        <p:grpSpPr>
          <a:xfrm>
            <a:off x="3882459" y="4590170"/>
            <a:ext cx="682107" cy="266863"/>
            <a:chOff x="238125" y="2500825"/>
            <a:chExt cx="1678825" cy="656650"/>
          </a:xfrm>
        </p:grpSpPr>
        <p:sp>
          <p:nvSpPr>
            <p:cNvPr id="3384" name="Google Shape;3384;p53"/>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3"/>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3"/>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3"/>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3"/>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3"/>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3"/>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3"/>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3"/>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3"/>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3"/>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3"/>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3"/>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3"/>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3"/>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3"/>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3"/>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3"/>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3"/>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3" name="Google Shape;3403;p53"/>
          <p:cNvGrpSpPr/>
          <p:nvPr/>
        </p:nvGrpSpPr>
        <p:grpSpPr>
          <a:xfrm>
            <a:off x="6779579" y="4626183"/>
            <a:ext cx="845188" cy="162953"/>
            <a:chOff x="3701600" y="2570125"/>
            <a:chExt cx="1503625" cy="289900"/>
          </a:xfrm>
        </p:grpSpPr>
        <p:sp>
          <p:nvSpPr>
            <p:cNvPr id="3404" name="Google Shape;3404;p53"/>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3"/>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3"/>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3"/>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3"/>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3"/>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3"/>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3"/>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3"/>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3"/>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3"/>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3"/>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16" name="Google Shape;3416;p53"/>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20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3"/>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800">
                <a:solidFill>
                  <a:schemeClr val="dk2"/>
                </a:solidFill>
                <a:latin typeface="Inter Medium"/>
                <a:ea typeface="Inter Medium"/>
                <a:cs typeface="Inter Medium"/>
                <a:sym typeface="Inter Medium"/>
              </a:rPr>
              <a:t>Trusted by:</a:t>
            </a:r>
            <a:endParaRPr sz="800">
              <a:solidFill>
                <a:schemeClr val="dk2"/>
              </a:solidFill>
              <a:latin typeface="Inter Medium"/>
              <a:ea typeface="Inter Medium"/>
              <a:cs typeface="Inter Medium"/>
              <a:sym typeface="Inter Medium"/>
            </a:endParaRPr>
          </a:p>
        </p:txBody>
      </p:sp>
      <p:grpSp>
        <p:nvGrpSpPr>
          <p:cNvPr id="3418" name="Google Shape;3418;p53"/>
          <p:cNvGrpSpPr/>
          <p:nvPr/>
        </p:nvGrpSpPr>
        <p:grpSpPr>
          <a:xfrm>
            <a:off x="6292189" y="1426141"/>
            <a:ext cx="1425849" cy="1425202"/>
            <a:chOff x="1189450" y="238125"/>
            <a:chExt cx="5177375" cy="5175025"/>
          </a:xfrm>
        </p:grpSpPr>
        <p:sp>
          <p:nvSpPr>
            <p:cNvPr id="3419" name="Google Shape;3419;p5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7" name="Google Shape;3987;p53"/>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988" name="Google Shape;3988;p53"/>
          <p:cNvPicPr preferRelativeResize="0"/>
          <p:nvPr/>
        </p:nvPicPr>
        <p:blipFill>
          <a:blip r:embed="rId5">
            <a:alphaModFix/>
          </a:blip>
          <a:stretch>
            <a:fillRect/>
          </a:stretch>
        </p:blipFill>
        <p:spPr>
          <a:xfrm>
            <a:off x="455004" y="401901"/>
            <a:ext cx="908399" cy="259033"/>
          </a:xfrm>
          <a:prstGeom prst="rect">
            <a:avLst/>
          </a:prstGeom>
          <a:noFill/>
          <a:ln>
            <a:noFill/>
          </a:ln>
        </p:spPr>
      </p:pic>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3989"/>
        <p:cNvGrpSpPr/>
        <p:nvPr/>
      </p:nvGrpSpPr>
      <p:grpSpPr>
        <a:xfrm>
          <a:off x="0" y="0"/>
          <a:ext cx="0" cy="0"/>
          <a:chOff x="0" y="0"/>
          <a:chExt cx="0" cy="0"/>
        </a:xfrm>
      </p:grpSpPr>
      <p:sp>
        <p:nvSpPr>
          <p:cNvPr id="3990" name="Google Shape;3990;p54"/>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991" name="Google Shape;3991;p54"/>
          <p:cNvPicPr preferRelativeResize="0"/>
          <p:nvPr/>
        </p:nvPicPr>
        <p:blipFill rotWithShape="1">
          <a:blip r:embed="rId2">
            <a:alphaModFix/>
          </a:blip>
          <a:srcRect t="18091" r="4251" b="18091"/>
          <a:stretch/>
        </p:blipFill>
        <p:spPr>
          <a:xfrm>
            <a:off x="5715122" y="8"/>
            <a:ext cx="1714800" cy="1714800"/>
          </a:xfrm>
          <a:prstGeom prst="ellipse">
            <a:avLst/>
          </a:prstGeom>
          <a:noFill/>
          <a:ln>
            <a:noFill/>
          </a:ln>
        </p:spPr>
      </p:pic>
      <p:sp>
        <p:nvSpPr>
          <p:cNvPr id="3992" name="Google Shape;3992;p54"/>
          <p:cNvSpPr txBox="1">
            <a:spLocks noGrp="1"/>
          </p:cNvSpPr>
          <p:nvPr>
            <p:ph type="ctrTitle"/>
          </p:nvPr>
        </p:nvSpPr>
        <p:spPr>
          <a:xfrm>
            <a:off x="311700" y="1521701"/>
            <a:ext cx="4725600" cy="1410600"/>
          </a:xfrm>
          <a:prstGeom prst="rect">
            <a:avLst/>
          </a:prstGeom>
        </p:spPr>
        <p:txBody>
          <a:bodyPr spcFirstLastPara="1" wrap="square" lIns="91425" tIns="91425" rIns="91425" bIns="91425" anchor="b" anchorCtr="0">
            <a:normAutofit/>
          </a:bodyPr>
          <a:lstStyle>
            <a:lvl1pPr lvl="0" rtl="0">
              <a:lnSpc>
                <a:spcPct val="95000"/>
              </a:lnSpc>
              <a:spcBef>
                <a:spcPts val="0"/>
              </a:spcBef>
              <a:spcAft>
                <a:spcPts val="0"/>
              </a:spcAft>
              <a:buClr>
                <a:schemeClr val="lt1"/>
              </a:buClr>
              <a:buSzPts val="4200"/>
              <a:buNone/>
              <a:defRPr sz="4200">
                <a:solidFill>
                  <a:schemeClr val="lt1"/>
                </a:solidFill>
              </a:defRPr>
            </a:lvl1pPr>
            <a:lvl2pPr lvl="1" algn="ctr" rtl="0">
              <a:lnSpc>
                <a:spcPct val="95000"/>
              </a:lnSpc>
              <a:spcBef>
                <a:spcPts val="0"/>
              </a:spcBef>
              <a:spcAft>
                <a:spcPts val="0"/>
              </a:spcAft>
              <a:buClr>
                <a:schemeClr val="lt1"/>
              </a:buClr>
              <a:buSzPts val="5200"/>
              <a:buNone/>
              <a:defRPr sz="5200">
                <a:solidFill>
                  <a:schemeClr val="lt1"/>
                </a:solidFill>
              </a:defRPr>
            </a:lvl2pPr>
            <a:lvl3pPr lvl="2" algn="ctr" rtl="0">
              <a:lnSpc>
                <a:spcPct val="95000"/>
              </a:lnSpc>
              <a:spcBef>
                <a:spcPts val="0"/>
              </a:spcBef>
              <a:spcAft>
                <a:spcPts val="0"/>
              </a:spcAft>
              <a:buClr>
                <a:schemeClr val="lt1"/>
              </a:buClr>
              <a:buSzPts val="5200"/>
              <a:buNone/>
              <a:defRPr sz="5200">
                <a:solidFill>
                  <a:schemeClr val="lt1"/>
                </a:solidFill>
              </a:defRPr>
            </a:lvl3pPr>
            <a:lvl4pPr lvl="3" algn="ctr" rtl="0">
              <a:lnSpc>
                <a:spcPct val="95000"/>
              </a:lnSpc>
              <a:spcBef>
                <a:spcPts val="0"/>
              </a:spcBef>
              <a:spcAft>
                <a:spcPts val="0"/>
              </a:spcAft>
              <a:buClr>
                <a:schemeClr val="lt1"/>
              </a:buClr>
              <a:buSzPts val="5200"/>
              <a:buNone/>
              <a:defRPr sz="5200">
                <a:solidFill>
                  <a:schemeClr val="lt1"/>
                </a:solidFill>
              </a:defRPr>
            </a:lvl4pPr>
            <a:lvl5pPr lvl="4" algn="ctr" rtl="0">
              <a:lnSpc>
                <a:spcPct val="95000"/>
              </a:lnSpc>
              <a:spcBef>
                <a:spcPts val="0"/>
              </a:spcBef>
              <a:spcAft>
                <a:spcPts val="0"/>
              </a:spcAft>
              <a:buClr>
                <a:schemeClr val="lt1"/>
              </a:buClr>
              <a:buSzPts val="5200"/>
              <a:buNone/>
              <a:defRPr sz="5200">
                <a:solidFill>
                  <a:schemeClr val="lt1"/>
                </a:solidFill>
              </a:defRPr>
            </a:lvl5pPr>
            <a:lvl6pPr lvl="5" algn="ctr" rtl="0">
              <a:lnSpc>
                <a:spcPct val="95000"/>
              </a:lnSpc>
              <a:spcBef>
                <a:spcPts val="0"/>
              </a:spcBef>
              <a:spcAft>
                <a:spcPts val="0"/>
              </a:spcAft>
              <a:buClr>
                <a:schemeClr val="lt1"/>
              </a:buClr>
              <a:buSzPts val="5200"/>
              <a:buNone/>
              <a:defRPr sz="5200">
                <a:solidFill>
                  <a:schemeClr val="lt1"/>
                </a:solidFill>
              </a:defRPr>
            </a:lvl6pPr>
            <a:lvl7pPr lvl="6" algn="ctr" rtl="0">
              <a:lnSpc>
                <a:spcPct val="95000"/>
              </a:lnSpc>
              <a:spcBef>
                <a:spcPts val="0"/>
              </a:spcBef>
              <a:spcAft>
                <a:spcPts val="0"/>
              </a:spcAft>
              <a:buClr>
                <a:schemeClr val="lt1"/>
              </a:buClr>
              <a:buSzPts val="5200"/>
              <a:buNone/>
              <a:defRPr sz="5200">
                <a:solidFill>
                  <a:schemeClr val="lt1"/>
                </a:solidFill>
              </a:defRPr>
            </a:lvl7pPr>
            <a:lvl8pPr lvl="7" algn="ctr" rtl="0">
              <a:lnSpc>
                <a:spcPct val="95000"/>
              </a:lnSpc>
              <a:spcBef>
                <a:spcPts val="0"/>
              </a:spcBef>
              <a:spcAft>
                <a:spcPts val="0"/>
              </a:spcAft>
              <a:buClr>
                <a:schemeClr val="lt1"/>
              </a:buClr>
              <a:buSzPts val="5200"/>
              <a:buNone/>
              <a:defRPr sz="5200">
                <a:solidFill>
                  <a:schemeClr val="lt1"/>
                </a:solidFill>
              </a:defRPr>
            </a:lvl8pPr>
            <a:lvl9pPr lvl="8" algn="ctr" rtl="0">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3993" name="Google Shape;3993;p54"/>
          <p:cNvSpPr txBox="1">
            <a:spLocks noGrp="1"/>
          </p:cNvSpPr>
          <p:nvPr>
            <p:ph type="subTitle" idx="1"/>
          </p:nvPr>
        </p:nvSpPr>
        <p:spPr>
          <a:xfrm>
            <a:off x="311700" y="3032101"/>
            <a:ext cx="4725600" cy="518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lt2"/>
              </a:buClr>
              <a:buSzPts val="2000"/>
              <a:buNone/>
              <a:defRPr sz="2000">
                <a:solidFill>
                  <a:schemeClr val="lt2"/>
                </a:solidFill>
              </a:defRPr>
            </a:lvl1pPr>
            <a:lvl2pPr lvl="1" rtl="0">
              <a:lnSpc>
                <a:spcPct val="100000"/>
              </a:lnSpc>
              <a:spcBef>
                <a:spcPts val="0"/>
              </a:spcBef>
              <a:spcAft>
                <a:spcPts val="0"/>
              </a:spcAft>
              <a:buClr>
                <a:schemeClr val="lt2"/>
              </a:buClr>
              <a:buSzPts val="2000"/>
              <a:buNone/>
              <a:defRPr sz="2000">
                <a:solidFill>
                  <a:schemeClr val="lt2"/>
                </a:solidFill>
              </a:defRPr>
            </a:lvl2pPr>
            <a:lvl3pPr lvl="2" rtl="0">
              <a:lnSpc>
                <a:spcPct val="100000"/>
              </a:lnSpc>
              <a:spcBef>
                <a:spcPts val="0"/>
              </a:spcBef>
              <a:spcAft>
                <a:spcPts val="0"/>
              </a:spcAft>
              <a:buClr>
                <a:schemeClr val="lt2"/>
              </a:buClr>
              <a:buSzPts val="2000"/>
              <a:buNone/>
              <a:defRPr sz="2000">
                <a:solidFill>
                  <a:schemeClr val="lt2"/>
                </a:solidFill>
              </a:defRPr>
            </a:lvl3pPr>
            <a:lvl4pPr lvl="3" rtl="0">
              <a:lnSpc>
                <a:spcPct val="100000"/>
              </a:lnSpc>
              <a:spcBef>
                <a:spcPts val="0"/>
              </a:spcBef>
              <a:spcAft>
                <a:spcPts val="0"/>
              </a:spcAft>
              <a:buClr>
                <a:schemeClr val="lt2"/>
              </a:buClr>
              <a:buSzPts val="2000"/>
              <a:buNone/>
              <a:defRPr sz="2000">
                <a:solidFill>
                  <a:schemeClr val="lt2"/>
                </a:solidFill>
              </a:defRPr>
            </a:lvl4pPr>
            <a:lvl5pPr lvl="4" rtl="0">
              <a:lnSpc>
                <a:spcPct val="100000"/>
              </a:lnSpc>
              <a:spcBef>
                <a:spcPts val="0"/>
              </a:spcBef>
              <a:spcAft>
                <a:spcPts val="0"/>
              </a:spcAft>
              <a:buClr>
                <a:schemeClr val="lt2"/>
              </a:buClr>
              <a:buSzPts val="2000"/>
              <a:buNone/>
              <a:defRPr sz="2000">
                <a:solidFill>
                  <a:schemeClr val="lt2"/>
                </a:solidFill>
              </a:defRPr>
            </a:lvl5pPr>
            <a:lvl6pPr lvl="5" rtl="0">
              <a:lnSpc>
                <a:spcPct val="100000"/>
              </a:lnSpc>
              <a:spcBef>
                <a:spcPts val="0"/>
              </a:spcBef>
              <a:spcAft>
                <a:spcPts val="0"/>
              </a:spcAft>
              <a:buClr>
                <a:schemeClr val="lt2"/>
              </a:buClr>
              <a:buSzPts val="2000"/>
              <a:buNone/>
              <a:defRPr sz="2000">
                <a:solidFill>
                  <a:schemeClr val="lt2"/>
                </a:solidFill>
              </a:defRPr>
            </a:lvl6pPr>
            <a:lvl7pPr lvl="6" rtl="0">
              <a:lnSpc>
                <a:spcPct val="100000"/>
              </a:lnSpc>
              <a:spcBef>
                <a:spcPts val="0"/>
              </a:spcBef>
              <a:spcAft>
                <a:spcPts val="0"/>
              </a:spcAft>
              <a:buClr>
                <a:schemeClr val="lt2"/>
              </a:buClr>
              <a:buSzPts val="2000"/>
              <a:buNone/>
              <a:defRPr sz="2000">
                <a:solidFill>
                  <a:schemeClr val="lt2"/>
                </a:solidFill>
              </a:defRPr>
            </a:lvl7pPr>
            <a:lvl8pPr lvl="7" rtl="0">
              <a:lnSpc>
                <a:spcPct val="100000"/>
              </a:lnSpc>
              <a:spcBef>
                <a:spcPts val="0"/>
              </a:spcBef>
              <a:spcAft>
                <a:spcPts val="0"/>
              </a:spcAft>
              <a:buClr>
                <a:schemeClr val="lt2"/>
              </a:buClr>
              <a:buSzPts val="2000"/>
              <a:buNone/>
              <a:defRPr sz="2000">
                <a:solidFill>
                  <a:schemeClr val="lt2"/>
                </a:solidFill>
              </a:defRPr>
            </a:lvl8pPr>
            <a:lvl9pPr lvl="8" rtl="0">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3994" name="Google Shape;3994;p54"/>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4"/>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996" name="Google Shape;3996;p54"/>
          <p:cNvPicPr preferRelativeResize="0"/>
          <p:nvPr/>
        </p:nvPicPr>
        <p:blipFill rotWithShape="1">
          <a:blip r:embed="rId3">
            <a:alphaModFix/>
          </a:blip>
          <a:srcRect l="33474" t="11983" r="24195" b="24544"/>
          <a:stretch/>
        </p:blipFill>
        <p:spPr>
          <a:xfrm>
            <a:off x="7429711" y="1714197"/>
            <a:ext cx="1714514" cy="1714668"/>
          </a:xfrm>
          <a:prstGeom prst="rect">
            <a:avLst/>
          </a:prstGeom>
          <a:noFill/>
          <a:ln>
            <a:noFill/>
          </a:ln>
        </p:spPr>
      </p:pic>
      <p:pic>
        <p:nvPicPr>
          <p:cNvPr id="3997" name="Google Shape;3997;p54"/>
          <p:cNvPicPr preferRelativeResize="0"/>
          <p:nvPr/>
        </p:nvPicPr>
        <p:blipFill>
          <a:blip r:embed="rId4">
            <a:alphaModFix/>
          </a:blip>
          <a:stretch>
            <a:fillRect/>
          </a:stretch>
        </p:blipFill>
        <p:spPr>
          <a:xfrm>
            <a:off x="5714566" y="3279784"/>
            <a:ext cx="3429325" cy="1863691"/>
          </a:xfrm>
          <a:prstGeom prst="rect">
            <a:avLst/>
          </a:prstGeom>
          <a:noFill/>
          <a:ln>
            <a:noFill/>
          </a:ln>
        </p:spPr>
      </p:pic>
      <p:grpSp>
        <p:nvGrpSpPr>
          <p:cNvPr id="3998" name="Google Shape;3998;p54"/>
          <p:cNvGrpSpPr/>
          <p:nvPr/>
        </p:nvGrpSpPr>
        <p:grpSpPr>
          <a:xfrm>
            <a:off x="5714586" y="1714973"/>
            <a:ext cx="1714747" cy="1713968"/>
            <a:chOff x="1189450" y="238125"/>
            <a:chExt cx="5177375" cy="5175025"/>
          </a:xfrm>
        </p:grpSpPr>
        <p:sp>
          <p:nvSpPr>
            <p:cNvPr id="3999" name="Google Shape;3999;p54"/>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4"/>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4"/>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4"/>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4"/>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4"/>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4"/>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4"/>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4"/>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4"/>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4"/>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4"/>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4"/>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4"/>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4"/>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4"/>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4"/>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4"/>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4"/>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4"/>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4"/>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4"/>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4"/>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4"/>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4"/>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4"/>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4"/>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4"/>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4"/>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4"/>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4"/>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4"/>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4"/>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4"/>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4"/>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4"/>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4"/>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4"/>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4"/>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4"/>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4"/>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4"/>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4"/>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4"/>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4"/>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4"/>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4"/>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4"/>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4"/>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4"/>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4"/>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4"/>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4"/>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4"/>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4"/>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4"/>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4"/>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4"/>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4"/>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4"/>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4"/>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4"/>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4"/>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4"/>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4"/>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4"/>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4"/>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4"/>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4"/>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4"/>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4"/>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4"/>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4"/>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4"/>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4"/>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4"/>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4"/>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4"/>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4"/>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4"/>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4"/>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4"/>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4"/>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4"/>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4"/>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4"/>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4"/>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4"/>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4"/>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4"/>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4"/>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4"/>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4"/>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4"/>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4"/>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4"/>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4"/>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4"/>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4"/>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4"/>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4"/>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4"/>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4"/>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4"/>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4"/>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4"/>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4"/>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4"/>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4"/>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4"/>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4"/>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4"/>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4"/>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4"/>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4"/>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4"/>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4"/>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4"/>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4"/>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4"/>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4"/>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4"/>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4"/>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4"/>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4"/>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4"/>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4"/>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4"/>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4"/>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4"/>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4"/>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4"/>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4"/>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4"/>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4"/>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4"/>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4"/>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4"/>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4"/>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4"/>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4"/>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4"/>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4"/>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4"/>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4"/>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4"/>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4"/>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4"/>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4"/>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4"/>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4"/>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4"/>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4"/>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4"/>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4"/>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4"/>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4"/>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4"/>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4"/>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4"/>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4"/>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4"/>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4"/>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4"/>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4"/>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4"/>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4"/>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4"/>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4"/>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4"/>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4"/>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4"/>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4"/>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4"/>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4"/>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4"/>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4"/>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4"/>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4"/>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4"/>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4"/>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4"/>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4"/>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4"/>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4"/>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4"/>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4"/>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4"/>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4"/>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4"/>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4"/>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4"/>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4"/>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4"/>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4"/>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4"/>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4"/>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4"/>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4"/>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4"/>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4"/>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4"/>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4"/>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4"/>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4"/>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4"/>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4"/>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4"/>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4"/>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4"/>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4"/>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4"/>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4"/>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4"/>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4"/>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4"/>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4"/>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4"/>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4"/>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4"/>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4"/>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4"/>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4"/>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4"/>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4"/>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4"/>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4"/>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4"/>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4"/>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4"/>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4"/>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4"/>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4"/>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4"/>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4"/>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4"/>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4"/>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4"/>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4"/>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4"/>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4"/>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4"/>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4"/>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4"/>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4"/>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4"/>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4"/>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4"/>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4"/>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4"/>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4"/>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4"/>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4"/>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4"/>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4"/>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4"/>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4"/>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4"/>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4"/>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4"/>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4"/>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4"/>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4"/>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4"/>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4"/>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4"/>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4"/>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4"/>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4"/>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4"/>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4"/>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4"/>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4"/>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4"/>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4"/>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4"/>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4"/>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4"/>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4"/>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4"/>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4"/>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4"/>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4"/>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4"/>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4"/>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4"/>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4"/>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4"/>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4"/>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4"/>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4"/>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4"/>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4"/>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4"/>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4"/>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4"/>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4"/>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4"/>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4"/>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4"/>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4"/>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4"/>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4"/>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4"/>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4"/>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4"/>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4"/>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4"/>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4"/>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4"/>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4"/>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4"/>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4"/>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4"/>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4"/>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4"/>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4"/>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4"/>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4"/>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4"/>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4"/>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4"/>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4"/>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4"/>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4"/>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4"/>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4"/>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4"/>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4"/>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4"/>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4"/>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4"/>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4"/>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4"/>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4"/>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4"/>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4"/>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4"/>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4"/>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4"/>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4"/>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4"/>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4"/>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4"/>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4"/>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4"/>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4"/>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4"/>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4"/>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4"/>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4"/>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4"/>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4"/>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4"/>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4"/>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4"/>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4"/>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4"/>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4"/>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4"/>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4"/>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4"/>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4"/>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4"/>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4"/>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4"/>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4"/>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4"/>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4"/>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4"/>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4"/>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4"/>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4"/>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4"/>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4"/>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4"/>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4"/>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4"/>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4"/>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4"/>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4"/>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4"/>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4"/>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4"/>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4"/>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4"/>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4"/>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4"/>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4"/>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4"/>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4"/>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4"/>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4"/>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4"/>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4"/>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4"/>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4"/>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4"/>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4"/>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4"/>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4"/>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4"/>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4"/>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4"/>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4"/>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4"/>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4"/>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4"/>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4"/>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4"/>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4"/>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4"/>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4"/>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4"/>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4"/>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4"/>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4"/>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4"/>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4"/>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4"/>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4"/>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4"/>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4"/>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4"/>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4"/>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4"/>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4"/>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4"/>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4"/>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4"/>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4"/>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4"/>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4"/>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4"/>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4"/>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4"/>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4"/>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4"/>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4"/>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4"/>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4"/>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4"/>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4"/>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4"/>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4"/>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4"/>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4"/>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4"/>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4"/>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4"/>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4"/>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4"/>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4"/>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4"/>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4"/>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4"/>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4"/>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4"/>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4"/>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4"/>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4"/>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4"/>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4"/>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4"/>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4"/>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4"/>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4"/>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4"/>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4"/>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4"/>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4"/>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4"/>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4"/>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4"/>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4"/>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4"/>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4"/>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4"/>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4"/>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4"/>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4"/>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4"/>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4"/>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4"/>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4"/>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4"/>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4"/>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4"/>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4"/>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4"/>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4"/>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4"/>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4"/>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4"/>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4"/>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4"/>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4"/>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4"/>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4"/>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4"/>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4"/>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4"/>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4"/>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4"/>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4"/>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4"/>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4"/>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4"/>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4"/>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4"/>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4"/>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4"/>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4"/>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4"/>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4"/>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4"/>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4"/>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4"/>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4"/>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4"/>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4"/>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4"/>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4"/>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4"/>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4"/>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4"/>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4"/>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4"/>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4"/>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4"/>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4"/>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4"/>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4"/>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4"/>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4"/>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4"/>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4"/>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4"/>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4"/>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4"/>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4"/>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4"/>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4"/>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4"/>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4"/>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4"/>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4"/>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4"/>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4"/>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4"/>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4"/>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4"/>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4"/>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4"/>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4"/>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4"/>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4"/>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4"/>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4"/>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4"/>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4"/>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4"/>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4"/>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4"/>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4"/>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4"/>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4"/>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4"/>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567" name="Google Shape;4567;p54"/>
          <p:cNvPicPr preferRelativeResize="0"/>
          <p:nvPr/>
        </p:nvPicPr>
        <p:blipFill>
          <a:blip r:embed="rId5">
            <a:alphaModFix/>
          </a:blip>
          <a:stretch>
            <a:fillRect/>
          </a:stretch>
        </p:blipFill>
        <p:spPr>
          <a:xfrm>
            <a:off x="455004" y="401901"/>
            <a:ext cx="908399" cy="259033"/>
          </a:xfrm>
          <a:prstGeom prst="rect">
            <a:avLst/>
          </a:prstGeom>
          <a:noFill/>
          <a:ln>
            <a:noFill/>
          </a:ln>
        </p:spPr>
      </p:pic>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568"/>
        <p:cNvGrpSpPr/>
        <p:nvPr/>
      </p:nvGrpSpPr>
      <p:grpSpPr>
        <a:xfrm>
          <a:off x="0" y="0"/>
          <a:ext cx="0" cy="0"/>
          <a:chOff x="0" y="0"/>
          <a:chExt cx="0" cy="0"/>
        </a:xfrm>
      </p:grpSpPr>
      <p:sp>
        <p:nvSpPr>
          <p:cNvPr id="4569" name="Google Shape;4569;p55"/>
          <p:cNvSpPr txBox="1">
            <a:spLocks noGrp="1"/>
          </p:cNvSpPr>
          <p:nvPr>
            <p:ph type="title"/>
          </p:nvPr>
        </p:nvSpPr>
        <p:spPr>
          <a:xfrm>
            <a:off x="311700" y="1980344"/>
            <a:ext cx="8520600" cy="8418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570" name="Google Shape;4570;p55"/>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algn="r" rtl="0">
              <a:buNone/>
              <a:defRPr sz="700">
                <a:solidFill>
                  <a:schemeClr val="dk2"/>
                </a:solidFill>
                <a:latin typeface="Inter"/>
                <a:ea typeface="Inter"/>
                <a:cs typeface="Inter"/>
                <a:sym typeface="Inter"/>
              </a:defRPr>
            </a:lvl1pPr>
            <a:lvl2pPr lvl="1" algn="r" rtl="0">
              <a:buNone/>
              <a:defRPr sz="700">
                <a:solidFill>
                  <a:schemeClr val="dk2"/>
                </a:solidFill>
                <a:latin typeface="Inter"/>
                <a:ea typeface="Inter"/>
                <a:cs typeface="Inter"/>
                <a:sym typeface="Inter"/>
              </a:defRPr>
            </a:lvl2pPr>
            <a:lvl3pPr lvl="2" algn="r" rtl="0">
              <a:buNone/>
              <a:defRPr sz="700">
                <a:solidFill>
                  <a:schemeClr val="dk2"/>
                </a:solidFill>
                <a:latin typeface="Inter"/>
                <a:ea typeface="Inter"/>
                <a:cs typeface="Inter"/>
                <a:sym typeface="Inter"/>
              </a:defRPr>
            </a:lvl3pPr>
            <a:lvl4pPr lvl="3" algn="r" rtl="0">
              <a:buNone/>
              <a:defRPr sz="700">
                <a:solidFill>
                  <a:schemeClr val="dk2"/>
                </a:solidFill>
                <a:latin typeface="Inter"/>
                <a:ea typeface="Inter"/>
                <a:cs typeface="Inter"/>
                <a:sym typeface="Inter"/>
              </a:defRPr>
            </a:lvl4pPr>
            <a:lvl5pPr lvl="4" algn="r" rtl="0">
              <a:buNone/>
              <a:defRPr sz="700">
                <a:solidFill>
                  <a:schemeClr val="dk2"/>
                </a:solidFill>
                <a:latin typeface="Inter"/>
                <a:ea typeface="Inter"/>
                <a:cs typeface="Inter"/>
                <a:sym typeface="Inter"/>
              </a:defRPr>
            </a:lvl5pPr>
            <a:lvl6pPr lvl="5" algn="r" rtl="0">
              <a:buNone/>
              <a:defRPr sz="700">
                <a:solidFill>
                  <a:schemeClr val="dk2"/>
                </a:solidFill>
                <a:latin typeface="Inter"/>
                <a:ea typeface="Inter"/>
                <a:cs typeface="Inter"/>
                <a:sym typeface="Inter"/>
              </a:defRPr>
            </a:lvl6pPr>
            <a:lvl7pPr lvl="6" algn="r" rtl="0">
              <a:buNone/>
              <a:defRPr sz="700">
                <a:solidFill>
                  <a:schemeClr val="dk2"/>
                </a:solidFill>
                <a:latin typeface="Inter"/>
                <a:ea typeface="Inter"/>
                <a:cs typeface="Inter"/>
                <a:sym typeface="Inter"/>
              </a:defRPr>
            </a:lvl7pPr>
            <a:lvl8pPr lvl="7" algn="r" rtl="0">
              <a:buNone/>
              <a:defRPr sz="700">
                <a:solidFill>
                  <a:schemeClr val="dk2"/>
                </a:solidFill>
                <a:latin typeface="Inter"/>
                <a:ea typeface="Inter"/>
                <a:cs typeface="Inter"/>
                <a:sym typeface="Inter"/>
              </a:defRPr>
            </a:lvl8pPr>
            <a:lvl9pPr lvl="8" algn="r" rtl="0">
              <a:buNone/>
              <a:defRPr sz="700">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571" name="Google Shape;4571;p5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4572"/>
        <p:cNvGrpSpPr/>
        <p:nvPr/>
      </p:nvGrpSpPr>
      <p:grpSpPr>
        <a:xfrm>
          <a:off x="0" y="0"/>
          <a:ext cx="0" cy="0"/>
          <a:chOff x="0" y="0"/>
          <a:chExt cx="0" cy="0"/>
        </a:xfrm>
      </p:grpSpPr>
      <p:grpSp>
        <p:nvGrpSpPr>
          <p:cNvPr id="4573" name="Google Shape;4573;p56"/>
          <p:cNvGrpSpPr/>
          <p:nvPr/>
        </p:nvGrpSpPr>
        <p:grpSpPr>
          <a:xfrm>
            <a:off x="2693441" y="10"/>
            <a:ext cx="3757132" cy="5143716"/>
            <a:chOff x="1895100" y="238125"/>
            <a:chExt cx="3826000" cy="5238000"/>
          </a:xfrm>
        </p:grpSpPr>
        <p:sp>
          <p:nvSpPr>
            <p:cNvPr id="4574" name="Google Shape;4574;p56"/>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6"/>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6" name="Google Shape;4576;p56"/>
          <p:cNvSpPr txBox="1">
            <a:spLocks noGrp="1"/>
          </p:cNvSpPr>
          <p:nvPr>
            <p:ph type="title"/>
          </p:nvPr>
        </p:nvSpPr>
        <p:spPr>
          <a:xfrm>
            <a:off x="311700" y="1980344"/>
            <a:ext cx="8520600" cy="8418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577" name="Google Shape;4577;p56"/>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algn="r" rtl="0">
              <a:buNone/>
              <a:defRPr sz="700">
                <a:solidFill>
                  <a:schemeClr val="dk2"/>
                </a:solidFill>
                <a:latin typeface="Inter"/>
                <a:ea typeface="Inter"/>
                <a:cs typeface="Inter"/>
                <a:sym typeface="Inter"/>
              </a:defRPr>
            </a:lvl1pPr>
            <a:lvl2pPr lvl="1" algn="r" rtl="0">
              <a:buNone/>
              <a:defRPr sz="700">
                <a:solidFill>
                  <a:schemeClr val="dk2"/>
                </a:solidFill>
                <a:latin typeface="Inter"/>
                <a:ea typeface="Inter"/>
                <a:cs typeface="Inter"/>
                <a:sym typeface="Inter"/>
              </a:defRPr>
            </a:lvl2pPr>
            <a:lvl3pPr lvl="2" algn="r" rtl="0">
              <a:buNone/>
              <a:defRPr sz="700">
                <a:solidFill>
                  <a:schemeClr val="dk2"/>
                </a:solidFill>
                <a:latin typeface="Inter"/>
                <a:ea typeface="Inter"/>
                <a:cs typeface="Inter"/>
                <a:sym typeface="Inter"/>
              </a:defRPr>
            </a:lvl3pPr>
            <a:lvl4pPr lvl="3" algn="r" rtl="0">
              <a:buNone/>
              <a:defRPr sz="700">
                <a:solidFill>
                  <a:schemeClr val="dk2"/>
                </a:solidFill>
                <a:latin typeface="Inter"/>
                <a:ea typeface="Inter"/>
                <a:cs typeface="Inter"/>
                <a:sym typeface="Inter"/>
              </a:defRPr>
            </a:lvl4pPr>
            <a:lvl5pPr lvl="4" algn="r" rtl="0">
              <a:buNone/>
              <a:defRPr sz="700">
                <a:solidFill>
                  <a:schemeClr val="dk2"/>
                </a:solidFill>
                <a:latin typeface="Inter"/>
                <a:ea typeface="Inter"/>
                <a:cs typeface="Inter"/>
                <a:sym typeface="Inter"/>
              </a:defRPr>
            </a:lvl5pPr>
            <a:lvl6pPr lvl="5" algn="r" rtl="0">
              <a:buNone/>
              <a:defRPr sz="700">
                <a:solidFill>
                  <a:schemeClr val="dk2"/>
                </a:solidFill>
                <a:latin typeface="Inter"/>
                <a:ea typeface="Inter"/>
                <a:cs typeface="Inter"/>
                <a:sym typeface="Inter"/>
              </a:defRPr>
            </a:lvl6pPr>
            <a:lvl7pPr lvl="6" algn="r" rtl="0">
              <a:buNone/>
              <a:defRPr sz="700">
                <a:solidFill>
                  <a:schemeClr val="dk2"/>
                </a:solidFill>
                <a:latin typeface="Inter"/>
                <a:ea typeface="Inter"/>
                <a:cs typeface="Inter"/>
                <a:sym typeface="Inter"/>
              </a:defRPr>
            </a:lvl7pPr>
            <a:lvl8pPr lvl="7" algn="r" rtl="0">
              <a:buNone/>
              <a:defRPr sz="700">
                <a:solidFill>
                  <a:schemeClr val="dk2"/>
                </a:solidFill>
                <a:latin typeface="Inter"/>
                <a:ea typeface="Inter"/>
                <a:cs typeface="Inter"/>
                <a:sym typeface="Inter"/>
              </a:defRPr>
            </a:lvl8pPr>
            <a:lvl9pPr lvl="8" algn="r" rtl="0">
              <a:buNone/>
              <a:defRPr sz="700">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578" name="Google Shape;4578;p5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579"/>
        <p:cNvGrpSpPr/>
        <p:nvPr/>
      </p:nvGrpSpPr>
      <p:grpSpPr>
        <a:xfrm>
          <a:off x="0" y="0"/>
          <a:ext cx="0" cy="0"/>
          <a:chOff x="0" y="0"/>
          <a:chExt cx="0" cy="0"/>
        </a:xfrm>
      </p:grpSpPr>
      <p:sp>
        <p:nvSpPr>
          <p:cNvPr id="4580" name="Google Shape;4580;p57"/>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4581" name="Google Shape;4581;p57"/>
          <p:cNvGrpSpPr/>
          <p:nvPr/>
        </p:nvGrpSpPr>
        <p:grpSpPr>
          <a:xfrm>
            <a:off x="8041173" y="4778596"/>
            <a:ext cx="598277" cy="170409"/>
            <a:chOff x="238125" y="1822850"/>
            <a:chExt cx="7080200" cy="2016675"/>
          </a:xfrm>
        </p:grpSpPr>
        <p:sp>
          <p:nvSpPr>
            <p:cNvPr id="4582" name="Google Shape;4582;p5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9" name="Google Shape;4589;p57"/>
          <p:cNvSpPr txBox="1">
            <a:spLocks noGrp="1"/>
          </p:cNvSpPr>
          <p:nvPr>
            <p:ph type="title"/>
          </p:nvPr>
        </p:nvSpPr>
        <p:spPr>
          <a:xfrm>
            <a:off x="365800" y="507175"/>
            <a:ext cx="8407500" cy="637500"/>
          </a:xfrm>
          <a:prstGeom prst="rect">
            <a:avLst/>
          </a:prstGeom>
        </p:spPr>
        <p:txBody>
          <a:bodyPr spcFirstLastPara="1" wrap="square" lIns="91425" tIns="91425" rIns="91425" bIns="91425" anchor="t" anchorCtr="0">
            <a:normAutofit/>
          </a:bodyPr>
          <a:lstStyle>
            <a:lvl1pPr lvl="0" rtl="0">
              <a:lnSpc>
                <a:spcPct val="115000"/>
              </a:lnSpc>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90" name="Google Shape;4590;p57"/>
          <p:cNvSpPr txBox="1">
            <a:spLocks noGrp="1"/>
          </p:cNvSpPr>
          <p:nvPr>
            <p:ph type="subTitle" idx="1"/>
          </p:nvPr>
        </p:nvSpPr>
        <p:spPr>
          <a:xfrm>
            <a:off x="375508" y="166466"/>
            <a:ext cx="4029000" cy="316800"/>
          </a:xfrm>
          <a:prstGeom prst="rect">
            <a:avLst/>
          </a:prstGeom>
        </p:spPr>
        <p:txBody>
          <a:bodyPr spcFirstLastPara="1" wrap="square" lIns="91425" tIns="91425" rIns="91425" bIns="91425" anchor="ctr" anchorCtr="0">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a:p>
        </p:txBody>
      </p:sp>
      <p:sp>
        <p:nvSpPr>
          <p:cNvPr id="4591" name="Google Shape;4591;p57"/>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7"/>
          <p:cNvSpPr txBox="1">
            <a:spLocks noGrp="1"/>
          </p:cNvSpPr>
          <p:nvPr>
            <p:ph type="body" idx="2"/>
          </p:nvPr>
        </p:nvSpPr>
        <p:spPr>
          <a:xfrm>
            <a:off x="244350" y="1256775"/>
            <a:ext cx="8661600" cy="3309300"/>
          </a:xfrm>
          <a:prstGeom prst="rect">
            <a:avLst/>
          </a:prstGeom>
        </p:spPr>
        <p:txBody>
          <a:bodyPr spcFirstLastPara="1" wrap="square" lIns="91425" tIns="91425" rIns="91425" bIns="91425" anchor="t" anchorCtr="0">
            <a:normAutofit/>
          </a:bodyPr>
          <a:lstStyle>
            <a:lvl1pPr marL="457200" lvl="0" indent="-330200" rtl="0">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rtl="0">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4593" name="Google Shape;4593;p5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body w/chevron bkgrnd">
  <p:cSld name="TITLE_AND_BODY_3">
    <p:spTree>
      <p:nvGrpSpPr>
        <p:cNvPr id="1" name="Shape 4594"/>
        <p:cNvGrpSpPr/>
        <p:nvPr/>
      </p:nvGrpSpPr>
      <p:grpSpPr>
        <a:xfrm>
          <a:off x="0" y="0"/>
          <a:ext cx="0" cy="0"/>
          <a:chOff x="0" y="0"/>
          <a:chExt cx="0" cy="0"/>
        </a:xfrm>
      </p:grpSpPr>
      <p:grpSp>
        <p:nvGrpSpPr>
          <p:cNvPr id="4595" name="Google Shape;4595;p58"/>
          <p:cNvGrpSpPr/>
          <p:nvPr/>
        </p:nvGrpSpPr>
        <p:grpSpPr>
          <a:xfrm>
            <a:off x="1936602" y="6"/>
            <a:ext cx="3697033" cy="5143642"/>
            <a:chOff x="1926275" y="238125"/>
            <a:chExt cx="3765950" cy="5239525"/>
          </a:xfrm>
        </p:grpSpPr>
        <p:sp>
          <p:nvSpPr>
            <p:cNvPr id="4596" name="Google Shape;4596;p58"/>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8"/>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8"/>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8"/>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8"/>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8"/>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8"/>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8"/>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8"/>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8"/>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8"/>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8"/>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8"/>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8"/>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8"/>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8"/>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8"/>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8"/>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8"/>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8"/>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8"/>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8"/>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8"/>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8"/>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8"/>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8"/>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8"/>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8"/>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8"/>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8"/>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8"/>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8"/>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8"/>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8"/>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8"/>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8"/>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8"/>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8"/>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8"/>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8"/>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8"/>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8"/>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8"/>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8"/>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8"/>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8"/>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8"/>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8"/>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8"/>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8"/>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8"/>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8"/>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8"/>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8"/>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8"/>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8"/>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8"/>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8"/>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8"/>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8"/>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56" name="Google Shape;4656;p58"/>
          <p:cNvSpPr txBox="1">
            <a:spLocks noGrp="1"/>
          </p:cNvSpPr>
          <p:nvPr>
            <p:ph type="title"/>
          </p:nvPr>
        </p:nvSpPr>
        <p:spPr>
          <a:xfrm>
            <a:off x="365800" y="507175"/>
            <a:ext cx="8407500" cy="637500"/>
          </a:xfrm>
          <a:prstGeom prst="rect">
            <a:avLst/>
          </a:prstGeom>
        </p:spPr>
        <p:txBody>
          <a:bodyPr spcFirstLastPara="1" wrap="square" lIns="91425" tIns="91425" rIns="91425" bIns="91425" anchor="t" anchorCtr="0">
            <a:normAutofit/>
          </a:bodyPr>
          <a:lstStyle>
            <a:lvl1pPr lvl="0" rtl="0">
              <a:lnSpc>
                <a:spcPct val="115000"/>
              </a:lnSpc>
              <a:spcBef>
                <a:spcPts val="0"/>
              </a:spcBef>
              <a:spcAft>
                <a:spcPts val="0"/>
              </a:spcAft>
              <a:buSzPts val="2800"/>
              <a:buNone/>
              <a:defRPr sz="2800"/>
            </a:lvl1pPr>
            <a:lvl2pPr lvl="1" rtl="0">
              <a:lnSpc>
                <a:spcPct val="115000"/>
              </a:lnSpc>
              <a:spcBef>
                <a:spcPts val="0"/>
              </a:spcBef>
              <a:spcAft>
                <a:spcPts val="0"/>
              </a:spcAft>
              <a:buSzPts val="2800"/>
              <a:buNone/>
              <a:defRPr/>
            </a:lvl2pPr>
            <a:lvl3pPr lvl="2" rtl="0">
              <a:lnSpc>
                <a:spcPct val="115000"/>
              </a:lnSpc>
              <a:spcBef>
                <a:spcPts val="0"/>
              </a:spcBef>
              <a:spcAft>
                <a:spcPts val="0"/>
              </a:spcAft>
              <a:buSzPts val="2800"/>
              <a:buNone/>
              <a:defRPr/>
            </a:lvl3pPr>
            <a:lvl4pPr lvl="3" rtl="0">
              <a:lnSpc>
                <a:spcPct val="115000"/>
              </a:lnSpc>
              <a:spcBef>
                <a:spcPts val="0"/>
              </a:spcBef>
              <a:spcAft>
                <a:spcPts val="0"/>
              </a:spcAft>
              <a:buSzPts val="2800"/>
              <a:buNone/>
              <a:defRPr/>
            </a:lvl4pPr>
            <a:lvl5pPr lvl="4" rtl="0">
              <a:lnSpc>
                <a:spcPct val="115000"/>
              </a:lnSpc>
              <a:spcBef>
                <a:spcPts val="0"/>
              </a:spcBef>
              <a:spcAft>
                <a:spcPts val="0"/>
              </a:spcAft>
              <a:buSzPts val="2800"/>
              <a:buNone/>
              <a:defRPr/>
            </a:lvl5pPr>
            <a:lvl6pPr lvl="5" rtl="0">
              <a:lnSpc>
                <a:spcPct val="115000"/>
              </a:lnSpc>
              <a:spcBef>
                <a:spcPts val="0"/>
              </a:spcBef>
              <a:spcAft>
                <a:spcPts val="0"/>
              </a:spcAft>
              <a:buSzPts val="2800"/>
              <a:buNone/>
              <a:defRPr/>
            </a:lvl6pPr>
            <a:lvl7pPr lvl="6" rtl="0">
              <a:lnSpc>
                <a:spcPct val="115000"/>
              </a:lnSpc>
              <a:spcBef>
                <a:spcPts val="0"/>
              </a:spcBef>
              <a:spcAft>
                <a:spcPts val="0"/>
              </a:spcAft>
              <a:buSzPts val="2800"/>
              <a:buNone/>
              <a:defRPr/>
            </a:lvl7pPr>
            <a:lvl8pPr lvl="7" rtl="0">
              <a:lnSpc>
                <a:spcPct val="115000"/>
              </a:lnSpc>
              <a:spcBef>
                <a:spcPts val="0"/>
              </a:spcBef>
              <a:spcAft>
                <a:spcPts val="0"/>
              </a:spcAft>
              <a:buSzPts val="2800"/>
              <a:buNone/>
              <a:defRPr/>
            </a:lvl8pPr>
            <a:lvl9pPr lvl="8" rtl="0">
              <a:lnSpc>
                <a:spcPct val="115000"/>
              </a:lnSpc>
              <a:spcBef>
                <a:spcPts val="0"/>
              </a:spcBef>
              <a:spcAft>
                <a:spcPts val="0"/>
              </a:spcAft>
              <a:buSzPts val="2800"/>
              <a:buNone/>
              <a:defRPr/>
            </a:lvl9pPr>
          </a:lstStyle>
          <a:p>
            <a:endParaRPr/>
          </a:p>
        </p:txBody>
      </p:sp>
      <p:sp>
        <p:nvSpPr>
          <p:cNvPr id="4657" name="Google Shape;4657;p58"/>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4658" name="Google Shape;4658;p58"/>
          <p:cNvSpPr txBox="1">
            <a:spLocks noGrp="1"/>
          </p:cNvSpPr>
          <p:nvPr>
            <p:ph type="subTitle" idx="1"/>
          </p:nvPr>
        </p:nvSpPr>
        <p:spPr>
          <a:xfrm>
            <a:off x="375508" y="166466"/>
            <a:ext cx="4029000" cy="316800"/>
          </a:xfrm>
          <a:prstGeom prst="rect">
            <a:avLst/>
          </a:prstGeom>
        </p:spPr>
        <p:txBody>
          <a:bodyPr spcFirstLastPara="1" wrap="square" lIns="91425" tIns="91425" rIns="91425" bIns="91425" anchor="ctr" anchorCtr="0">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a:p>
        </p:txBody>
      </p:sp>
      <p:sp>
        <p:nvSpPr>
          <p:cNvPr id="4659" name="Google Shape;4659;p58"/>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0" name="Google Shape;4660;p58"/>
          <p:cNvGrpSpPr/>
          <p:nvPr/>
        </p:nvGrpSpPr>
        <p:grpSpPr>
          <a:xfrm>
            <a:off x="8041173" y="4778596"/>
            <a:ext cx="598277" cy="170409"/>
            <a:chOff x="238125" y="1822850"/>
            <a:chExt cx="7080200" cy="2016675"/>
          </a:xfrm>
        </p:grpSpPr>
        <p:sp>
          <p:nvSpPr>
            <p:cNvPr id="4661" name="Google Shape;4661;p5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68" name="Google Shape;4668;p58"/>
          <p:cNvSpPr txBox="1">
            <a:spLocks noGrp="1"/>
          </p:cNvSpPr>
          <p:nvPr>
            <p:ph type="body" idx="2"/>
          </p:nvPr>
        </p:nvSpPr>
        <p:spPr>
          <a:xfrm>
            <a:off x="375500" y="1256775"/>
            <a:ext cx="8530500" cy="3309300"/>
          </a:xfrm>
          <a:prstGeom prst="rect">
            <a:avLst/>
          </a:prstGeom>
        </p:spPr>
        <p:txBody>
          <a:bodyPr spcFirstLastPara="1" wrap="square" lIns="91425" tIns="91425" rIns="91425" bIns="91425" anchor="t" anchorCtr="0">
            <a:normAutofit/>
          </a:bodyPr>
          <a:lstStyle>
            <a:lvl1pPr marL="457200" lvl="0" indent="-330200" rtl="0">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rtl="0">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4669" name="Google Shape;4669;p5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body blank bkgrnd">
  <p:cSld name="TITLE_AND_BODY_3_1">
    <p:spTree>
      <p:nvGrpSpPr>
        <p:cNvPr id="1" name="Shape 4670"/>
        <p:cNvGrpSpPr/>
        <p:nvPr/>
      </p:nvGrpSpPr>
      <p:grpSpPr>
        <a:xfrm>
          <a:off x="0" y="0"/>
          <a:ext cx="0" cy="0"/>
          <a:chOff x="0" y="0"/>
          <a:chExt cx="0" cy="0"/>
        </a:xfrm>
      </p:grpSpPr>
      <p:sp>
        <p:nvSpPr>
          <p:cNvPr id="4671" name="Google Shape;4671;p59"/>
          <p:cNvSpPr txBox="1">
            <a:spLocks noGrp="1"/>
          </p:cNvSpPr>
          <p:nvPr>
            <p:ph type="title"/>
          </p:nvPr>
        </p:nvSpPr>
        <p:spPr>
          <a:xfrm>
            <a:off x="365800" y="507175"/>
            <a:ext cx="8407500" cy="637500"/>
          </a:xfrm>
          <a:prstGeom prst="rect">
            <a:avLst/>
          </a:prstGeom>
        </p:spPr>
        <p:txBody>
          <a:bodyPr spcFirstLastPara="1" wrap="square" lIns="91425" tIns="91425" rIns="91425" bIns="91425" anchor="t" anchorCtr="0">
            <a:normAutofit/>
          </a:bodyPr>
          <a:lstStyle>
            <a:lvl1pPr lvl="0" rtl="0">
              <a:lnSpc>
                <a:spcPct val="115000"/>
              </a:lnSpc>
              <a:spcBef>
                <a:spcPts val="0"/>
              </a:spcBef>
              <a:spcAft>
                <a:spcPts val="0"/>
              </a:spcAft>
              <a:buSzPts val="2800"/>
              <a:buNone/>
              <a:defRPr sz="2800"/>
            </a:lvl1pPr>
            <a:lvl2pPr lvl="1" rtl="0">
              <a:lnSpc>
                <a:spcPct val="115000"/>
              </a:lnSpc>
              <a:spcBef>
                <a:spcPts val="0"/>
              </a:spcBef>
              <a:spcAft>
                <a:spcPts val="0"/>
              </a:spcAft>
              <a:buSzPts val="2800"/>
              <a:buNone/>
              <a:defRPr/>
            </a:lvl2pPr>
            <a:lvl3pPr lvl="2" rtl="0">
              <a:lnSpc>
                <a:spcPct val="115000"/>
              </a:lnSpc>
              <a:spcBef>
                <a:spcPts val="0"/>
              </a:spcBef>
              <a:spcAft>
                <a:spcPts val="0"/>
              </a:spcAft>
              <a:buSzPts val="2800"/>
              <a:buNone/>
              <a:defRPr/>
            </a:lvl3pPr>
            <a:lvl4pPr lvl="3" rtl="0">
              <a:lnSpc>
                <a:spcPct val="115000"/>
              </a:lnSpc>
              <a:spcBef>
                <a:spcPts val="0"/>
              </a:spcBef>
              <a:spcAft>
                <a:spcPts val="0"/>
              </a:spcAft>
              <a:buSzPts val="2800"/>
              <a:buNone/>
              <a:defRPr/>
            </a:lvl4pPr>
            <a:lvl5pPr lvl="4" rtl="0">
              <a:lnSpc>
                <a:spcPct val="115000"/>
              </a:lnSpc>
              <a:spcBef>
                <a:spcPts val="0"/>
              </a:spcBef>
              <a:spcAft>
                <a:spcPts val="0"/>
              </a:spcAft>
              <a:buSzPts val="2800"/>
              <a:buNone/>
              <a:defRPr/>
            </a:lvl5pPr>
            <a:lvl6pPr lvl="5" rtl="0">
              <a:lnSpc>
                <a:spcPct val="115000"/>
              </a:lnSpc>
              <a:spcBef>
                <a:spcPts val="0"/>
              </a:spcBef>
              <a:spcAft>
                <a:spcPts val="0"/>
              </a:spcAft>
              <a:buSzPts val="2800"/>
              <a:buNone/>
              <a:defRPr/>
            </a:lvl6pPr>
            <a:lvl7pPr lvl="6" rtl="0">
              <a:lnSpc>
                <a:spcPct val="115000"/>
              </a:lnSpc>
              <a:spcBef>
                <a:spcPts val="0"/>
              </a:spcBef>
              <a:spcAft>
                <a:spcPts val="0"/>
              </a:spcAft>
              <a:buSzPts val="2800"/>
              <a:buNone/>
              <a:defRPr/>
            </a:lvl7pPr>
            <a:lvl8pPr lvl="7" rtl="0">
              <a:lnSpc>
                <a:spcPct val="115000"/>
              </a:lnSpc>
              <a:spcBef>
                <a:spcPts val="0"/>
              </a:spcBef>
              <a:spcAft>
                <a:spcPts val="0"/>
              </a:spcAft>
              <a:buSzPts val="2800"/>
              <a:buNone/>
              <a:defRPr/>
            </a:lvl8pPr>
            <a:lvl9pPr lvl="8" rtl="0">
              <a:lnSpc>
                <a:spcPct val="115000"/>
              </a:lnSpc>
              <a:spcBef>
                <a:spcPts val="0"/>
              </a:spcBef>
              <a:spcAft>
                <a:spcPts val="0"/>
              </a:spcAft>
              <a:buSzPts val="2800"/>
              <a:buNone/>
              <a:defRPr/>
            </a:lvl9pPr>
          </a:lstStyle>
          <a:p>
            <a:endParaRPr/>
          </a:p>
        </p:txBody>
      </p:sp>
      <p:sp>
        <p:nvSpPr>
          <p:cNvPr id="4672" name="Google Shape;4672;p59"/>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4673" name="Google Shape;4673;p59"/>
          <p:cNvSpPr txBox="1">
            <a:spLocks noGrp="1"/>
          </p:cNvSpPr>
          <p:nvPr>
            <p:ph type="subTitle" idx="1"/>
          </p:nvPr>
        </p:nvSpPr>
        <p:spPr>
          <a:xfrm>
            <a:off x="375508" y="166466"/>
            <a:ext cx="4029000" cy="316800"/>
          </a:xfrm>
          <a:prstGeom prst="rect">
            <a:avLst/>
          </a:prstGeom>
        </p:spPr>
        <p:txBody>
          <a:bodyPr spcFirstLastPara="1" wrap="square" lIns="91425" tIns="91425" rIns="91425" bIns="91425" anchor="ctr" anchorCtr="0">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a:p>
        </p:txBody>
      </p:sp>
      <p:sp>
        <p:nvSpPr>
          <p:cNvPr id="4674" name="Google Shape;4674;p59"/>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5" name="Google Shape;4675;p59"/>
          <p:cNvGrpSpPr/>
          <p:nvPr/>
        </p:nvGrpSpPr>
        <p:grpSpPr>
          <a:xfrm>
            <a:off x="8041173" y="4778596"/>
            <a:ext cx="598277" cy="170409"/>
            <a:chOff x="238125" y="1822850"/>
            <a:chExt cx="7080200" cy="2016675"/>
          </a:xfrm>
        </p:grpSpPr>
        <p:sp>
          <p:nvSpPr>
            <p:cNvPr id="4676" name="Google Shape;4676;p5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83" name="Google Shape;4683;p59"/>
          <p:cNvSpPr txBox="1">
            <a:spLocks noGrp="1"/>
          </p:cNvSpPr>
          <p:nvPr>
            <p:ph type="body" idx="2"/>
          </p:nvPr>
        </p:nvSpPr>
        <p:spPr>
          <a:xfrm>
            <a:off x="375500" y="1256775"/>
            <a:ext cx="8530500" cy="3309300"/>
          </a:xfrm>
          <a:prstGeom prst="rect">
            <a:avLst/>
          </a:prstGeom>
        </p:spPr>
        <p:txBody>
          <a:bodyPr spcFirstLastPara="1" wrap="square" lIns="91425" tIns="91425" rIns="91425" bIns="91425" anchor="t" anchorCtr="0">
            <a:normAutofit/>
          </a:bodyPr>
          <a:lstStyle>
            <a:lvl1pPr marL="457200" lvl="0" indent="-330200" rtl="0">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rtl="0">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4684" name="Google Shape;4684;p5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body, right justified">
  <p:cSld name="TITLE_AND_BODY_2">
    <p:spTree>
      <p:nvGrpSpPr>
        <p:cNvPr id="1" name="Shape 4685"/>
        <p:cNvGrpSpPr/>
        <p:nvPr/>
      </p:nvGrpSpPr>
      <p:grpSpPr>
        <a:xfrm>
          <a:off x="0" y="0"/>
          <a:ext cx="0" cy="0"/>
          <a:chOff x="0" y="0"/>
          <a:chExt cx="0" cy="0"/>
        </a:xfrm>
      </p:grpSpPr>
      <p:sp>
        <p:nvSpPr>
          <p:cNvPr id="4686" name="Google Shape;4686;p60"/>
          <p:cNvSpPr txBox="1">
            <a:spLocks noGrp="1"/>
          </p:cNvSpPr>
          <p:nvPr>
            <p:ph type="title"/>
          </p:nvPr>
        </p:nvSpPr>
        <p:spPr>
          <a:xfrm>
            <a:off x="4564775" y="797750"/>
            <a:ext cx="4227900" cy="11463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687" name="Google Shape;4687;p60"/>
          <p:cNvSpPr txBox="1">
            <a:spLocks noGrp="1"/>
          </p:cNvSpPr>
          <p:nvPr>
            <p:ph type="body" idx="1"/>
          </p:nvPr>
        </p:nvSpPr>
        <p:spPr>
          <a:xfrm>
            <a:off x="4564775" y="1944150"/>
            <a:ext cx="4227900" cy="2555700"/>
          </a:xfrm>
          <a:prstGeom prst="rect">
            <a:avLst/>
          </a:prstGeom>
        </p:spPr>
        <p:txBody>
          <a:bodyPr spcFirstLastPara="1" wrap="square" lIns="91425" tIns="91425" rIns="91425" bIns="91425" anchor="t" anchorCtr="0">
            <a:normAutofit/>
          </a:bodyPr>
          <a:lstStyle>
            <a:lvl1pPr marL="457200" lvl="0" indent="-330200" rtl="0">
              <a:spcBef>
                <a:spcPts val="0"/>
              </a:spcBef>
              <a:spcAft>
                <a:spcPts val="0"/>
              </a:spcAft>
              <a:buSzPts val="1600"/>
              <a:buChar char="●"/>
              <a:defRPr/>
            </a:lvl1pPr>
            <a:lvl2pPr marL="914400" lvl="1" indent="-317500" rtl="0">
              <a:spcBef>
                <a:spcPts val="0"/>
              </a:spcBef>
              <a:spcAft>
                <a:spcPts val="0"/>
              </a:spcAft>
              <a:buSzPts val="1400"/>
              <a:buChar char="○"/>
              <a:defRPr/>
            </a:lvl2pPr>
            <a:lvl3pPr marL="1371600" lvl="2" indent="-304800" rtl="0">
              <a:spcBef>
                <a:spcPts val="0"/>
              </a:spcBef>
              <a:spcAft>
                <a:spcPts val="0"/>
              </a:spcAft>
              <a:buSzPts val="1200"/>
              <a:buChar char="■"/>
              <a:defRPr/>
            </a:lvl3pPr>
            <a:lvl4pPr marL="1828800" lvl="3" indent="-304800" rtl="0">
              <a:spcBef>
                <a:spcPts val="0"/>
              </a:spcBef>
              <a:spcAft>
                <a:spcPts val="0"/>
              </a:spcAft>
              <a:buSzPts val="1200"/>
              <a:buChar char="●"/>
              <a:defRPr/>
            </a:lvl4pPr>
            <a:lvl5pPr marL="2286000" lvl="4" indent="-292100" rtl="0">
              <a:spcBef>
                <a:spcPts val="0"/>
              </a:spcBef>
              <a:spcAft>
                <a:spcPts val="0"/>
              </a:spcAft>
              <a:buSzPts val="1000"/>
              <a:buChar char="○"/>
              <a:defRPr/>
            </a:lvl5pPr>
            <a:lvl6pPr marL="2743200" lvl="5" indent="-292100" rtl="0">
              <a:spcBef>
                <a:spcPts val="0"/>
              </a:spcBef>
              <a:spcAft>
                <a:spcPts val="0"/>
              </a:spcAft>
              <a:buSzPts val="1000"/>
              <a:buChar char="■"/>
              <a:defRPr/>
            </a:lvl6pPr>
            <a:lvl7pPr marL="3200400" lvl="6" indent="-292100" rtl="0">
              <a:spcBef>
                <a:spcPts val="0"/>
              </a:spcBef>
              <a:spcAft>
                <a:spcPts val="0"/>
              </a:spcAft>
              <a:buSzPts val="1000"/>
              <a:buChar char="●"/>
              <a:defRPr/>
            </a:lvl7pPr>
            <a:lvl8pPr marL="3657600" lvl="7" indent="-285750" rtl="0">
              <a:spcBef>
                <a:spcPts val="0"/>
              </a:spcBef>
              <a:spcAft>
                <a:spcPts val="0"/>
              </a:spcAft>
              <a:buSzPts val="900"/>
              <a:buChar char="○"/>
              <a:defRPr/>
            </a:lvl8pPr>
            <a:lvl9pPr marL="4114800" lvl="8" indent="-285750" rtl="0">
              <a:spcBef>
                <a:spcPts val="0"/>
              </a:spcBef>
              <a:spcAft>
                <a:spcPts val="0"/>
              </a:spcAft>
              <a:buSzPts val="900"/>
              <a:buChar char="■"/>
              <a:defRPr/>
            </a:lvl9pPr>
          </a:lstStyle>
          <a:p>
            <a:endParaRPr/>
          </a:p>
        </p:txBody>
      </p:sp>
      <p:sp>
        <p:nvSpPr>
          <p:cNvPr id="4688" name="Google Shape;4688;p60"/>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4689" name="Google Shape;4689;p60"/>
          <p:cNvSpPr/>
          <p:nvPr/>
        </p:nvSpPr>
        <p:spPr>
          <a:xfrm>
            <a:off x="4715515"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0"/>
          <p:cNvSpPr txBox="1">
            <a:spLocks noGrp="1"/>
          </p:cNvSpPr>
          <p:nvPr>
            <p:ph type="subTitle" idx="2"/>
          </p:nvPr>
        </p:nvSpPr>
        <p:spPr>
          <a:xfrm>
            <a:off x="4807550" y="421625"/>
            <a:ext cx="3985200" cy="316800"/>
          </a:xfrm>
          <a:prstGeom prst="rect">
            <a:avLst/>
          </a:prstGeom>
        </p:spPr>
        <p:txBody>
          <a:bodyPr spcFirstLastPara="1" wrap="square" lIns="91425" tIns="91425" rIns="91425" bIns="91425" anchor="ctr" anchorCtr="0">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000"/>
              <a:buFont typeface="Inter Medium"/>
              <a:buNone/>
              <a:defRPr sz="1000">
                <a:latin typeface="Inter Medium"/>
                <a:ea typeface="Inter Medium"/>
                <a:cs typeface="Inter Medium"/>
                <a:sym typeface="Inter Medium"/>
              </a:defRPr>
            </a:lvl2pPr>
            <a:lvl3pPr lvl="2" rtl="0">
              <a:spcBef>
                <a:spcPts val="0"/>
              </a:spcBef>
              <a:spcAft>
                <a:spcPts val="0"/>
              </a:spcAft>
              <a:buSzPts val="1000"/>
              <a:buFont typeface="Inter Medium"/>
              <a:buNone/>
              <a:defRPr sz="1000">
                <a:latin typeface="Inter Medium"/>
                <a:ea typeface="Inter Medium"/>
                <a:cs typeface="Inter Medium"/>
                <a:sym typeface="Inter Medium"/>
              </a:defRPr>
            </a:lvl3pPr>
            <a:lvl4pPr lvl="3" rtl="0">
              <a:spcBef>
                <a:spcPts val="0"/>
              </a:spcBef>
              <a:spcAft>
                <a:spcPts val="0"/>
              </a:spcAft>
              <a:buSzPts val="1000"/>
              <a:buFont typeface="Inter Medium"/>
              <a:buNone/>
              <a:defRPr sz="1000">
                <a:latin typeface="Inter Medium"/>
                <a:ea typeface="Inter Medium"/>
                <a:cs typeface="Inter Medium"/>
                <a:sym typeface="Inter Medium"/>
              </a:defRPr>
            </a:lvl4pPr>
            <a:lvl5pPr lvl="4" rtl="0">
              <a:spcBef>
                <a:spcPts val="0"/>
              </a:spcBef>
              <a:spcAft>
                <a:spcPts val="0"/>
              </a:spcAft>
              <a:buSzPts val="1000"/>
              <a:buFont typeface="Inter Medium"/>
              <a:buNone/>
              <a:defRPr>
                <a:latin typeface="Inter Medium"/>
                <a:ea typeface="Inter Medium"/>
                <a:cs typeface="Inter Medium"/>
                <a:sym typeface="Inter Medium"/>
              </a:defRPr>
            </a:lvl5pPr>
            <a:lvl6pPr lvl="5" rtl="0">
              <a:spcBef>
                <a:spcPts val="0"/>
              </a:spcBef>
              <a:spcAft>
                <a:spcPts val="0"/>
              </a:spcAft>
              <a:buSzPts val="1000"/>
              <a:buFont typeface="Inter Medium"/>
              <a:buNone/>
              <a:defRPr>
                <a:latin typeface="Inter Medium"/>
                <a:ea typeface="Inter Medium"/>
                <a:cs typeface="Inter Medium"/>
                <a:sym typeface="Inter Medium"/>
              </a:defRPr>
            </a:lvl6pPr>
            <a:lvl7pPr lvl="6" rtl="0">
              <a:spcBef>
                <a:spcPts val="0"/>
              </a:spcBef>
              <a:spcAft>
                <a:spcPts val="0"/>
              </a:spcAft>
              <a:buSzPts val="1000"/>
              <a:buFont typeface="Inter Medium"/>
              <a:buNone/>
              <a:defRPr>
                <a:latin typeface="Inter Medium"/>
                <a:ea typeface="Inter Medium"/>
                <a:cs typeface="Inter Medium"/>
                <a:sym typeface="Inter Medium"/>
              </a:defRPr>
            </a:lvl7pPr>
            <a:lvl8pPr lvl="7" rtl="0">
              <a:spcBef>
                <a:spcPts val="0"/>
              </a:spcBef>
              <a:spcAft>
                <a:spcPts val="0"/>
              </a:spcAft>
              <a:buSzPts val="1000"/>
              <a:buFont typeface="Inter Medium"/>
              <a:buNone/>
              <a:defRPr sz="1000">
                <a:latin typeface="Inter Medium"/>
                <a:ea typeface="Inter Medium"/>
                <a:cs typeface="Inter Medium"/>
                <a:sym typeface="Inter Medium"/>
              </a:defRPr>
            </a:lvl8pPr>
            <a:lvl9pPr lvl="8" rtl="0">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4691" name="Google Shape;4691;p60"/>
          <p:cNvGrpSpPr/>
          <p:nvPr/>
        </p:nvGrpSpPr>
        <p:grpSpPr>
          <a:xfrm>
            <a:off x="8041173" y="4778596"/>
            <a:ext cx="598277" cy="170409"/>
            <a:chOff x="238125" y="1822850"/>
            <a:chExt cx="7080200" cy="2016675"/>
          </a:xfrm>
        </p:grpSpPr>
        <p:sp>
          <p:nvSpPr>
            <p:cNvPr id="4692" name="Google Shape;4692;p6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body, left justified">
  <p:cSld name="TITLE_AND_BODY_2_2">
    <p:spTree>
      <p:nvGrpSpPr>
        <p:cNvPr id="1" name="Shape 4699"/>
        <p:cNvGrpSpPr/>
        <p:nvPr/>
      </p:nvGrpSpPr>
      <p:grpSpPr>
        <a:xfrm>
          <a:off x="0" y="0"/>
          <a:ext cx="0" cy="0"/>
          <a:chOff x="0" y="0"/>
          <a:chExt cx="0" cy="0"/>
        </a:xfrm>
      </p:grpSpPr>
      <p:sp>
        <p:nvSpPr>
          <p:cNvPr id="4700" name="Google Shape;4700;p61"/>
          <p:cNvSpPr txBox="1">
            <a:spLocks noGrp="1"/>
          </p:cNvSpPr>
          <p:nvPr>
            <p:ph type="title"/>
          </p:nvPr>
        </p:nvSpPr>
        <p:spPr>
          <a:xfrm>
            <a:off x="399846" y="797750"/>
            <a:ext cx="4227900" cy="11463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701" name="Google Shape;4701;p61"/>
          <p:cNvSpPr txBox="1">
            <a:spLocks noGrp="1"/>
          </p:cNvSpPr>
          <p:nvPr>
            <p:ph type="body" idx="1"/>
          </p:nvPr>
        </p:nvSpPr>
        <p:spPr>
          <a:xfrm>
            <a:off x="399846" y="1944150"/>
            <a:ext cx="4227900" cy="2555700"/>
          </a:xfrm>
          <a:prstGeom prst="rect">
            <a:avLst/>
          </a:prstGeom>
        </p:spPr>
        <p:txBody>
          <a:bodyPr spcFirstLastPara="1" wrap="square" lIns="91425" tIns="91425" rIns="91425" bIns="91425" anchor="t" anchorCtr="0">
            <a:normAutofit/>
          </a:bodyPr>
          <a:lstStyle>
            <a:lvl1pPr marL="457200" lvl="0" indent="-330200" rtl="0">
              <a:spcBef>
                <a:spcPts val="0"/>
              </a:spcBef>
              <a:spcAft>
                <a:spcPts val="0"/>
              </a:spcAft>
              <a:buSzPts val="1600"/>
              <a:buChar char="●"/>
              <a:defRPr/>
            </a:lvl1pPr>
            <a:lvl2pPr marL="914400" lvl="1" indent="-317500" rtl="0">
              <a:spcBef>
                <a:spcPts val="0"/>
              </a:spcBef>
              <a:spcAft>
                <a:spcPts val="0"/>
              </a:spcAft>
              <a:buSzPts val="1400"/>
              <a:buChar char="○"/>
              <a:defRPr/>
            </a:lvl2pPr>
            <a:lvl3pPr marL="1371600" lvl="2" indent="-304800" rtl="0">
              <a:spcBef>
                <a:spcPts val="0"/>
              </a:spcBef>
              <a:spcAft>
                <a:spcPts val="0"/>
              </a:spcAft>
              <a:buSzPts val="1200"/>
              <a:buChar char="■"/>
              <a:defRPr/>
            </a:lvl3pPr>
            <a:lvl4pPr marL="1828800" lvl="3" indent="-304800" rtl="0">
              <a:spcBef>
                <a:spcPts val="0"/>
              </a:spcBef>
              <a:spcAft>
                <a:spcPts val="0"/>
              </a:spcAft>
              <a:buSzPts val="1200"/>
              <a:buChar char="●"/>
              <a:defRPr/>
            </a:lvl4pPr>
            <a:lvl5pPr marL="2286000" lvl="4" indent="-292100" rtl="0">
              <a:spcBef>
                <a:spcPts val="0"/>
              </a:spcBef>
              <a:spcAft>
                <a:spcPts val="0"/>
              </a:spcAft>
              <a:buSzPts val="1000"/>
              <a:buChar char="○"/>
              <a:defRPr/>
            </a:lvl5pPr>
            <a:lvl6pPr marL="2743200" lvl="5" indent="-292100" rtl="0">
              <a:spcBef>
                <a:spcPts val="0"/>
              </a:spcBef>
              <a:spcAft>
                <a:spcPts val="0"/>
              </a:spcAft>
              <a:buSzPts val="1000"/>
              <a:buChar char="■"/>
              <a:defRPr/>
            </a:lvl6pPr>
            <a:lvl7pPr marL="3200400" lvl="6" indent="-292100" rtl="0">
              <a:spcBef>
                <a:spcPts val="0"/>
              </a:spcBef>
              <a:spcAft>
                <a:spcPts val="0"/>
              </a:spcAft>
              <a:buSzPts val="1000"/>
              <a:buChar char="●"/>
              <a:defRPr/>
            </a:lvl7pPr>
            <a:lvl8pPr marL="3657600" lvl="7" indent="-285750" rtl="0">
              <a:spcBef>
                <a:spcPts val="0"/>
              </a:spcBef>
              <a:spcAft>
                <a:spcPts val="0"/>
              </a:spcAft>
              <a:buSzPts val="900"/>
              <a:buChar char="○"/>
              <a:defRPr/>
            </a:lvl8pPr>
            <a:lvl9pPr marL="4114800" lvl="8" indent="-285750" rtl="0">
              <a:spcBef>
                <a:spcPts val="0"/>
              </a:spcBef>
              <a:spcAft>
                <a:spcPts val="0"/>
              </a:spcAft>
              <a:buSzPts val="900"/>
              <a:buChar char="■"/>
              <a:defRPr/>
            </a:lvl9pPr>
          </a:lstStyle>
          <a:p>
            <a:endParaRPr/>
          </a:p>
        </p:txBody>
      </p:sp>
      <p:sp>
        <p:nvSpPr>
          <p:cNvPr id="4702" name="Google Shape;4702;p61"/>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4703" name="Google Shape;4703;p61"/>
          <p:cNvSpPr/>
          <p:nvPr/>
        </p:nvSpPr>
        <p:spPr>
          <a:xfrm>
            <a:off x="550586"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1"/>
          <p:cNvSpPr txBox="1">
            <a:spLocks noGrp="1"/>
          </p:cNvSpPr>
          <p:nvPr>
            <p:ph type="subTitle" idx="2"/>
          </p:nvPr>
        </p:nvSpPr>
        <p:spPr>
          <a:xfrm>
            <a:off x="642621" y="421625"/>
            <a:ext cx="3985200" cy="316800"/>
          </a:xfrm>
          <a:prstGeom prst="rect">
            <a:avLst/>
          </a:prstGeom>
        </p:spPr>
        <p:txBody>
          <a:bodyPr spcFirstLastPara="1" wrap="square" lIns="91425" tIns="91425" rIns="91425" bIns="91425" anchor="ctr" anchorCtr="0">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000"/>
              <a:buFont typeface="Inter Medium"/>
              <a:buNone/>
              <a:defRPr sz="1000">
                <a:latin typeface="Inter Medium"/>
                <a:ea typeface="Inter Medium"/>
                <a:cs typeface="Inter Medium"/>
                <a:sym typeface="Inter Medium"/>
              </a:defRPr>
            </a:lvl2pPr>
            <a:lvl3pPr lvl="2" rtl="0">
              <a:spcBef>
                <a:spcPts val="0"/>
              </a:spcBef>
              <a:spcAft>
                <a:spcPts val="0"/>
              </a:spcAft>
              <a:buSzPts val="1000"/>
              <a:buFont typeface="Inter Medium"/>
              <a:buNone/>
              <a:defRPr sz="1000">
                <a:latin typeface="Inter Medium"/>
                <a:ea typeface="Inter Medium"/>
                <a:cs typeface="Inter Medium"/>
                <a:sym typeface="Inter Medium"/>
              </a:defRPr>
            </a:lvl3pPr>
            <a:lvl4pPr lvl="3" rtl="0">
              <a:spcBef>
                <a:spcPts val="0"/>
              </a:spcBef>
              <a:spcAft>
                <a:spcPts val="0"/>
              </a:spcAft>
              <a:buSzPts val="1000"/>
              <a:buFont typeface="Inter Medium"/>
              <a:buNone/>
              <a:defRPr sz="1000">
                <a:latin typeface="Inter Medium"/>
                <a:ea typeface="Inter Medium"/>
                <a:cs typeface="Inter Medium"/>
                <a:sym typeface="Inter Medium"/>
              </a:defRPr>
            </a:lvl4pPr>
            <a:lvl5pPr lvl="4" rtl="0">
              <a:spcBef>
                <a:spcPts val="0"/>
              </a:spcBef>
              <a:spcAft>
                <a:spcPts val="0"/>
              </a:spcAft>
              <a:buSzPts val="1000"/>
              <a:buFont typeface="Inter Medium"/>
              <a:buNone/>
              <a:defRPr>
                <a:latin typeface="Inter Medium"/>
                <a:ea typeface="Inter Medium"/>
                <a:cs typeface="Inter Medium"/>
                <a:sym typeface="Inter Medium"/>
              </a:defRPr>
            </a:lvl5pPr>
            <a:lvl6pPr lvl="5" rtl="0">
              <a:spcBef>
                <a:spcPts val="0"/>
              </a:spcBef>
              <a:spcAft>
                <a:spcPts val="0"/>
              </a:spcAft>
              <a:buSzPts val="1000"/>
              <a:buFont typeface="Inter Medium"/>
              <a:buNone/>
              <a:defRPr>
                <a:latin typeface="Inter Medium"/>
                <a:ea typeface="Inter Medium"/>
                <a:cs typeface="Inter Medium"/>
                <a:sym typeface="Inter Medium"/>
              </a:defRPr>
            </a:lvl6pPr>
            <a:lvl7pPr lvl="6" rtl="0">
              <a:spcBef>
                <a:spcPts val="0"/>
              </a:spcBef>
              <a:spcAft>
                <a:spcPts val="0"/>
              </a:spcAft>
              <a:buSzPts val="1000"/>
              <a:buFont typeface="Inter Medium"/>
              <a:buNone/>
              <a:defRPr>
                <a:latin typeface="Inter Medium"/>
                <a:ea typeface="Inter Medium"/>
                <a:cs typeface="Inter Medium"/>
                <a:sym typeface="Inter Medium"/>
              </a:defRPr>
            </a:lvl7pPr>
            <a:lvl8pPr lvl="7" rtl="0">
              <a:spcBef>
                <a:spcPts val="0"/>
              </a:spcBef>
              <a:spcAft>
                <a:spcPts val="0"/>
              </a:spcAft>
              <a:buSzPts val="1000"/>
              <a:buFont typeface="Inter Medium"/>
              <a:buNone/>
              <a:defRPr sz="1000">
                <a:latin typeface="Inter Medium"/>
                <a:ea typeface="Inter Medium"/>
                <a:cs typeface="Inter Medium"/>
                <a:sym typeface="Inter Medium"/>
              </a:defRPr>
            </a:lvl8pPr>
            <a:lvl9pPr lvl="8" rtl="0">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4705" name="Google Shape;4705;p6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Shapes &amp; Imgs, title and lead-in right">
  <p:cSld name="TITLE_AND_BODY_2_1">
    <p:spTree>
      <p:nvGrpSpPr>
        <p:cNvPr id="1" name="Shape 4706"/>
        <p:cNvGrpSpPr/>
        <p:nvPr/>
      </p:nvGrpSpPr>
      <p:grpSpPr>
        <a:xfrm>
          <a:off x="0" y="0"/>
          <a:ext cx="0" cy="0"/>
          <a:chOff x="0" y="0"/>
          <a:chExt cx="0" cy="0"/>
        </a:xfrm>
      </p:grpSpPr>
      <p:sp>
        <p:nvSpPr>
          <p:cNvPr id="4707" name="Google Shape;4707;p62"/>
          <p:cNvSpPr txBox="1">
            <a:spLocks noGrp="1"/>
          </p:cNvSpPr>
          <p:nvPr>
            <p:ph type="title"/>
          </p:nvPr>
        </p:nvSpPr>
        <p:spPr>
          <a:xfrm>
            <a:off x="4094275" y="1292040"/>
            <a:ext cx="4366500" cy="11463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sz="2800"/>
            </a:lvl1pPr>
            <a:lvl2pPr lvl="1" rtl="0">
              <a:lnSpc>
                <a:spcPct val="100000"/>
              </a:lnSpc>
              <a:spcBef>
                <a:spcPts val="0"/>
              </a:spcBef>
              <a:spcAft>
                <a:spcPts val="0"/>
              </a:spcAft>
              <a:buSzPts val="2800"/>
              <a:buNone/>
              <a:defRPr/>
            </a:lvl2pPr>
            <a:lvl3pPr lvl="2" rtl="0">
              <a:lnSpc>
                <a:spcPct val="100000"/>
              </a:lnSpc>
              <a:spcBef>
                <a:spcPts val="0"/>
              </a:spcBef>
              <a:spcAft>
                <a:spcPts val="0"/>
              </a:spcAft>
              <a:buSzPts val="2800"/>
              <a:buNone/>
              <a:defRPr/>
            </a:lvl3pPr>
            <a:lvl4pPr lvl="3" rtl="0">
              <a:lnSpc>
                <a:spcPct val="100000"/>
              </a:lnSpc>
              <a:spcBef>
                <a:spcPts val="0"/>
              </a:spcBef>
              <a:spcAft>
                <a:spcPts val="0"/>
              </a:spcAft>
              <a:buSzPts val="2800"/>
              <a:buNone/>
              <a:defRPr/>
            </a:lvl4pPr>
            <a:lvl5pPr lvl="4" rtl="0">
              <a:lnSpc>
                <a:spcPct val="100000"/>
              </a:lnSpc>
              <a:spcBef>
                <a:spcPts val="0"/>
              </a:spcBef>
              <a:spcAft>
                <a:spcPts val="0"/>
              </a:spcAft>
              <a:buSzPts val="2800"/>
              <a:buNone/>
              <a:defRPr/>
            </a:lvl5pPr>
            <a:lvl6pPr lvl="5" rtl="0">
              <a:lnSpc>
                <a:spcPct val="100000"/>
              </a:lnSpc>
              <a:spcBef>
                <a:spcPts val="0"/>
              </a:spcBef>
              <a:spcAft>
                <a:spcPts val="0"/>
              </a:spcAft>
              <a:buSzPts val="2800"/>
              <a:buNone/>
              <a:defRPr/>
            </a:lvl6pPr>
            <a:lvl7pPr lvl="6" rtl="0">
              <a:lnSpc>
                <a:spcPct val="100000"/>
              </a:lnSpc>
              <a:spcBef>
                <a:spcPts val="0"/>
              </a:spcBef>
              <a:spcAft>
                <a:spcPts val="0"/>
              </a:spcAft>
              <a:buSzPts val="2800"/>
              <a:buNone/>
              <a:defRPr/>
            </a:lvl7pPr>
            <a:lvl8pPr lvl="7" rtl="0">
              <a:lnSpc>
                <a:spcPct val="100000"/>
              </a:lnSpc>
              <a:spcBef>
                <a:spcPts val="0"/>
              </a:spcBef>
              <a:spcAft>
                <a:spcPts val="0"/>
              </a:spcAft>
              <a:buSzPts val="2800"/>
              <a:buNone/>
              <a:defRPr/>
            </a:lvl8pPr>
            <a:lvl9pPr lvl="8" rtl="0">
              <a:lnSpc>
                <a:spcPct val="100000"/>
              </a:lnSpc>
              <a:spcBef>
                <a:spcPts val="0"/>
              </a:spcBef>
              <a:spcAft>
                <a:spcPts val="0"/>
              </a:spcAft>
              <a:buSzPts val="2800"/>
              <a:buNone/>
              <a:defRPr/>
            </a:lvl9pPr>
          </a:lstStyle>
          <a:p>
            <a:endParaRPr/>
          </a:p>
        </p:txBody>
      </p:sp>
      <p:sp>
        <p:nvSpPr>
          <p:cNvPr id="4708" name="Google Shape;4708;p62"/>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4709" name="Google Shape;4709;p62"/>
          <p:cNvGrpSpPr/>
          <p:nvPr/>
        </p:nvGrpSpPr>
        <p:grpSpPr>
          <a:xfrm>
            <a:off x="8041173" y="4778596"/>
            <a:ext cx="598277" cy="170409"/>
            <a:chOff x="238125" y="1822850"/>
            <a:chExt cx="7080200" cy="2016675"/>
          </a:xfrm>
        </p:grpSpPr>
        <p:sp>
          <p:nvSpPr>
            <p:cNvPr id="4710" name="Google Shape;4710;p6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17" name="Google Shape;4717;p62"/>
          <p:cNvSpPr/>
          <p:nvPr/>
        </p:nvSpPr>
        <p:spPr>
          <a:xfrm>
            <a:off x="0" y="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2"/>
          <p:cNvSpPr/>
          <p:nvPr/>
        </p:nvSpPr>
        <p:spPr>
          <a:xfrm>
            <a:off x="1714500" y="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2"/>
          <p:cNvSpPr/>
          <p:nvPr/>
        </p:nvSpPr>
        <p:spPr>
          <a:xfrm>
            <a:off x="1714500" y="1714500"/>
            <a:ext cx="1714500" cy="3429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720" name="Google Shape;4720;p62"/>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4721" name="Google Shape;4721;p62"/>
          <p:cNvPicPr preferRelativeResize="0"/>
          <p:nvPr/>
        </p:nvPicPr>
        <p:blipFill>
          <a:blip r:embed="rId3">
            <a:alphaModFix/>
          </a:blip>
          <a:stretch>
            <a:fillRect/>
          </a:stretch>
        </p:blipFill>
        <p:spPr>
          <a:xfrm>
            <a:off x="1714496" y="1707185"/>
            <a:ext cx="1714499" cy="3436315"/>
          </a:xfrm>
          <a:prstGeom prst="rect">
            <a:avLst/>
          </a:prstGeom>
          <a:noFill/>
          <a:ln>
            <a:noFill/>
          </a:ln>
        </p:spPr>
      </p:pic>
      <p:sp>
        <p:nvSpPr>
          <p:cNvPr id="4722" name="Google Shape;4722;p62"/>
          <p:cNvSpPr txBox="1">
            <a:spLocks noGrp="1"/>
          </p:cNvSpPr>
          <p:nvPr>
            <p:ph type="subTitle" idx="1"/>
          </p:nvPr>
        </p:nvSpPr>
        <p:spPr>
          <a:xfrm>
            <a:off x="4094175" y="2743065"/>
            <a:ext cx="4366500" cy="1044600"/>
          </a:xfrm>
          <a:prstGeom prst="rect">
            <a:avLst/>
          </a:prstGeom>
        </p:spPr>
        <p:txBody>
          <a:bodyPr spcFirstLastPara="1" wrap="square" lIns="91425" tIns="91425" rIns="91425" bIns="91425" anchor="t" anchorCtr="0">
            <a:normAutofit/>
          </a:bodyPr>
          <a:lstStyle>
            <a:lvl1pPr lvl="0" rtl="0">
              <a:spcBef>
                <a:spcPts val="0"/>
              </a:spcBef>
              <a:spcAft>
                <a:spcPts val="0"/>
              </a:spcAft>
              <a:buSzPts val="1600"/>
              <a:buNone/>
              <a:defRPr/>
            </a:lvl1pPr>
            <a:lvl2pPr lvl="1" rtl="0">
              <a:spcBef>
                <a:spcPts val="0"/>
              </a:spcBef>
              <a:spcAft>
                <a:spcPts val="0"/>
              </a:spcAft>
              <a:buSzPts val="1400"/>
              <a:buNone/>
              <a:defRPr/>
            </a:lvl2pPr>
            <a:lvl3pPr lvl="2" rtl="0">
              <a:spcBef>
                <a:spcPts val="0"/>
              </a:spcBef>
              <a:spcAft>
                <a:spcPts val="0"/>
              </a:spcAft>
              <a:buSzPts val="1200"/>
              <a:buNone/>
              <a:defRPr/>
            </a:lvl3pPr>
            <a:lvl4pPr lvl="3" rtl="0">
              <a:spcBef>
                <a:spcPts val="0"/>
              </a:spcBef>
              <a:spcAft>
                <a:spcPts val="0"/>
              </a:spcAft>
              <a:buSzPts val="1200"/>
              <a:buNone/>
              <a:defRPr/>
            </a:lvl4pPr>
            <a:lvl5pPr lvl="4" rtl="0">
              <a:spcBef>
                <a:spcPts val="0"/>
              </a:spcBef>
              <a:spcAft>
                <a:spcPts val="0"/>
              </a:spcAft>
              <a:buSzPts val="1000"/>
              <a:buNone/>
              <a:defRPr/>
            </a:lvl5pPr>
            <a:lvl6pPr lvl="5" rtl="0">
              <a:spcBef>
                <a:spcPts val="0"/>
              </a:spcBef>
              <a:spcAft>
                <a:spcPts val="0"/>
              </a:spcAft>
              <a:buSzPts val="1000"/>
              <a:buNone/>
              <a:defRPr/>
            </a:lvl6pPr>
            <a:lvl7pPr lvl="6" rtl="0">
              <a:spcBef>
                <a:spcPts val="0"/>
              </a:spcBef>
              <a:spcAft>
                <a:spcPts val="0"/>
              </a:spcAft>
              <a:buSzPts val="1000"/>
              <a:buNone/>
              <a:defRPr/>
            </a:lvl7pPr>
            <a:lvl8pPr lvl="7" rtl="0">
              <a:spcBef>
                <a:spcPts val="0"/>
              </a:spcBef>
              <a:spcAft>
                <a:spcPts val="0"/>
              </a:spcAft>
              <a:buSzPts val="900"/>
              <a:buNone/>
              <a:defRPr/>
            </a:lvl8pPr>
            <a:lvl9pPr lvl="8" rtl="0">
              <a:spcBef>
                <a:spcPts val="0"/>
              </a:spcBef>
              <a:spcAft>
                <a:spcPts val="0"/>
              </a:spcAft>
              <a:buSzPts val="900"/>
              <a:buNone/>
              <a:defRPr/>
            </a:lvl9pPr>
          </a:lstStyle>
          <a:p>
            <a:endParaRPr/>
          </a:p>
        </p:txBody>
      </p:sp>
      <p:pic>
        <p:nvPicPr>
          <p:cNvPr id="4723" name="Google Shape;4723;p62"/>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4724" name="Google Shape;4724;p62"/>
          <p:cNvGrpSpPr/>
          <p:nvPr/>
        </p:nvGrpSpPr>
        <p:grpSpPr>
          <a:xfrm>
            <a:off x="-118" y="1714760"/>
            <a:ext cx="1714747" cy="1713968"/>
            <a:chOff x="1189450" y="238125"/>
            <a:chExt cx="5177375" cy="5175025"/>
          </a:xfrm>
        </p:grpSpPr>
        <p:sp>
          <p:nvSpPr>
            <p:cNvPr id="4725" name="Google Shape;4725;p62"/>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2"/>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2"/>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2"/>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2"/>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2"/>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2"/>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2"/>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2"/>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2"/>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2"/>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2"/>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2"/>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2"/>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2"/>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2"/>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2"/>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2"/>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2"/>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2"/>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2"/>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2"/>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2"/>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2"/>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2"/>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2"/>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2"/>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2"/>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2"/>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2"/>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2"/>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2"/>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2"/>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2"/>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2"/>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2"/>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2"/>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2"/>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2"/>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2"/>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2"/>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2"/>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2"/>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2"/>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2"/>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2"/>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2"/>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2"/>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2"/>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2"/>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2"/>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2"/>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2"/>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2"/>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2"/>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2"/>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2"/>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2"/>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2"/>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2"/>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2"/>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2"/>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2"/>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2"/>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2"/>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2"/>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2"/>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2"/>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2"/>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2"/>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2"/>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2"/>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2"/>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2"/>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2"/>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2"/>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2"/>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2"/>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2"/>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2"/>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2"/>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2"/>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2"/>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2"/>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2"/>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2"/>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2"/>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2"/>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2"/>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2"/>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2"/>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2"/>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2"/>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2"/>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2"/>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2"/>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2"/>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2"/>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2"/>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2"/>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2"/>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2"/>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2"/>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2"/>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2"/>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2"/>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2"/>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2"/>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2"/>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2"/>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2"/>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2"/>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2"/>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2"/>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2"/>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2"/>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2"/>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2"/>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2"/>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2"/>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2"/>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2"/>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2"/>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2"/>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2"/>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2"/>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2"/>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2"/>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2"/>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2"/>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2"/>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2"/>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2"/>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2"/>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2"/>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2"/>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2"/>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2"/>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2"/>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2"/>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2"/>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2"/>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2"/>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2"/>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2"/>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2"/>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2"/>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2"/>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2"/>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2"/>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2"/>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2"/>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2"/>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2"/>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2"/>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2"/>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2"/>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2"/>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2"/>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2"/>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2"/>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2"/>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2"/>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2"/>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2"/>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2"/>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2"/>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2"/>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2"/>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2"/>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2"/>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2"/>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2"/>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2"/>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2"/>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2"/>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2"/>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2"/>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2"/>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2"/>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2"/>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2"/>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2"/>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2"/>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2"/>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2"/>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2"/>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2"/>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2"/>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2"/>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2"/>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2"/>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2"/>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2"/>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2"/>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2"/>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2"/>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2"/>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2"/>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2"/>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2"/>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2"/>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2"/>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2"/>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2"/>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2"/>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2"/>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2"/>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2"/>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2"/>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2"/>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2"/>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2"/>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2"/>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2"/>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2"/>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2"/>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2"/>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2"/>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2"/>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2"/>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2"/>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2"/>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2"/>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2"/>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2"/>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2"/>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2"/>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2"/>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2"/>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2"/>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2"/>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2"/>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2"/>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2"/>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2"/>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2"/>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2"/>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2"/>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2"/>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2"/>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2"/>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2"/>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2"/>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2"/>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2"/>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2"/>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2"/>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2"/>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2"/>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2"/>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2"/>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2"/>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2"/>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2"/>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2"/>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2"/>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2"/>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2"/>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2"/>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2"/>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2"/>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2"/>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2"/>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2"/>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2"/>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2"/>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2"/>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2"/>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2"/>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2"/>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2"/>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2"/>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2"/>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2"/>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2"/>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2"/>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2"/>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2"/>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2"/>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2"/>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2"/>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2"/>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2"/>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2"/>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2"/>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2"/>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2"/>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2"/>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2"/>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2"/>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2"/>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2"/>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2"/>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2"/>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2"/>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2"/>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2"/>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2"/>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2"/>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2"/>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2"/>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2"/>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2"/>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2"/>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2"/>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2"/>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2"/>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2"/>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2"/>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2"/>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2"/>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2"/>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2"/>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2"/>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2"/>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2"/>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2"/>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2"/>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2"/>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2"/>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2"/>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2"/>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2"/>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2"/>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2"/>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2"/>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2"/>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2"/>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2"/>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2"/>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2"/>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2"/>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2"/>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2"/>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2"/>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2"/>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2"/>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2"/>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2"/>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2"/>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2"/>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2"/>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2"/>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2"/>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2"/>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2"/>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2"/>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2"/>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2"/>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2"/>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2"/>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2"/>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2"/>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2"/>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2"/>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2"/>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2"/>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2"/>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2"/>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2"/>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2"/>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2"/>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2"/>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2"/>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2"/>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2"/>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2"/>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2"/>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2"/>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2"/>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2"/>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2"/>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2"/>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2"/>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2"/>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2"/>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2"/>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2"/>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2"/>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2"/>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2"/>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2"/>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2"/>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2"/>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2"/>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2"/>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2"/>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2"/>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2"/>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2"/>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2"/>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2"/>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2"/>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2"/>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2"/>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2"/>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2"/>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2"/>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2"/>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2"/>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2"/>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2"/>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2"/>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2"/>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2"/>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2"/>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2"/>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2"/>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2"/>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2"/>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2"/>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2"/>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2"/>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2"/>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2"/>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2"/>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2"/>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2"/>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2"/>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2"/>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2"/>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2"/>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2"/>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2"/>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2"/>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2"/>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2"/>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2"/>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2"/>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2"/>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2"/>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2"/>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2"/>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2"/>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2"/>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2"/>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2"/>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2"/>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2"/>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2"/>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2"/>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2"/>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2"/>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2"/>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2"/>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2"/>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2"/>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2"/>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2"/>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2"/>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2"/>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2"/>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2"/>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2"/>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2"/>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2"/>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2"/>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2"/>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2"/>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2"/>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2"/>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2"/>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2"/>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2"/>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2"/>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2"/>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2"/>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2"/>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2"/>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2"/>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2"/>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2"/>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2"/>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2"/>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2"/>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2"/>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2"/>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2"/>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2"/>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2"/>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2"/>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2"/>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2"/>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2"/>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2"/>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2"/>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2"/>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2"/>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2"/>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2"/>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2"/>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2"/>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2"/>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2"/>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2"/>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2"/>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2"/>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2"/>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2"/>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2"/>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2"/>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2"/>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2"/>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2"/>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2"/>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2"/>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2"/>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2"/>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2"/>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2"/>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2"/>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2"/>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2"/>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2"/>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2"/>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2"/>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2"/>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2"/>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2"/>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2"/>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2"/>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2"/>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2"/>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2"/>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2"/>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2"/>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2"/>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2"/>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2"/>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2"/>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2"/>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2"/>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2"/>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2"/>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2"/>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2"/>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2"/>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2"/>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2"/>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2"/>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2"/>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2"/>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2"/>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2"/>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2"/>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2"/>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2"/>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2"/>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2"/>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2"/>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2"/>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2"/>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2"/>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2"/>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2"/>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2"/>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2"/>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2"/>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2"/>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2"/>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2"/>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2"/>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2"/>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2"/>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2"/>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2"/>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2"/>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3" name="Google Shape;5293;p62"/>
          <p:cNvSpPr txBox="1"/>
          <p:nvPr/>
        </p:nvSpPr>
        <p:spPr>
          <a:xfrm>
            <a:off x="4094275"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rm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0" name="Google Shape;30;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rmAutofit/>
          </a:bodyPr>
          <a:lstStyle>
            <a:lvl1pPr marL="457200" lvl="0" indent="-304800" rtl="0">
              <a:spcBef>
                <a:spcPts val="0"/>
              </a:spcBef>
              <a:spcAft>
                <a:spcPts val="0"/>
              </a:spcAft>
              <a:buSzPts val="1200"/>
              <a:buChar char="●"/>
              <a:defRPr sz="12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31" name="Google Shape;31;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Shapes &amp; Imgs, title and lead-in left">
  <p:cSld name="TITLE_AND_BODY_2_1_2">
    <p:spTree>
      <p:nvGrpSpPr>
        <p:cNvPr id="1" name="Shape 5294"/>
        <p:cNvGrpSpPr/>
        <p:nvPr/>
      </p:nvGrpSpPr>
      <p:grpSpPr>
        <a:xfrm>
          <a:off x="0" y="0"/>
          <a:ext cx="0" cy="0"/>
          <a:chOff x="0" y="0"/>
          <a:chExt cx="0" cy="0"/>
        </a:xfrm>
      </p:grpSpPr>
      <p:sp>
        <p:nvSpPr>
          <p:cNvPr id="5295" name="Google Shape;5295;p63"/>
          <p:cNvSpPr/>
          <p:nvPr/>
        </p:nvSpPr>
        <p:spPr>
          <a:xfrm>
            <a:off x="5715000" y="0"/>
            <a:ext cx="1714500" cy="34290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3"/>
          <p:cNvSpPr/>
          <p:nvPr/>
        </p:nvSpPr>
        <p:spPr>
          <a:xfrm>
            <a:off x="5715000" y="342900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3"/>
          <p:cNvSpPr/>
          <p:nvPr/>
        </p:nvSpPr>
        <p:spPr>
          <a:xfrm>
            <a:off x="7429500" y="342900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3"/>
          <p:cNvSpPr txBox="1">
            <a:spLocks noGrp="1"/>
          </p:cNvSpPr>
          <p:nvPr>
            <p:ph type="title"/>
          </p:nvPr>
        </p:nvSpPr>
        <p:spPr>
          <a:xfrm>
            <a:off x="609452" y="1292040"/>
            <a:ext cx="4366500" cy="11463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299" name="Google Shape;5299;p63"/>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5300" name="Google Shape;5300;p63"/>
          <p:cNvSpPr/>
          <p:nvPr/>
        </p:nvSpPr>
        <p:spPr>
          <a:xfrm>
            <a:off x="7429500" y="0"/>
            <a:ext cx="1714500" cy="17145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3"/>
          <p:cNvSpPr txBox="1">
            <a:spLocks noGrp="1"/>
          </p:cNvSpPr>
          <p:nvPr>
            <p:ph type="subTitle" idx="1"/>
          </p:nvPr>
        </p:nvSpPr>
        <p:spPr>
          <a:xfrm>
            <a:off x="609352" y="2743065"/>
            <a:ext cx="4366500" cy="1044600"/>
          </a:xfrm>
          <a:prstGeom prst="rect">
            <a:avLst/>
          </a:prstGeom>
        </p:spPr>
        <p:txBody>
          <a:bodyPr spcFirstLastPara="1" wrap="square" lIns="91425" tIns="91425" rIns="91425" bIns="91425" anchor="t" anchorCtr="0">
            <a:normAutofit/>
          </a:bodyPr>
          <a:lstStyle>
            <a:lvl1pPr lvl="0" rtl="0">
              <a:spcBef>
                <a:spcPts val="0"/>
              </a:spcBef>
              <a:spcAft>
                <a:spcPts val="0"/>
              </a:spcAft>
              <a:buSzPts val="1600"/>
              <a:buNone/>
              <a:defRPr/>
            </a:lvl1pPr>
            <a:lvl2pPr lvl="1" rtl="0">
              <a:spcBef>
                <a:spcPts val="0"/>
              </a:spcBef>
              <a:spcAft>
                <a:spcPts val="0"/>
              </a:spcAft>
              <a:buSzPts val="1400"/>
              <a:buNone/>
              <a:defRPr/>
            </a:lvl2pPr>
            <a:lvl3pPr lvl="2" rtl="0">
              <a:spcBef>
                <a:spcPts val="0"/>
              </a:spcBef>
              <a:spcAft>
                <a:spcPts val="0"/>
              </a:spcAft>
              <a:buSzPts val="1200"/>
              <a:buNone/>
              <a:defRPr/>
            </a:lvl3pPr>
            <a:lvl4pPr lvl="3" rtl="0">
              <a:spcBef>
                <a:spcPts val="0"/>
              </a:spcBef>
              <a:spcAft>
                <a:spcPts val="0"/>
              </a:spcAft>
              <a:buSzPts val="1200"/>
              <a:buNone/>
              <a:defRPr/>
            </a:lvl4pPr>
            <a:lvl5pPr lvl="4" rtl="0">
              <a:spcBef>
                <a:spcPts val="0"/>
              </a:spcBef>
              <a:spcAft>
                <a:spcPts val="0"/>
              </a:spcAft>
              <a:buSzPts val="1000"/>
              <a:buNone/>
              <a:defRPr/>
            </a:lvl5pPr>
            <a:lvl6pPr lvl="5" rtl="0">
              <a:spcBef>
                <a:spcPts val="0"/>
              </a:spcBef>
              <a:spcAft>
                <a:spcPts val="0"/>
              </a:spcAft>
              <a:buSzPts val="1000"/>
              <a:buNone/>
              <a:defRPr/>
            </a:lvl6pPr>
            <a:lvl7pPr lvl="6" rtl="0">
              <a:spcBef>
                <a:spcPts val="0"/>
              </a:spcBef>
              <a:spcAft>
                <a:spcPts val="0"/>
              </a:spcAft>
              <a:buSzPts val="1000"/>
              <a:buNone/>
              <a:defRPr/>
            </a:lvl7pPr>
            <a:lvl8pPr lvl="7" rtl="0">
              <a:spcBef>
                <a:spcPts val="0"/>
              </a:spcBef>
              <a:spcAft>
                <a:spcPts val="0"/>
              </a:spcAft>
              <a:buSzPts val="900"/>
              <a:buNone/>
              <a:defRPr/>
            </a:lvl8pPr>
            <a:lvl9pPr lvl="8" rtl="0">
              <a:spcBef>
                <a:spcPts val="0"/>
              </a:spcBef>
              <a:spcAft>
                <a:spcPts val="0"/>
              </a:spcAft>
              <a:buSzPts val="900"/>
              <a:buNone/>
              <a:defRPr/>
            </a:lvl9pPr>
          </a:lstStyle>
          <a:p>
            <a:endParaRPr/>
          </a:p>
        </p:txBody>
      </p:sp>
      <p:pic>
        <p:nvPicPr>
          <p:cNvPr id="5302" name="Google Shape;5302;p63"/>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5303" name="Google Shape;5303;p63"/>
          <p:cNvPicPr preferRelativeResize="0"/>
          <p:nvPr/>
        </p:nvPicPr>
        <p:blipFill rotWithShape="1">
          <a:blip r:embed="rId3">
            <a:alphaModFix/>
          </a:blip>
          <a:srcRect t="49" b="59"/>
          <a:stretch/>
        </p:blipFill>
        <p:spPr>
          <a:xfrm>
            <a:off x="5714925" y="-350"/>
            <a:ext cx="1714650" cy="3429002"/>
          </a:xfrm>
          <a:prstGeom prst="rect">
            <a:avLst/>
          </a:prstGeom>
          <a:noFill/>
          <a:ln>
            <a:noFill/>
          </a:ln>
        </p:spPr>
      </p:pic>
      <p:pic>
        <p:nvPicPr>
          <p:cNvPr id="5304" name="Google Shape;5304;p63"/>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5305" name="Google Shape;5305;p63"/>
          <p:cNvGrpSpPr/>
          <p:nvPr/>
        </p:nvGrpSpPr>
        <p:grpSpPr>
          <a:xfrm>
            <a:off x="8041173" y="4778596"/>
            <a:ext cx="598277" cy="170409"/>
            <a:chOff x="238125" y="1822850"/>
            <a:chExt cx="7080200" cy="2016675"/>
          </a:xfrm>
        </p:grpSpPr>
        <p:sp>
          <p:nvSpPr>
            <p:cNvPr id="5306" name="Google Shape;5306;p6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3" name="Google Shape;5313;p63"/>
          <p:cNvGrpSpPr/>
          <p:nvPr/>
        </p:nvGrpSpPr>
        <p:grpSpPr>
          <a:xfrm>
            <a:off x="7429557" y="273"/>
            <a:ext cx="1714747" cy="1713968"/>
            <a:chOff x="1189450" y="238125"/>
            <a:chExt cx="5177375" cy="5175025"/>
          </a:xfrm>
        </p:grpSpPr>
        <p:sp>
          <p:nvSpPr>
            <p:cNvPr id="5314" name="Google Shape;5314;p6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82" name="Google Shape;5882;p63"/>
          <p:cNvSpPr txBox="1"/>
          <p:nvPr/>
        </p:nvSpPr>
        <p:spPr>
          <a:xfrm>
            <a:off x="609450"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body split">
  <p:cSld name="TITLE_AND_BODY_1">
    <p:bg>
      <p:bgPr>
        <a:solidFill>
          <a:schemeClr val="dk1"/>
        </a:solidFill>
        <a:effectLst/>
      </p:bgPr>
    </p:bg>
    <p:spTree>
      <p:nvGrpSpPr>
        <p:cNvPr id="1" name="Shape 5883"/>
        <p:cNvGrpSpPr/>
        <p:nvPr/>
      </p:nvGrpSpPr>
      <p:grpSpPr>
        <a:xfrm>
          <a:off x="0" y="0"/>
          <a:ext cx="0" cy="0"/>
          <a:chOff x="0" y="0"/>
          <a:chExt cx="0" cy="0"/>
        </a:xfrm>
      </p:grpSpPr>
      <p:pic>
        <p:nvPicPr>
          <p:cNvPr id="5884" name="Google Shape;5884;p64"/>
          <p:cNvPicPr preferRelativeResize="0"/>
          <p:nvPr/>
        </p:nvPicPr>
        <p:blipFill>
          <a:blip r:embed="rId2">
            <a:alphaModFix/>
          </a:blip>
          <a:stretch>
            <a:fillRect/>
          </a:stretch>
        </p:blipFill>
        <p:spPr>
          <a:xfrm>
            <a:off x="8041517" y="4778600"/>
            <a:ext cx="597594" cy="170400"/>
          </a:xfrm>
          <a:prstGeom prst="rect">
            <a:avLst/>
          </a:prstGeom>
          <a:noFill/>
          <a:ln>
            <a:noFill/>
          </a:ln>
        </p:spPr>
      </p:pic>
      <p:sp>
        <p:nvSpPr>
          <p:cNvPr id="5885" name="Google Shape;5885;p64"/>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4"/>
          <p:cNvSpPr txBox="1">
            <a:spLocks noGrp="1"/>
          </p:cNvSpPr>
          <p:nvPr>
            <p:ph type="title"/>
          </p:nvPr>
        </p:nvSpPr>
        <p:spPr>
          <a:xfrm>
            <a:off x="311700" y="569150"/>
            <a:ext cx="4029000" cy="10470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887" name="Google Shape;5887;p64"/>
          <p:cNvSpPr txBox="1">
            <a:spLocks noGrp="1"/>
          </p:cNvSpPr>
          <p:nvPr>
            <p:ph type="body" idx="1"/>
          </p:nvPr>
        </p:nvSpPr>
        <p:spPr>
          <a:xfrm>
            <a:off x="311700" y="1819425"/>
            <a:ext cx="4029000" cy="2760000"/>
          </a:xfrm>
          <a:prstGeom prst="rect">
            <a:avLst/>
          </a:prstGeom>
        </p:spPr>
        <p:txBody>
          <a:bodyPr spcFirstLastPara="1" wrap="square" lIns="91425" tIns="91425" rIns="91425" bIns="91425" anchor="t" anchorCtr="0">
            <a:normAutofit/>
          </a:bodyPr>
          <a:lstStyle>
            <a:lvl1pPr marL="457200" lvl="0" indent="-330200" rtl="0">
              <a:spcBef>
                <a:spcPts val="0"/>
              </a:spcBef>
              <a:spcAft>
                <a:spcPts val="0"/>
              </a:spcAft>
              <a:buSzPts val="1600"/>
              <a:buChar char="●"/>
              <a:defRPr/>
            </a:lvl1pPr>
            <a:lvl2pPr marL="914400" lvl="1" indent="-317500" rtl="0">
              <a:spcBef>
                <a:spcPts val="0"/>
              </a:spcBef>
              <a:spcAft>
                <a:spcPts val="0"/>
              </a:spcAft>
              <a:buSzPts val="1400"/>
              <a:buChar char="○"/>
              <a:defRPr/>
            </a:lvl2pPr>
            <a:lvl3pPr marL="1371600" lvl="2" indent="-304800" rtl="0">
              <a:spcBef>
                <a:spcPts val="0"/>
              </a:spcBef>
              <a:spcAft>
                <a:spcPts val="0"/>
              </a:spcAft>
              <a:buSzPts val="1200"/>
              <a:buChar char="■"/>
              <a:defRPr/>
            </a:lvl3pPr>
            <a:lvl4pPr marL="1828800" lvl="3" indent="-304800" rtl="0">
              <a:spcBef>
                <a:spcPts val="0"/>
              </a:spcBef>
              <a:spcAft>
                <a:spcPts val="0"/>
              </a:spcAft>
              <a:buSzPts val="1200"/>
              <a:buChar char="●"/>
              <a:defRPr/>
            </a:lvl4pPr>
            <a:lvl5pPr marL="2286000" lvl="4" indent="-292100" rtl="0">
              <a:spcBef>
                <a:spcPts val="0"/>
              </a:spcBef>
              <a:spcAft>
                <a:spcPts val="0"/>
              </a:spcAft>
              <a:buSzPts val="1000"/>
              <a:buChar char="○"/>
              <a:defRPr/>
            </a:lvl5pPr>
            <a:lvl6pPr marL="2743200" lvl="5" indent="-292100" rtl="0">
              <a:spcBef>
                <a:spcPts val="0"/>
              </a:spcBef>
              <a:spcAft>
                <a:spcPts val="0"/>
              </a:spcAft>
              <a:buSzPts val="1000"/>
              <a:buChar char="■"/>
              <a:defRPr/>
            </a:lvl6pPr>
            <a:lvl7pPr marL="3200400" lvl="6" indent="-292100" rtl="0">
              <a:spcBef>
                <a:spcPts val="0"/>
              </a:spcBef>
              <a:spcAft>
                <a:spcPts val="0"/>
              </a:spcAft>
              <a:buSzPts val="1000"/>
              <a:buChar char="●"/>
              <a:defRPr/>
            </a:lvl7pPr>
            <a:lvl8pPr marL="3657600" lvl="7" indent="-285750" rtl="0">
              <a:spcBef>
                <a:spcPts val="0"/>
              </a:spcBef>
              <a:spcAft>
                <a:spcPts val="0"/>
              </a:spcAft>
              <a:buSzPts val="900"/>
              <a:buChar char="○"/>
              <a:defRPr/>
            </a:lvl8pPr>
            <a:lvl9pPr marL="4114800" lvl="8" indent="-285750" rtl="0">
              <a:spcBef>
                <a:spcPts val="0"/>
              </a:spcBef>
              <a:spcAft>
                <a:spcPts val="0"/>
              </a:spcAft>
              <a:buSzPts val="900"/>
              <a:buChar char="■"/>
              <a:defRPr/>
            </a:lvl9pPr>
          </a:lstStyle>
          <a:p>
            <a:endParaRPr/>
          </a:p>
        </p:txBody>
      </p:sp>
      <p:sp>
        <p:nvSpPr>
          <p:cNvPr id="5888" name="Google Shape;5888;p64"/>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5889" name="Google Shape;5889;p64"/>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4"/>
          <p:cNvSpPr txBox="1">
            <a:spLocks noGrp="1"/>
          </p:cNvSpPr>
          <p:nvPr>
            <p:ph type="subTitle" idx="2"/>
          </p:nvPr>
        </p:nvSpPr>
        <p:spPr>
          <a:xfrm>
            <a:off x="581025" y="201937"/>
            <a:ext cx="4029000" cy="316800"/>
          </a:xfrm>
          <a:prstGeom prst="rect">
            <a:avLst/>
          </a:prstGeom>
        </p:spPr>
        <p:txBody>
          <a:bodyPr spcFirstLastPara="1" wrap="square" lIns="91425" tIns="91425" rIns="91425" bIns="91425" anchor="ctr" anchorCtr="0">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a:p>
        </p:txBody>
      </p:sp>
      <p:sp>
        <p:nvSpPr>
          <p:cNvPr id="5891" name="Google Shape;5891;p6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5892"/>
        <p:cNvGrpSpPr/>
        <p:nvPr/>
      </p:nvGrpSpPr>
      <p:grpSpPr>
        <a:xfrm>
          <a:off x="0" y="0"/>
          <a:ext cx="0" cy="0"/>
          <a:chOff x="0" y="0"/>
          <a:chExt cx="0" cy="0"/>
        </a:xfrm>
      </p:grpSpPr>
      <p:grpSp>
        <p:nvGrpSpPr>
          <p:cNvPr id="5893" name="Google Shape;5893;p65"/>
          <p:cNvGrpSpPr/>
          <p:nvPr/>
        </p:nvGrpSpPr>
        <p:grpSpPr>
          <a:xfrm>
            <a:off x="2726703" y="6"/>
            <a:ext cx="3697033" cy="5143642"/>
            <a:chOff x="1926275" y="238125"/>
            <a:chExt cx="3765950" cy="5239525"/>
          </a:xfrm>
        </p:grpSpPr>
        <p:sp>
          <p:nvSpPr>
            <p:cNvPr id="5894" name="Google Shape;5894;p6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4" name="Google Shape;5954;p65"/>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5" name="Google Shape;5955;p65"/>
          <p:cNvGrpSpPr/>
          <p:nvPr/>
        </p:nvGrpSpPr>
        <p:grpSpPr>
          <a:xfrm>
            <a:off x="2686261" y="2"/>
            <a:ext cx="2103910" cy="5143716"/>
            <a:chOff x="2726150" y="238125"/>
            <a:chExt cx="2142475" cy="5238000"/>
          </a:xfrm>
        </p:grpSpPr>
        <p:sp>
          <p:nvSpPr>
            <p:cNvPr id="5956" name="Google Shape;5956;p65"/>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8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5"/>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8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5"/>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8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9" name="Google Shape;5959;p65"/>
          <p:cNvSpPr txBox="1">
            <a:spLocks noGrp="1"/>
          </p:cNvSpPr>
          <p:nvPr>
            <p:ph type="title"/>
          </p:nvPr>
        </p:nvSpPr>
        <p:spPr>
          <a:xfrm>
            <a:off x="311700" y="569150"/>
            <a:ext cx="4029000" cy="10470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960" name="Google Shape;5960;p65"/>
          <p:cNvSpPr txBox="1">
            <a:spLocks noGrp="1"/>
          </p:cNvSpPr>
          <p:nvPr>
            <p:ph type="body" idx="1"/>
          </p:nvPr>
        </p:nvSpPr>
        <p:spPr>
          <a:xfrm>
            <a:off x="311700" y="1819425"/>
            <a:ext cx="4029000" cy="2760000"/>
          </a:xfrm>
          <a:prstGeom prst="rect">
            <a:avLst/>
          </a:prstGeom>
        </p:spPr>
        <p:txBody>
          <a:bodyPr spcFirstLastPara="1" wrap="square" lIns="91425" tIns="91425" rIns="91425" bIns="91425" anchor="t" anchorCtr="0">
            <a:normAutofit/>
          </a:bodyPr>
          <a:lstStyle>
            <a:lvl1pPr marL="457200" lvl="0" indent="-330200" rtl="0">
              <a:spcBef>
                <a:spcPts val="0"/>
              </a:spcBef>
              <a:spcAft>
                <a:spcPts val="0"/>
              </a:spcAft>
              <a:buSzPts val="1600"/>
              <a:buChar char="●"/>
              <a:defRPr/>
            </a:lvl1pPr>
            <a:lvl2pPr marL="914400" lvl="1" indent="-317500" rtl="0">
              <a:spcBef>
                <a:spcPts val="0"/>
              </a:spcBef>
              <a:spcAft>
                <a:spcPts val="0"/>
              </a:spcAft>
              <a:buSzPts val="1400"/>
              <a:buChar char="○"/>
              <a:defRPr/>
            </a:lvl2pPr>
            <a:lvl3pPr marL="1371600" lvl="2" indent="-304800" rtl="0">
              <a:spcBef>
                <a:spcPts val="0"/>
              </a:spcBef>
              <a:spcAft>
                <a:spcPts val="0"/>
              </a:spcAft>
              <a:buSzPts val="1200"/>
              <a:buChar char="■"/>
              <a:defRPr/>
            </a:lvl3pPr>
            <a:lvl4pPr marL="1828800" lvl="3" indent="-304800" rtl="0">
              <a:spcBef>
                <a:spcPts val="0"/>
              </a:spcBef>
              <a:spcAft>
                <a:spcPts val="0"/>
              </a:spcAft>
              <a:buSzPts val="1200"/>
              <a:buChar char="●"/>
              <a:defRPr/>
            </a:lvl4pPr>
            <a:lvl5pPr marL="2286000" lvl="4" indent="-292100" rtl="0">
              <a:spcBef>
                <a:spcPts val="0"/>
              </a:spcBef>
              <a:spcAft>
                <a:spcPts val="0"/>
              </a:spcAft>
              <a:buSzPts val="1000"/>
              <a:buChar char="○"/>
              <a:defRPr/>
            </a:lvl5pPr>
            <a:lvl6pPr marL="2743200" lvl="5" indent="-292100" rtl="0">
              <a:spcBef>
                <a:spcPts val="0"/>
              </a:spcBef>
              <a:spcAft>
                <a:spcPts val="0"/>
              </a:spcAft>
              <a:buSzPts val="1000"/>
              <a:buChar char="■"/>
              <a:defRPr/>
            </a:lvl6pPr>
            <a:lvl7pPr marL="3200400" lvl="6" indent="-292100" rtl="0">
              <a:spcBef>
                <a:spcPts val="0"/>
              </a:spcBef>
              <a:spcAft>
                <a:spcPts val="0"/>
              </a:spcAft>
              <a:buSzPts val="1000"/>
              <a:buChar char="●"/>
              <a:defRPr/>
            </a:lvl7pPr>
            <a:lvl8pPr marL="3657600" lvl="7" indent="-285750" rtl="0">
              <a:spcBef>
                <a:spcPts val="0"/>
              </a:spcBef>
              <a:spcAft>
                <a:spcPts val="0"/>
              </a:spcAft>
              <a:buSzPts val="900"/>
              <a:buChar char="○"/>
              <a:defRPr/>
            </a:lvl8pPr>
            <a:lvl9pPr marL="4114800" lvl="8" indent="-285750" rtl="0">
              <a:spcBef>
                <a:spcPts val="0"/>
              </a:spcBef>
              <a:spcAft>
                <a:spcPts val="0"/>
              </a:spcAft>
              <a:buSzPts val="900"/>
              <a:buChar char="■"/>
              <a:defRPr/>
            </a:lvl9pPr>
          </a:lstStyle>
          <a:p>
            <a:endParaRPr/>
          </a:p>
        </p:txBody>
      </p:sp>
      <p:sp>
        <p:nvSpPr>
          <p:cNvPr id="5961" name="Google Shape;5961;p65"/>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5962" name="Google Shape;5962;p65"/>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5"/>
          <p:cNvSpPr txBox="1">
            <a:spLocks noGrp="1"/>
          </p:cNvSpPr>
          <p:nvPr>
            <p:ph type="subTitle" idx="2"/>
          </p:nvPr>
        </p:nvSpPr>
        <p:spPr>
          <a:xfrm>
            <a:off x="581025" y="209023"/>
            <a:ext cx="4029000" cy="316800"/>
          </a:xfrm>
          <a:prstGeom prst="rect">
            <a:avLst/>
          </a:prstGeom>
        </p:spPr>
        <p:txBody>
          <a:bodyPr spcFirstLastPara="1" wrap="square" lIns="91425" tIns="91425" rIns="91425" bIns="91425" anchor="ctr" anchorCtr="0">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000"/>
              <a:buFont typeface="Inter Medium"/>
              <a:buNone/>
              <a:defRPr sz="1000">
                <a:latin typeface="Inter Medium"/>
                <a:ea typeface="Inter Medium"/>
                <a:cs typeface="Inter Medium"/>
                <a:sym typeface="Inter Medium"/>
              </a:defRPr>
            </a:lvl2pPr>
            <a:lvl3pPr lvl="2" rtl="0">
              <a:spcBef>
                <a:spcPts val="0"/>
              </a:spcBef>
              <a:spcAft>
                <a:spcPts val="0"/>
              </a:spcAft>
              <a:buSzPts val="1000"/>
              <a:buFont typeface="Inter Medium"/>
              <a:buNone/>
              <a:defRPr sz="1000">
                <a:latin typeface="Inter Medium"/>
                <a:ea typeface="Inter Medium"/>
                <a:cs typeface="Inter Medium"/>
                <a:sym typeface="Inter Medium"/>
              </a:defRPr>
            </a:lvl3pPr>
            <a:lvl4pPr lvl="3" rtl="0">
              <a:spcBef>
                <a:spcPts val="0"/>
              </a:spcBef>
              <a:spcAft>
                <a:spcPts val="0"/>
              </a:spcAft>
              <a:buSzPts val="1000"/>
              <a:buFont typeface="Inter Medium"/>
              <a:buNone/>
              <a:defRPr sz="1000">
                <a:latin typeface="Inter Medium"/>
                <a:ea typeface="Inter Medium"/>
                <a:cs typeface="Inter Medium"/>
                <a:sym typeface="Inter Medium"/>
              </a:defRPr>
            </a:lvl4pPr>
            <a:lvl5pPr lvl="4" rtl="0">
              <a:spcBef>
                <a:spcPts val="0"/>
              </a:spcBef>
              <a:spcAft>
                <a:spcPts val="0"/>
              </a:spcAft>
              <a:buSzPts val="1000"/>
              <a:buFont typeface="Inter Medium"/>
              <a:buNone/>
              <a:defRPr>
                <a:latin typeface="Inter Medium"/>
                <a:ea typeface="Inter Medium"/>
                <a:cs typeface="Inter Medium"/>
                <a:sym typeface="Inter Medium"/>
              </a:defRPr>
            </a:lvl5pPr>
            <a:lvl6pPr lvl="5" rtl="0">
              <a:spcBef>
                <a:spcPts val="0"/>
              </a:spcBef>
              <a:spcAft>
                <a:spcPts val="0"/>
              </a:spcAft>
              <a:buSzPts val="1000"/>
              <a:buFont typeface="Inter Medium"/>
              <a:buNone/>
              <a:defRPr>
                <a:latin typeface="Inter Medium"/>
                <a:ea typeface="Inter Medium"/>
                <a:cs typeface="Inter Medium"/>
                <a:sym typeface="Inter Medium"/>
              </a:defRPr>
            </a:lvl6pPr>
            <a:lvl7pPr lvl="6" rtl="0">
              <a:spcBef>
                <a:spcPts val="0"/>
              </a:spcBef>
              <a:spcAft>
                <a:spcPts val="0"/>
              </a:spcAft>
              <a:buSzPts val="1000"/>
              <a:buFont typeface="Inter Medium"/>
              <a:buNone/>
              <a:defRPr>
                <a:latin typeface="Inter Medium"/>
                <a:ea typeface="Inter Medium"/>
                <a:cs typeface="Inter Medium"/>
                <a:sym typeface="Inter Medium"/>
              </a:defRPr>
            </a:lvl7pPr>
            <a:lvl8pPr lvl="7" rtl="0">
              <a:spcBef>
                <a:spcPts val="0"/>
              </a:spcBef>
              <a:spcAft>
                <a:spcPts val="0"/>
              </a:spcAft>
              <a:buSzPts val="1000"/>
              <a:buFont typeface="Inter Medium"/>
              <a:buNone/>
              <a:defRPr sz="1000">
                <a:latin typeface="Inter Medium"/>
                <a:ea typeface="Inter Medium"/>
                <a:cs typeface="Inter Medium"/>
                <a:sym typeface="Inter Medium"/>
              </a:defRPr>
            </a:lvl8pPr>
            <a:lvl9pPr lvl="8" rtl="0">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5964" name="Google Shape;5964;p6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pic>
        <p:nvPicPr>
          <p:cNvPr id="5965" name="Google Shape;5965;p65"/>
          <p:cNvPicPr preferRelativeResize="0"/>
          <p:nvPr/>
        </p:nvPicPr>
        <p:blipFill>
          <a:blip r:embed="rId2">
            <a:alphaModFix/>
          </a:blip>
          <a:stretch>
            <a:fillRect/>
          </a:stretch>
        </p:blipFill>
        <p:spPr>
          <a:xfrm>
            <a:off x="8041517" y="4778600"/>
            <a:ext cx="597594" cy="170400"/>
          </a:xfrm>
          <a:prstGeom prst="rect">
            <a:avLst/>
          </a:prstGeom>
          <a:noFill/>
          <a:ln>
            <a:noFill/>
          </a:ln>
        </p:spPr>
      </p:pic>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5966"/>
        <p:cNvGrpSpPr/>
        <p:nvPr/>
      </p:nvGrpSpPr>
      <p:grpSpPr>
        <a:xfrm>
          <a:off x="0" y="0"/>
          <a:ext cx="0" cy="0"/>
          <a:chOff x="0" y="0"/>
          <a:chExt cx="0" cy="0"/>
        </a:xfrm>
      </p:grpSpPr>
      <p:sp>
        <p:nvSpPr>
          <p:cNvPr id="5967" name="Google Shape;5967;p66"/>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8" name="Google Shape;5968;p66"/>
          <p:cNvGrpSpPr/>
          <p:nvPr/>
        </p:nvGrpSpPr>
        <p:grpSpPr>
          <a:xfrm>
            <a:off x="2686261" y="2"/>
            <a:ext cx="2103910" cy="5143716"/>
            <a:chOff x="2726150" y="238125"/>
            <a:chExt cx="2142475" cy="5238000"/>
          </a:xfrm>
        </p:grpSpPr>
        <p:sp>
          <p:nvSpPr>
            <p:cNvPr id="5969" name="Google Shape;5969;p66"/>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8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6"/>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8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6"/>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8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2" name="Google Shape;5972;p66"/>
          <p:cNvSpPr txBox="1">
            <a:spLocks noGrp="1"/>
          </p:cNvSpPr>
          <p:nvPr>
            <p:ph type="title"/>
          </p:nvPr>
        </p:nvSpPr>
        <p:spPr>
          <a:xfrm>
            <a:off x="311700" y="569150"/>
            <a:ext cx="4029000" cy="10470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973" name="Google Shape;5973;p66"/>
          <p:cNvSpPr txBox="1">
            <a:spLocks noGrp="1"/>
          </p:cNvSpPr>
          <p:nvPr>
            <p:ph type="body" idx="1"/>
          </p:nvPr>
        </p:nvSpPr>
        <p:spPr>
          <a:xfrm>
            <a:off x="311700" y="1819425"/>
            <a:ext cx="4029000" cy="2760000"/>
          </a:xfrm>
          <a:prstGeom prst="rect">
            <a:avLst/>
          </a:prstGeom>
        </p:spPr>
        <p:txBody>
          <a:bodyPr spcFirstLastPara="1" wrap="square" lIns="91425" tIns="91425" rIns="91425" bIns="91425" anchor="t" anchorCtr="0">
            <a:normAutofit/>
          </a:bodyPr>
          <a:lstStyle>
            <a:lvl1pPr marL="457200" lvl="0" indent="-330200" rtl="0">
              <a:spcBef>
                <a:spcPts val="0"/>
              </a:spcBef>
              <a:spcAft>
                <a:spcPts val="0"/>
              </a:spcAft>
              <a:buSzPts val="1600"/>
              <a:buChar char="●"/>
              <a:defRPr/>
            </a:lvl1pPr>
            <a:lvl2pPr marL="914400" lvl="1" indent="-317500" rtl="0">
              <a:spcBef>
                <a:spcPts val="0"/>
              </a:spcBef>
              <a:spcAft>
                <a:spcPts val="0"/>
              </a:spcAft>
              <a:buSzPts val="1400"/>
              <a:buChar char="○"/>
              <a:defRPr/>
            </a:lvl2pPr>
            <a:lvl3pPr marL="1371600" lvl="2" indent="-304800" rtl="0">
              <a:spcBef>
                <a:spcPts val="0"/>
              </a:spcBef>
              <a:spcAft>
                <a:spcPts val="0"/>
              </a:spcAft>
              <a:buSzPts val="1200"/>
              <a:buChar char="■"/>
              <a:defRPr/>
            </a:lvl3pPr>
            <a:lvl4pPr marL="1828800" lvl="3" indent="-304800" rtl="0">
              <a:spcBef>
                <a:spcPts val="0"/>
              </a:spcBef>
              <a:spcAft>
                <a:spcPts val="0"/>
              </a:spcAft>
              <a:buSzPts val="1200"/>
              <a:buChar char="●"/>
              <a:defRPr/>
            </a:lvl4pPr>
            <a:lvl5pPr marL="2286000" lvl="4" indent="-292100" rtl="0">
              <a:spcBef>
                <a:spcPts val="0"/>
              </a:spcBef>
              <a:spcAft>
                <a:spcPts val="0"/>
              </a:spcAft>
              <a:buSzPts val="1000"/>
              <a:buChar char="○"/>
              <a:defRPr/>
            </a:lvl5pPr>
            <a:lvl6pPr marL="2743200" lvl="5" indent="-292100" rtl="0">
              <a:spcBef>
                <a:spcPts val="0"/>
              </a:spcBef>
              <a:spcAft>
                <a:spcPts val="0"/>
              </a:spcAft>
              <a:buSzPts val="1000"/>
              <a:buChar char="■"/>
              <a:defRPr/>
            </a:lvl6pPr>
            <a:lvl7pPr marL="3200400" lvl="6" indent="-292100" rtl="0">
              <a:spcBef>
                <a:spcPts val="0"/>
              </a:spcBef>
              <a:spcAft>
                <a:spcPts val="0"/>
              </a:spcAft>
              <a:buSzPts val="1000"/>
              <a:buChar char="●"/>
              <a:defRPr/>
            </a:lvl7pPr>
            <a:lvl8pPr marL="3657600" lvl="7" indent="-285750" rtl="0">
              <a:spcBef>
                <a:spcPts val="0"/>
              </a:spcBef>
              <a:spcAft>
                <a:spcPts val="0"/>
              </a:spcAft>
              <a:buSzPts val="900"/>
              <a:buChar char="○"/>
              <a:defRPr/>
            </a:lvl8pPr>
            <a:lvl9pPr marL="4114800" lvl="8" indent="-285750" rtl="0">
              <a:spcBef>
                <a:spcPts val="0"/>
              </a:spcBef>
              <a:spcAft>
                <a:spcPts val="0"/>
              </a:spcAft>
              <a:buSzPts val="900"/>
              <a:buChar char="■"/>
              <a:defRPr/>
            </a:lvl9pPr>
          </a:lstStyle>
          <a:p>
            <a:endParaRPr/>
          </a:p>
        </p:txBody>
      </p:sp>
      <p:sp>
        <p:nvSpPr>
          <p:cNvPr id="5974" name="Google Shape;5974;p66"/>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5975" name="Google Shape;5975;p66"/>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6"/>
          <p:cNvSpPr txBox="1">
            <a:spLocks noGrp="1"/>
          </p:cNvSpPr>
          <p:nvPr>
            <p:ph type="subTitle" idx="2"/>
          </p:nvPr>
        </p:nvSpPr>
        <p:spPr>
          <a:xfrm>
            <a:off x="581025" y="193025"/>
            <a:ext cx="4029000" cy="316800"/>
          </a:xfrm>
          <a:prstGeom prst="rect">
            <a:avLst/>
          </a:prstGeom>
        </p:spPr>
        <p:txBody>
          <a:bodyPr spcFirstLastPara="1" wrap="square" lIns="91425" tIns="91425" rIns="91425" bIns="91425" anchor="ctr" anchorCtr="0">
            <a:normAutofit/>
          </a:bodyPr>
          <a:lstStyle>
            <a:lvl1pPr lvl="0" rtl="0">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a:p>
        </p:txBody>
      </p:sp>
      <p:sp>
        <p:nvSpPr>
          <p:cNvPr id="5977" name="Google Shape;5977;p66"/>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53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978" name="Google Shape;5978;p66"/>
          <p:cNvPicPr preferRelativeResize="0"/>
          <p:nvPr/>
        </p:nvPicPr>
        <p:blipFill>
          <a:blip r:embed="rId2">
            <a:alphaModFix/>
          </a:blip>
          <a:stretch>
            <a:fillRect/>
          </a:stretch>
        </p:blipFill>
        <p:spPr>
          <a:xfrm>
            <a:off x="8041517" y="4778600"/>
            <a:ext cx="597594" cy="170400"/>
          </a:xfrm>
          <a:prstGeom prst="rect">
            <a:avLst/>
          </a:prstGeom>
          <a:noFill/>
          <a:ln>
            <a:noFill/>
          </a:ln>
        </p:spPr>
      </p:pic>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979"/>
        <p:cNvGrpSpPr/>
        <p:nvPr/>
      </p:nvGrpSpPr>
      <p:grpSpPr>
        <a:xfrm>
          <a:off x="0" y="0"/>
          <a:ext cx="0" cy="0"/>
          <a:chOff x="0" y="0"/>
          <a:chExt cx="0" cy="0"/>
        </a:xfrm>
      </p:grpSpPr>
      <p:sp>
        <p:nvSpPr>
          <p:cNvPr id="5980" name="Google Shape;5980;p67"/>
          <p:cNvSpPr txBox="1">
            <a:spLocks noGrp="1"/>
          </p:cNvSpPr>
          <p:nvPr>
            <p:ph type="title"/>
          </p:nvPr>
        </p:nvSpPr>
        <p:spPr>
          <a:xfrm>
            <a:off x="244353" y="200600"/>
            <a:ext cx="8661600" cy="572700"/>
          </a:xfrm>
          <a:prstGeom prst="rect">
            <a:avLst/>
          </a:prstGeom>
        </p:spPr>
        <p:txBody>
          <a:bodyPr spcFirstLastPara="1" wrap="square" lIns="91425" tIns="91425" rIns="91425" bIns="91425" anchor="t" anchorCtr="0">
            <a:normAutofit/>
          </a:bodyPr>
          <a:lstStyle>
            <a:lvl1pPr lvl="0" rtl="0">
              <a:spcBef>
                <a:spcPts val="0"/>
              </a:spcBef>
              <a:spcAft>
                <a:spcPts val="0"/>
              </a:spcAft>
              <a:buSzPts val="24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981" name="Google Shape;5981;p67"/>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rmAutofit/>
          </a:bodyPr>
          <a:lstStyle>
            <a:lvl1pPr marL="457200" lvl="0" indent="-317500" rtl="0">
              <a:spcBef>
                <a:spcPts val="0"/>
              </a:spcBef>
              <a:spcAft>
                <a:spcPts val="0"/>
              </a:spcAft>
              <a:buSzPts val="1400"/>
              <a:buChar char="●"/>
              <a:defRPr sz="1400"/>
            </a:lvl1pPr>
            <a:lvl2pPr marL="914400" lvl="1" indent="-292100" rtl="0">
              <a:spcBef>
                <a:spcPts val="0"/>
              </a:spcBef>
              <a:spcAft>
                <a:spcPts val="0"/>
              </a:spcAft>
              <a:buSzPts val="1000"/>
              <a:buChar char="○"/>
              <a:defRPr sz="1000"/>
            </a:lvl2pPr>
            <a:lvl3pPr marL="1371600" lvl="2" indent="-292100" rtl="0">
              <a:spcBef>
                <a:spcPts val="0"/>
              </a:spcBef>
              <a:spcAft>
                <a:spcPts val="0"/>
              </a:spcAft>
              <a:buSzPts val="1000"/>
              <a:buChar char="■"/>
              <a:defRPr sz="1000"/>
            </a:lvl3pPr>
            <a:lvl4pPr marL="1828800" lvl="3" indent="-292100" rtl="0">
              <a:spcBef>
                <a:spcPts val="0"/>
              </a:spcBef>
              <a:spcAft>
                <a:spcPts val="0"/>
              </a:spcAft>
              <a:buSzPts val="1000"/>
              <a:buChar char="●"/>
              <a:defRPr sz="1000"/>
            </a:lvl4pPr>
            <a:lvl5pPr marL="2286000" lvl="4" indent="-292100" rtl="0">
              <a:spcBef>
                <a:spcPts val="0"/>
              </a:spcBef>
              <a:spcAft>
                <a:spcPts val="0"/>
              </a:spcAft>
              <a:buSzPts val="1000"/>
              <a:buChar char="○"/>
              <a:defRPr/>
            </a:lvl5pPr>
            <a:lvl6pPr marL="2743200" lvl="5" indent="-279400" rtl="0">
              <a:spcBef>
                <a:spcPts val="0"/>
              </a:spcBef>
              <a:spcAft>
                <a:spcPts val="0"/>
              </a:spcAft>
              <a:buSzPts val="800"/>
              <a:buChar char="■"/>
              <a:defRPr sz="800"/>
            </a:lvl6pPr>
            <a:lvl7pPr marL="3200400" lvl="6" indent="-279400" rtl="0">
              <a:spcBef>
                <a:spcPts val="0"/>
              </a:spcBef>
              <a:spcAft>
                <a:spcPts val="0"/>
              </a:spcAft>
              <a:buSzPts val="800"/>
              <a:buChar char="●"/>
              <a:defRPr sz="800"/>
            </a:lvl7pPr>
            <a:lvl8pPr marL="3657600" lvl="7" indent="-279400" rtl="0">
              <a:spcBef>
                <a:spcPts val="0"/>
              </a:spcBef>
              <a:spcAft>
                <a:spcPts val="0"/>
              </a:spcAft>
              <a:buSzPts val="800"/>
              <a:buChar char="○"/>
              <a:defRPr sz="800"/>
            </a:lvl8pPr>
            <a:lvl9pPr marL="4114800" lvl="8" indent="-279400" rtl="0">
              <a:spcBef>
                <a:spcPts val="0"/>
              </a:spcBef>
              <a:spcAft>
                <a:spcPts val="0"/>
              </a:spcAft>
              <a:buSzPts val="800"/>
              <a:buChar char="■"/>
              <a:defRPr sz="800"/>
            </a:lvl9pPr>
          </a:lstStyle>
          <a:p>
            <a:endParaRPr/>
          </a:p>
        </p:txBody>
      </p:sp>
      <p:sp>
        <p:nvSpPr>
          <p:cNvPr id="5982" name="Google Shape;5982;p67"/>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rmAutofit/>
          </a:bodyPr>
          <a:lstStyle>
            <a:lvl1pPr marL="457200" lvl="0" indent="-317500" rtl="0">
              <a:spcBef>
                <a:spcPts val="0"/>
              </a:spcBef>
              <a:spcAft>
                <a:spcPts val="0"/>
              </a:spcAft>
              <a:buSzPts val="1400"/>
              <a:buChar char="●"/>
              <a:defRPr sz="1400"/>
            </a:lvl1pPr>
            <a:lvl2pPr marL="914400" lvl="1" indent="-292100" rtl="0">
              <a:spcBef>
                <a:spcPts val="0"/>
              </a:spcBef>
              <a:spcAft>
                <a:spcPts val="0"/>
              </a:spcAft>
              <a:buSzPts val="1000"/>
              <a:buChar char="○"/>
              <a:defRPr sz="1000"/>
            </a:lvl2pPr>
            <a:lvl3pPr marL="1371600" lvl="2" indent="-292100" rtl="0">
              <a:spcBef>
                <a:spcPts val="0"/>
              </a:spcBef>
              <a:spcAft>
                <a:spcPts val="0"/>
              </a:spcAft>
              <a:buSzPts val="1000"/>
              <a:buChar char="■"/>
              <a:defRPr sz="1000"/>
            </a:lvl3pPr>
            <a:lvl4pPr marL="1828800" lvl="3" indent="-292100" rtl="0">
              <a:spcBef>
                <a:spcPts val="0"/>
              </a:spcBef>
              <a:spcAft>
                <a:spcPts val="0"/>
              </a:spcAft>
              <a:buSzPts val="1000"/>
              <a:buChar char="●"/>
              <a:defRPr sz="1000"/>
            </a:lvl4pPr>
            <a:lvl5pPr marL="2286000" lvl="4" indent="-292100" rtl="0">
              <a:spcBef>
                <a:spcPts val="0"/>
              </a:spcBef>
              <a:spcAft>
                <a:spcPts val="0"/>
              </a:spcAft>
              <a:buSzPts val="1000"/>
              <a:buChar char="○"/>
              <a:defRPr/>
            </a:lvl5pPr>
            <a:lvl6pPr marL="2743200" lvl="5" indent="-279400" rtl="0">
              <a:spcBef>
                <a:spcPts val="0"/>
              </a:spcBef>
              <a:spcAft>
                <a:spcPts val="0"/>
              </a:spcAft>
              <a:buSzPts val="800"/>
              <a:buChar char="■"/>
              <a:defRPr sz="800"/>
            </a:lvl6pPr>
            <a:lvl7pPr marL="3200400" lvl="6" indent="-279400" rtl="0">
              <a:spcBef>
                <a:spcPts val="0"/>
              </a:spcBef>
              <a:spcAft>
                <a:spcPts val="0"/>
              </a:spcAft>
              <a:buSzPts val="800"/>
              <a:buChar char="●"/>
              <a:defRPr sz="800"/>
            </a:lvl7pPr>
            <a:lvl8pPr marL="3657600" lvl="7" indent="-279400" rtl="0">
              <a:spcBef>
                <a:spcPts val="0"/>
              </a:spcBef>
              <a:spcAft>
                <a:spcPts val="0"/>
              </a:spcAft>
              <a:buSzPts val="800"/>
              <a:buChar char="○"/>
              <a:defRPr sz="800"/>
            </a:lvl8pPr>
            <a:lvl9pPr marL="4114800" lvl="8" indent="-279400" rtl="0">
              <a:spcBef>
                <a:spcPts val="0"/>
              </a:spcBef>
              <a:spcAft>
                <a:spcPts val="0"/>
              </a:spcAft>
              <a:buSzPts val="800"/>
              <a:buChar char="■"/>
              <a:defRPr sz="800"/>
            </a:lvl9pPr>
          </a:lstStyle>
          <a:p>
            <a:endParaRPr/>
          </a:p>
        </p:txBody>
      </p:sp>
      <p:sp>
        <p:nvSpPr>
          <p:cNvPr id="5983" name="Google Shape;5983;p67"/>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5984" name="Google Shape;5984;p67"/>
          <p:cNvGrpSpPr/>
          <p:nvPr/>
        </p:nvGrpSpPr>
        <p:grpSpPr>
          <a:xfrm>
            <a:off x="8041173" y="4778596"/>
            <a:ext cx="598277" cy="170409"/>
            <a:chOff x="238125" y="1822850"/>
            <a:chExt cx="7080200" cy="2016675"/>
          </a:xfrm>
        </p:grpSpPr>
        <p:sp>
          <p:nvSpPr>
            <p:cNvPr id="5985" name="Google Shape;5985;p6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2" name="Google Shape;5992;p6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8099"/>
          </a:srgbClr>
        </a:solidFill>
        <a:effectLst/>
      </p:bgPr>
    </p:bg>
    <p:spTree>
      <p:nvGrpSpPr>
        <p:cNvPr id="1" name="Shape 5993"/>
        <p:cNvGrpSpPr/>
        <p:nvPr/>
      </p:nvGrpSpPr>
      <p:grpSpPr>
        <a:xfrm>
          <a:off x="0" y="0"/>
          <a:ext cx="0" cy="0"/>
          <a:chOff x="0" y="0"/>
          <a:chExt cx="0" cy="0"/>
        </a:xfrm>
      </p:grpSpPr>
      <p:sp>
        <p:nvSpPr>
          <p:cNvPr id="5994" name="Google Shape;5994;p68"/>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5" name="Google Shape;5995;p68"/>
          <p:cNvGrpSpPr/>
          <p:nvPr/>
        </p:nvGrpSpPr>
        <p:grpSpPr>
          <a:xfrm>
            <a:off x="6808166" y="782936"/>
            <a:ext cx="1845454" cy="1820064"/>
            <a:chOff x="5927502" y="551679"/>
            <a:chExt cx="2377550" cy="2344839"/>
          </a:xfrm>
        </p:grpSpPr>
        <p:grpSp>
          <p:nvGrpSpPr>
            <p:cNvPr id="5996" name="Google Shape;5996;p68"/>
            <p:cNvGrpSpPr/>
            <p:nvPr/>
          </p:nvGrpSpPr>
          <p:grpSpPr>
            <a:xfrm>
              <a:off x="5927502" y="551679"/>
              <a:ext cx="2377550" cy="653782"/>
              <a:chOff x="2159414" y="3486447"/>
              <a:chExt cx="2606105" cy="720500"/>
            </a:xfrm>
          </p:grpSpPr>
          <p:grpSp>
            <p:nvGrpSpPr>
              <p:cNvPr id="5997" name="Google Shape;5997;p68"/>
              <p:cNvGrpSpPr/>
              <p:nvPr/>
            </p:nvGrpSpPr>
            <p:grpSpPr>
              <a:xfrm>
                <a:off x="2159414" y="3486447"/>
                <a:ext cx="2606105" cy="49200"/>
                <a:chOff x="2159414" y="3486447"/>
                <a:chExt cx="2606105" cy="49200"/>
              </a:xfrm>
            </p:grpSpPr>
            <p:sp>
              <p:nvSpPr>
                <p:cNvPr id="5998" name="Google Shape;5998;p6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4" name="Google Shape;6014;p68"/>
              <p:cNvGrpSpPr/>
              <p:nvPr/>
            </p:nvGrpSpPr>
            <p:grpSpPr>
              <a:xfrm>
                <a:off x="2159414" y="3652838"/>
                <a:ext cx="2606105" cy="49200"/>
                <a:chOff x="2159414" y="3486447"/>
                <a:chExt cx="2606105" cy="49200"/>
              </a:xfrm>
            </p:grpSpPr>
            <p:sp>
              <p:nvSpPr>
                <p:cNvPr id="6015" name="Google Shape;6015;p6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1" name="Google Shape;6031;p68"/>
              <p:cNvGrpSpPr/>
              <p:nvPr/>
            </p:nvGrpSpPr>
            <p:grpSpPr>
              <a:xfrm>
                <a:off x="2159414" y="3819188"/>
                <a:ext cx="2606105" cy="49200"/>
                <a:chOff x="2159414" y="3486447"/>
                <a:chExt cx="2606105" cy="49200"/>
              </a:xfrm>
            </p:grpSpPr>
            <p:sp>
              <p:nvSpPr>
                <p:cNvPr id="6032" name="Google Shape;6032;p6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8" name="Google Shape;6048;p68"/>
              <p:cNvGrpSpPr/>
              <p:nvPr/>
            </p:nvGrpSpPr>
            <p:grpSpPr>
              <a:xfrm>
                <a:off x="2159414" y="3983540"/>
                <a:ext cx="2606105" cy="49200"/>
                <a:chOff x="2159414" y="3486447"/>
                <a:chExt cx="2606105" cy="49200"/>
              </a:xfrm>
            </p:grpSpPr>
            <p:sp>
              <p:nvSpPr>
                <p:cNvPr id="6049" name="Google Shape;6049;p6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5" name="Google Shape;6065;p68"/>
              <p:cNvGrpSpPr/>
              <p:nvPr/>
            </p:nvGrpSpPr>
            <p:grpSpPr>
              <a:xfrm>
                <a:off x="2159414" y="4157747"/>
                <a:ext cx="2606105" cy="49200"/>
                <a:chOff x="2159414" y="3486447"/>
                <a:chExt cx="2606105" cy="49200"/>
              </a:xfrm>
            </p:grpSpPr>
            <p:sp>
              <p:nvSpPr>
                <p:cNvPr id="6066" name="Google Shape;6066;p6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82" name="Google Shape;6082;p68"/>
            <p:cNvGrpSpPr/>
            <p:nvPr/>
          </p:nvGrpSpPr>
          <p:grpSpPr>
            <a:xfrm>
              <a:off x="5927502" y="1318162"/>
              <a:ext cx="2377550" cy="653782"/>
              <a:chOff x="2159414" y="3486447"/>
              <a:chExt cx="2606105" cy="720500"/>
            </a:xfrm>
          </p:grpSpPr>
          <p:grpSp>
            <p:nvGrpSpPr>
              <p:cNvPr id="6083" name="Google Shape;6083;p68"/>
              <p:cNvGrpSpPr/>
              <p:nvPr/>
            </p:nvGrpSpPr>
            <p:grpSpPr>
              <a:xfrm>
                <a:off x="2159414" y="3486447"/>
                <a:ext cx="2606105" cy="49200"/>
                <a:chOff x="2159414" y="3486447"/>
                <a:chExt cx="2606105" cy="49200"/>
              </a:xfrm>
            </p:grpSpPr>
            <p:sp>
              <p:nvSpPr>
                <p:cNvPr id="6084" name="Google Shape;6084;p6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0" name="Google Shape;6100;p68"/>
              <p:cNvGrpSpPr/>
              <p:nvPr/>
            </p:nvGrpSpPr>
            <p:grpSpPr>
              <a:xfrm>
                <a:off x="2159414" y="3652838"/>
                <a:ext cx="2606105" cy="49200"/>
                <a:chOff x="2159414" y="3486447"/>
                <a:chExt cx="2606105" cy="49200"/>
              </a:xfrm>
            </p:grpSpPr>
            <p:sp>
              <p:nvSpPr>
                <p:cNvPr id="6101" name="Google Shape;6101;p6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7" name="Google Shape;6117;p68"/>
              <p:cNvGrpSpPr/>
              <p:nvPr/>
            </p:nvGrpSpPr>
            <p:grpSpPr>
              <a:xfrm>
                <a:off x="2159414" y="3819188"/>
                <a:ext cx="2606105" cy="49200"/>
                <a:chOff x="2159414" y="3486447"/>
                <a:chExt cx="2606105" cy="49200"/>
              </a:xfrm>
            </p:grpSpPr>
            <p:sp>
              <p:nvSpPr>
                <p:cNvPr id="6118" name="Google Shape;6118;p6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4" name="Google Shape;6134;p68"/>
              <p:cNvGrpSpPr/>
              <p:nvPr/>
            </p:nvGrpSpPr>
            <p:grpSpPr>
              <a:xfrm>
                <a:off x="2159414" y="3983540"/>
                <a:ext cx="2606105" cy="49200"/>
                <a:chOff x="2159414" y="3486447"/>
                <a:chExt cx="2606105" cy="49200"/>
              </a:xfrm>
            </p:grpSpPr>
            <p:sp>
              <p:nvSpPr>
                <p:cNvPr id="6135" name="Google Shape;6135;p6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1" name="Google Shape;6151;p68"/>
              <p:cNvGrpSpPr/>
              <p:nvPr/>
            </p:nvGrpSpPr>
            <p:grpSpPr>
              <a:xfrm>
                <a:off x="2159414" y="4157747"/>
                <a:ext cx="2606105" cy="49200"/>
                <a:chOff x="2159414" y="3486447"/>
                <a:chExt cx="2606105" cy="49200"/>
              </a:xfrm>
            </p:grpSpPr>
            <p:sp>
              <p:nvSpPr>
                <p:cNvPr id="6152" name="Google Shape;6152;p6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68" name="Google Shape;6168;p68"/>
            <p:cNvGrpSpPr/>
            <p:nvPr/>
          </p:nvGrpSpPr>
          <p:grpSpPr>
            <a:xfrm>
              <a:off x="5927502" y="2084662"/>
              <a:ext cx="2377550" cy="44644"/>
              <a:chOff x="2159414" y="3486447"/>
              <a:chExt cx="2606105" cy="49200"/>
            </a:xfrm>
          </p:grpSpPr>
          <p:sp>
            <p:nvSpPr>
              <p:cNvPr id="6169" name="Google Shape;6169;p6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5" name="Google Shape;6185;p68"/>
            <p:cNvGrpSpPr/>
            <p:nvPr/>
          </p:nvGrpSpPr>
          <p:grpSpPr>
            <a:xfrm>
              <a:off x="5927502" y="2235645"/>
              <a:ext cx="2377550" cy="44644"/>
              <a:chOff x="2159414" y="3486447"/>
              <a:chExt cx="2606105" cy="49200"/>
            </a:xfrm>
          </p:grpSpPr>
          <p:sp>
            <p:nvSpPr>
              <p:cNvPr id="6186" name="Google Shape;6186;p6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2" name="Google Shape;6202;p68"/>
            <p:cNvGrpSpPr/>
            <p:nvPr/>
          </p:nvGrpSpPr>
          <p:grpSpPr>
            <a:xfrm>
              <a:off x="5927502" y="2386591"/>
              <a:ext cx="2377550" cy="44644"/>
              <a:chOff x="2159414" y="3486447"/>
              <a:chExt cx="2606105" cy="49200"/>
            </a:xfrm>
          </p:grpSpPr>
          <p:sp>
            <p:nvSpPr>
              <p:cNvPr id="6203" name="Google Shape;6203;p6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68"/>
            <p:cNvGrpSpPr/>
            <p:nvPr/>
          </p:nvGrpSpPr>
          <p:grpSpPr>
            <a:xfrm>
              <a:off x="5927502" y="2535724"/>
              <a:ext cx="2377550" cy="44644"/>
              <a:chOff x="2159414" y="3486447"/>
              <a:chExt cx="2606105" cy="49200"/>
            </a:xfrm>
          </p:grpSpPr>
          <p:sp>
            <p:nvSpPr>
              <p:cNvPr id="6220" name="Google Shape;6220;p6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6" name="Google Shape;6236;p68"/>
            <p:cNvGrpSpPr/>
            <p:nvPr/>
          </p:nvGrpSpPr>
          <p:grpSpPr>
            <a:xfrm>
              <a:off x="5927502" y="2693800"/>
              <a:ext cx="2377550" cy="44644"/>
              <a:chOff x="2159414" y="3486447"/>
              <a:chExt cx="2606105" cy="49200"/>
            </a:xfrm>
          </p:grpSpPr>
          <p:sp>
            <p:nvSpPr>
              <p:cNvPr id="6237" name="Google Shape;6237;p6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3" name="Google Shape;6253;p68"/>
            <p:cNvGrpSpPr/>
            <p:nvPr/>
          </p:nvGrpSpPr>
          <p:grpSpPr>
            <a:xfrm>
              <a:off x="5927502" y="2851875"/>
              <a:ext cx="2377550" cy="44644"/>
              <a:chOff x="2159414" y="3486447"/>
              <a:chExt cx="2606105" cy="49200"/>
            </a:xfrm>
          </p:grpSpPr>
          <p:sp>
            <p:nvSpPr>
              <p:cNvPr id="6254" name="Google Shape;6254;p68"/>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8"/>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8"/>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8"/>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8"/>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8"/>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8"/>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8"/>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8"/>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8"/>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8"/>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8"/>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8"/>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8"/>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8"/>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8"/>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270" name="Google Shape;6270;p68"/>
          <p:cNvSpPr txBox="1">
            <a:spLocks noGrp="1"/>
          </p:cNvSpPr>
          <p:nvPr>
            <p:ph type="title"/>
          </p:nvPr>
        </p:nvSpPr>
        <p:spPr>
          <a:xfrm>
            <a:off x="244353" y="200600"/>
            <a:ext cx="8661600" cy="572700"/>
          </a:xfrm>
          <a:prstGeom prst="rect">
            <a:avLst/>
          </a:prstGeom>
        </p:spPr>
        <p:txBody>
          <a:bodyPr spcFirstLastPara="1" wrap="square" lIns="91425" tIns="91425" rIns="91425" bIns="91425" anchor="t" anchorCtr="0">
            <a:normAutofit/>
          </a:bodyPr>
          <a:lstStyle>
            <a:lvl1pPr lvl="0" rtl="0">
              <a:spcBef>
                <a:spcPts val="0"/>
              </a:spcBef>
              <a:spcAft>
                <a:spcPts val="0"/>
              </a:spcAft>
              <a:buSzPts val="24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271" name="Google Shape;6271;p68"/>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rmAutofit/>
          </a:bodyPr>
          <a:lstStyle>
            <a:lvl1pPr marL="457200" lvl="0" indent="-317500" rtl="0">
              <a:spcBef>
                <a:spcPts val="0"/>
              </a:spcBef>
              <a:spcAft>
                <a:spcPts val="0"/>
              </a:spcAft>
              <a:buSzPts val="1400"/>
              <a:buChar char="●"/>
              <a:defRPr sz="1400"/>
            </a:lvl1pPr>
            <a:lvl2pPr marL="914400" lvl="1" indent="-292100" rtl="0">
              <a:spcBef>
                <a:spcPts val="0"/>
              </a:spcBef>
              <a:spcAft>
                <a:spcPts val="0"/>
              </a:spcAft>
              <a:buSzPts val="1000"/>
              <a:buChar char="○"/>
              <a:defRPr sz="1000"/>
            </a:lvl2pPr>
            <a:lvl3pPr marL="1371600" lvl="2" indent="-292100" rtl="0">
              <a:spcBef>
                <a:spcPts val="0"/>
              </a:spcBef>
              <a:spcAft>
                <a:spcPts val="0"/>
              </a:spcAft>
              <a:buSzPts val="1000"/>
              <a:buChar char="■"/>
              <a:defRPr sz="1000"/>
            </a:lvl3pPr>
            <a:lvl4pPr marL="1828800" lvl="3" indent="-292100" rtl="0">
              <a:spcBef>
                <a:spcPts val="0"/>
              </a:spcBef>
              <a:spcAft>
                <a:spcPts val="0"/>
              </a:spcAft>
              <a:buSzPts val="1000"/>
              <a:buChar char="●"/>
              <a:defRPr sz="1000"/>
            </a:lvl4pPr>
            <a:lvl5pPr marL="2286000" lvl="4" indent="-292100" rtl="0">
              <a:spcBef>
                <a:spcPts val="0"/>
              </a:spcBef>
              <a:spcAft>
                <a:spcPts val="0"/>
              </a:spcAft>
              <a:buSzPts val="1000"/>
              <a:buChar char="○"/>
              <a:defRPr/>
            </a:lvl5pPr>
            <a:lvl6pPr marL="2743200" lvl="5" indent="-279400" rtl="0">
              <a:spcBef>
                <a:spcPts val="0"/>
              </a:spcBef>
              <a:spcAft>
                <a:spcPts val="0"/>
              </a:spcAft>
              <a:buSzPts val="800"/>
              <a:buChar char="■"/>
              <a:defRPr sz="800"/>
            </a:lvl6pPr>
            <a:lvl7pPr marL="3200400" lvl="6" indent="-279400" rtl="0">
              <a:spcBef>
                <a:spcPts val="0"/>
              </a:spcBef>
              <a:spcAft>
                <a:spcPts val="0"/>
              </a:spcAft>
              <a:buSzPts val="800"/>
              <a:buChar char="●"/>
              <a:defRPr sz="800"/>
            </a:lvl7pPr>
            <a:lvl8pPr marL="3657600" lvl="7" indent="-279400" rtl="0">
              <a:spcBef>
                <a:spcPts val="0"/>
              </a:spcBef>
              <a:spcAft>
                <a:spcPts val="0"/>
              </a:spcAft>
              <a:buSzPts val="800"/>
              <a:buChar char="○"/>
              <a:defRPr sz="800"/>
            </a:lvl8pPr>
            <a:lvl9pPr marL="4114800" lvl="8" indent="-279400" rtl="0">
              <a:spcBef>
                <a:spcPts val="0"/>
              </a:spcBef>
              <a:spcAft>
                <a:spcPts val="0"/>
              </a:spcAft>
              <a:buSzPts val="800"/>
              <a:buChar char="■"/>
              <a:defRPr sz="800"/>
            </a:lvl9pPr>
          </a:lstStyle>
          <a:p>
            <a:endParaRPr/>
          </a:p>
        </p:txBody>
      </p:sp>
      <p:sp>
        <p:nvSpPr>
          <p:cNvPr id="6272" name="Google Shape;6272;p68"/>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rmAutofit/>
          </a:bodyPr>
          <a:lstStyle>
            <a:lvl1pPr marL="457200" lvl="0" indent="-317500" rtl="0">
              <a:spcBef>
                <a:spcPts val="0"/>
              </a:spcBef>
              <a:spcAft>
                <a:spcPts val="0"/>
              </a:spcAft>
              <a:buSzPts val="1400"/>
              <a:buChar char="●"/>
              <a:defRPr sz="1400"/>
            </a:lvl1pPr>
            <a:lvl2pPr marL="914400" lvl="1" indent="-292100" rtl="0">
              <a:spcBef>
                <a:spcPts val="0"/>
              </a:spcBef>
              <a:spcAft>
                <a:spcPts val="0"/>
              </a:spcAft>
              <a:buSzPts val="1000"/>
              <a:buChar char="○"/>
              <a:defRPr sz="1000"/>
            </a:lvl2pPr>
            <a:lvl3pPr marL="1371600" lvl="2" indent="-292100" rtl="0">
              <a:spcBef>
                <a:spcPts val="0"/>
              </a:spcBef>
              <a:spcAft>
                <a:spcPts val="0"/>
              </a:spcAft>
              <a:buSzPts val="1000"/>
              <a:buChar char="■"/>
              <a:defRPr sz="1000"/>
            </a:lvl3pPr>
            <a:lvl4pPr marL="1828800" lvl="3" indent="-292100" rtl="0">
              <a:spcBef>
                <a:spcPts val="0"/>
              </a:spcBef>
              <a:spcAft>
                <a:spcPts val="0"/>
              </a:spcAft>
              <a:buSzPts val="1000"/>
              <a:buChar char="●"/>
              <a:defRPr sz="1000"/>
            </a:lvl4pPr>
            <a:lvl5pPr marL="2286000" lvl="4" indent="-292100" rtl="0">
              <a:spcBef>
                <a:spcPts val="0"/>
              </a:spcBef>
              <a:spcAft>
                <a:spcPts val="0"/>
              </a:spcAft>
              <a:buSzPts val="1000"/>
              <a:buChar char="○"/>
              <a:defRPr/>
            </a:lvl5pPr>
            <a:lvl6pPr marL="2743200" lvl="5" indent="-279400" rtl="0">
              <a:spcBef>
                <a:spcPts val="0"/>
              </a:spcBef>
              <a:spcAft>
                <a:spcPts val="0"/>
              </a:spcAft>
              <a:buSzPts val="800"/>
              <a:buChar char="■"/>
              <a:defRPr sz="800"/>
            </a:lvl6pPr>
            <a:lvl7pPr marL="3200400" lvl="6" indent="-279400" rtl="0">
              <a:spcBef>
                <a:spcPts val="0"/>
              </a:spcBef>
              <a:spcAft>
                <a:spcPts val="0"/>
              </a:spcAft>
              <a:buSzPts val="800"/>
              <a:buChar char="●"/>
              <a:defRPr sz="800"/>
            </a:lvl7pPr>
            <a:lvl8pPr marL="3657600" lvl="7" indent="-279400" rtl="0">
              <a:spcBef>
                <a:spcPts val="0"/>
              </a:spcBef>
              <a:spcAft>
                <a:spcPts val="0"/>
              </a:spcAft>
              <a:buSzPts val="800"/>
              <a:buChar char="○"/>
              <a:defRPr sz="800"/>
            </a:lvl8pPr>
            <a:lvl9pPr marL="4114800" lvl="8" indent="-279400" rtl="0">
              <a:spcBef>
                <a:spcPts val="0"/>
              </a:spcBef>
              <a:spcAft>
                <a:spcPts val="0"/>
              </a:spcAft>
              <a:buSzPts val="800"/>
              <a:buChar char="■"/>
              <a:defRPr sz="800"/>
            </a:lvl9pPr>
          </a:lstStyle>
          <a:p>
            <a:endParaRPr/>
          </a:p>
        </p:txBody>
      </p:sp>
      <p:sp>
        <p:nvSpPr>
          <p:cNvPr id="6273" name="Google Shape;6273;p68"/>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6274" name="Google Shape;6274;p68"/>
          <p:cNvGrpSpPr/>
          <p:nvPr/>
        </p:nvGrpSpPr>
        <p:grpSpPr>
          <a:xfrm>
            <a:off x="8041173" y="4778596"/>
            <a:ext cx="598277" cy="170409"/>
            <a:chOff x="238125" y="1822850"/>
            <a:chExt cx="7080200" cy="2016675"/>
          </a:xfrm>
        </p:grpSpPr>
        <p:sp>
          <p:nvSpPr>
            <p:cNvPr id="6275" name="Google Shape;6275;p6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2" name="Google Shape;6282;p6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283"/>
        <p:cNvGrpSpPr/>
        <p:nvPr/>
      </p:nvGrpSpPr>
      <p:grpSpPr>
        <a:xfrm>
          <a:off x="0" y="0"/>
          <a:ext cx="0" cy="0"/>
          <a:chOff x="0" y="0"/>
          <a:chExt cx="0" cy="0"/>
        </a:xfrm>
      </p:grpSpPr>
      <p:sp>
        <p:nvSpPr>
          <p:cNvPr id="6284" name="Google Shape;6284;p69"/>
          <p:cNvSpPr txBox="1">
            <a:spLocks noGrp="1"/>
          </p:cNvSpPr>
          <p:nvPr>
            <p:ph type="title"/>
          </p:nvPr>
        </p:nvSpPr>
        <p:spPr>
          <a:xfrm>
            <a:off x="244353" y="200600"/>
            <a:ext cx="8661600" cy="572700"/>
          </a:xfrm>
          <a:prstGeom prst="rect">
            <a:avLst/>
          </a:prstGeom>
        </p:spPr>
        <p:txBody>
          <a:bodyPr spcFirstLastPara="1" wrap="square" lIns="91425" tIns="91425" rIns="91425" bIns="91425" anchor="t" anchorCtr="0">
            <a:normAutofit/>
          </a:bodyPr>
          <a:lstStyle>
            <a:lvl1pPr lvl="0" rtl="0">
              <a:spcBef>
                <a:spcPts val="0"/>
              </a:spcBef>
              <a:spcAft>
                <a:spcPts val="0"/>
              </a:spcAft>
              <a:buSzPts val="24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285" name="Google Shape;6285;p69"/>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6286" name="Google Shape;6286;p69"/>
          <p:cNvGrpSpPr/>
          <p:nvPr/>
        </p:nvGrpSpPr>
        <p:grpSpPr>
          <a:xfrm>
            <a:off x="8041173" y="4778596"/>
            <a:ext cx="598277" cy="170409"/>
            <a:chOff x="238125" y="1822850"/>
            <a:chExt cx="7080200" cy="2016675"/>
          </a:xfrm>
        </p:grpSpPr>
        <p:sp>
          <p:nvSpPr>
            <p:cNvPr id="6287" name="Google Shape;6287;p6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94" name="Google Shape;6294;p6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6295"/>
        <p:cNvGrpSpPr/>
        <p:nvPr/>
      </p:nvGrpSpPr>
      <p:grpSpPr>
        <a:xfrm>
          <a:off x="0" y="0"/>
          <a:ext cx="0" cy="0"/>
          <a:chOff x="0" y="0"/>
          <a:chExt cx="0" cy="0"/>
        </a:xfrm>
      </p:grpSpPr>
      <p:sp>
        <p:nvSpPr>
          <p:cNvPr id="6296" name="Google Shape;6296;p70"/>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0"/>
          <p:cNvSpPr txBox="1">
            <a:spLocks noGrp="1"/>
          </p:cNvSpPr>
          <p:nvPr>
            <p:ph type="title"/>
          </p:nvPr>
        </p:nvSpPr>
        <p:spPr>
          <a:xfrm>
            <a:off x="244353" y="200600"/>
            <a:ext cx="8661600" cy="572700"/>
          </a:xfrm>
          <a:prstGeom prst="rect">
            <a:avLst/>
          </a:prstGeom>
        </p:spPr>
        <p:txBody>
          <a:bodyPr spcFirstLastPara="1" wrap="square" lIns="91425" tIns="91425" rIns="91425" bIns="91425" anchor="t" anchorCtr="0">
            <a:normAutofit/>
          </a:bodyPr>
          <a:lstStyle>
            <a:lvl1pPr lvl="0" rtl="0">
              <a:spcBef>
                <a:spcPts val="0"/>
              </a:spcBef>
              <a:spcAft>
                <a:spcPts val="0"/>
              </a:spcAft>
              <a:buSzPts val="24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298" name="Google Shape;6298;p70"/>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6299" name="Google Shape;6299;p7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6300"/>
        <p:cNvGrpSpPr/>
        <p:nvPr/>
      </p:nvGrpSpPr>
      <p:grpSpPr>
        <a:xfrm>
          <a:off x="0" y="0"/>
          <a:ext cx="0" cy="0"/>
          <a:chOff x="0" y="0"/>
          <a:chExt cx="0" cy="0"/>
        </a:xfrm>
      </p:grpSpPr>
      <p:sp>
        <p:nvSpPr>
          <p:cNvPr id="6301" name="Google Shape;6301;p71"/>
          <p:cNvSpPr txBox="1">
            <a:spLocks noGrp="1"/>
          </p:cNvSpPr>
          <p:nvPr>
            <p:ph type="title"/>
          </p:nvPr>
        </p:nvSpPr>
        <p:spPr>
          <a:xfrm>
            <a:off x="311700" y="245972"/>
            <a:ext cx="2808000" cy="904200"/>
          </a:xfrm>
          <a:prstGeom prst="rect">
            <a:avLst/>
          </a:prstGeom>
        </p:spPr>
        <p:txBody>
          <a:bodyPr spcFirstLastPara="1" wrap="square" lIns="91425" tIns="91425" rIns="91425" bIns="91425" anchor="t" anchorCtr="0">
            <a:norm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302" name="Google Shape;6302;p71"/>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6303" name="Google Shape;6303;p71"/>
          <p:cNvSpPr txBox="1">
            <a:spLocks noGrp="1"/>
          </p:cNvSpPr>
          <p:nvPr>
            <p:ph type="body" idx="1"/>
          </p:nvPr>
        </p:nvSpPr>
        <p:spPr>
          <a:xfrm>
            <a:off x="311700" y="1311825"/>
            <a:ext cx="3999900" cy="3265200"/>
          </a:xfrm>
          <a:prstGeom prst="rect">
            <a:avLst/>
          </a:prstGeom>
        </p:spPr>
        <p:txBody>
          <a:bodyPr spcFirstLastPara="1" wrap="square" lIns="91425" tIns="91425" rIns="91425" bIns="91425" anchor="t" anchorCtr="0">
            <a:normAutofit/>
          </a:bodyPr>
          <a:lstStyle>
            <a:lvl1pPr marL="457200" lvl="0" indent="-317500" rtl="0">
              <a:spcBef>
                <a:spcPts val="0"/>
              </a:spcBef>
              <a:spcAft>
                <a:spcPts val="0"/>
              </a:spcAft>
              <a:buSzPts val="1400"/>
              <a:buChar char="●"/>
              <a:defRPr sz="1400"/>
            </a:lvl1pPr>
            <a:lvl2pPr marL="914400" lvl="1" indent="-292100" rtl="0">
              <a:spcBef>
                <a:spcPts val="0"/>
              </a:spcBef>
              <a:spcAft>
                <a:spcPts val="0"/>
              </a:spcAft>
              <a:buSzPts val="1000"/>
              <a:buChar char="○"/>
              <a:defRPr sz="1000"/>
            </a:lvl2pPr>
            <a:lvl3pPr marL="1371600" lvl="2" indent="-292100" rtl="0">
              <a:spcBef>
                <a:spcPts val="0"/>
              </a:spcBef>
              <a:spcAft>
                <a:spcPts val="0"/>
              </a:spcAft>
              <a:buSzPts val="1000"/>
              <a:buChar char="■"/>
              <a:defRPr sz="1000"/>
            </a:lvl3pPr>
            <a:lvl4pPr marL="1828800" lvl="3" indent="-292100" rtl="0">
              <a:spcBef>
                <a:spcPts val="0"/>
              </a:spcBef>
              <a:spcAft>
                <a:spcPts val="0"/>
              </a:spcAft>
              <a:buSzPts val="1000"/>
              <a:buChar char="●"/>
              <a:defRPr sz="1000"/>
            </a:lvl4pPr>
            <a:lvl5pPr marL="2286000" lvl="4" indent="-292100" rtl="0">
              <a:spcBef>
                <a:spcPts val="0"/>
              </a:spcBef>
              <a:spcAft>
                <a:spcPts val="0"/>
              </a:spcAft>
              <a:buSzPts val="1000"/>
              <a:buChar char="○"/>
              <a:defRPr/>
            </a:lvl5pPr>
            <a:lvl6pPr marL="2743200" lvl="5" indent="-279400" rtl="0">
              <a:spcBef>
                <a:spcPts val="0"/>
              </a:spcBef>
              <a:spcAft>
                <a:spcPts val="0"/>
              </a:spcAft>
              <a:buSzPts val="800"/>
              <a:buChar char="■"/>
              <a:defRPr sz="800"/>
            </a:lvl6pPr>
            <a:lvl7pPr marL="3200400" lvl="6" indent="-279400" rtl="0">
              <a:spcBef>
                <a:spcPts val="0"/>
              </a:spcBef>
              <a:spcAft>
                <a:spcPts val="0"/>
              </a:spcAft>
              <a:buSzPts val="800"/>
              <a:buChar char="●"/>
              <a:defRPr sz="800"/>
            </a:lvl7pPr>
            <a:lvl8pPr marL="3657600" lvl="7" indent="-279400" rtl="0">
              <a:spcBef>
                <a:spcPts val="0"/>
              </a:spcBef>
              <a:spcAft>
                <a:spcPts val="0"/>
              </a:spcAft>
              <a:buSzPts val="800"/>
              <a:buChar char="○"/>
              <a:defRPr sz="800"/>
            </a:lvl8pPr>
            <a:lvl9pPr marL="4114800" lvl="8" indent="-279400" rtl="0">
              <a:spcBef>
                <a:spcPts val="0"/>
              </a:spcBef>
              <a:spcAft>
                <a:spcPts val="0"/>
              </a:spcAft>
              <a:buSzPts val="800"/>
              <a:buChar char="■"/>
              <a:defRPr sz="800"/>
            </a:lvl9pPr>
          </a:lstStyle>
          <a:p>
            <a:endParaRPr/>
          </a:p>
        </p:txBody>
      </p:sp>
      <p:grpSp>
        <p:nvGrpSpPr>
          <p:cNvPr id="6304" name="Google Shape;6304;p71"/>
          <p:cNvGrpSpPr/>
          <p:nvPr/>
        </p:nvGrpSpPr>
        <p:grpSpPr>
          <a:xfrm>
            <a:off x="8041173" y="4778596"/>
            <a:ext cx="598277" cy="170409"/>
            <a:chOff x="238125" y="1822850"/>
            <a:chExt cx="7080200" cy="2016675"/>
          </a:xfrm>
        </p:grpSpPr>
        <p:sp>
          <p:nvSpPr>
            <p:cNvPr id="6305" name="Google Shape;6305;p7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2" name="Google Shape;6312;p7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313"/>
        <p:cNvGrpSpPr/>
        <p:nvPr/>
      </p:nvGrpSpPr>
      <p:grpSpPr>
        <a:xfrm>
          <a:off x="0" y="0"/>
          <a:ext cx="0" cy="0"/>
          <a:chOff x="0" y="0"/>
          <a:chExt cx="0" cy="0"/>
        </a:xfrm>
      </p:grpSpPr>
      <p:sp>
        <p:nvSpPr>
          <p:cNvPr id="6314" name="Google Shape;6314;p72"/>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rm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6315" name="Google Shape;6315;p7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rm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34" name="Google Shape;34;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316"/>
        <p:cNvGrpSpPr/>
        <p:nvPr/>
      </p:nvGrpSpPr>
      <p:grpSpPr>
        <a:xfrm>
          <a:off x="0" y="0"/>
          <a:ext cx="0" cy="0"/>
          <a:chOff x="0" y="0"/>
          <a:chExt cx="0" cy="0"/>
        </a:xfrm>
      </p:grpSpPr>
      <p:sp>
        <p:nvSpPr>
          <p:cNvPr id="6317" name="Google Shape;6317;p73"/>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3"/>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rmAutofit/>
          </a:bodyPr>
          <a:lstStyle>
            <a:lvl1pPr lvl="0" rtl="0">
              <a:spcBef>
                <a:spcPts val="0"/>
              </a:spcBef>
              <a:spcAft>
                <a:spcPts val="0"/>
              </a:spcAft>
              <a:buSzPts val="3600"/>
              <a:buNone/>
              <a:defRPr sz="36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6319" name="Google Shape;6319;p73"/>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Clr>
                <a:schemeClr val="dk2"/>
              </a:buClr>
              <a:buSzPts val="1600"/>
              <a:buNone/>
              <a:defRPr>
                <a:solidFill>
                  <a:schemeClr val="dk2"/>
                </a:solidFill>
              </a:defRPr>
            </a:lvl1pPr>
            <a:lvl2pPr lvl="1" rtl="0">
              <a:lnSpc>
                <a:spcPct val="100000"/>
              </a:lnSpc>
              <a:spcBef>
                <a:spcPts val="0"/>
              </a:spcBef>
              <a:spcAft>
                <a:spcPts val="0"/>
              </a:spcAft>
              <a:buClr>
                <a:schemeClr val="dk2"/>
              </a:buClr>
              <a:buSzPts val="1800"/>
              <a:buNone/>
              <a:defRPr sz="1800">
                <a:solidFill>
                  <a:schemeClr val="dk2"/>
                </a:solidFill>
              </a:defRPr>
            </a:lvl2pPr>
            <a:lvl3pPr lvl="2" rtl="0">
              <a:lnSpc>
                <a:spcPct val="100000"/>
              </a:lnSpc>
              <a:spcBef>
                <a:spcPts val="0"/>
              </a:spcBef>
              <a:spcAft>
                <a:spcPts val="0"/>
              </a:spcAft>
              <a:buClr>
                <a:schemeClr val="dk2"/>
              </a:buClr>
              <a:buSzPts val="1800"/>
              <a:buNone/>
              <a:defRPr sz="1800">
                <a:solidFill>
                  <a:schemeClr val="dk2"/>
                </a:solidFill>
              </a:defRPr>
            </a:lvl3pPr>
            <a:lvl4pPr lvl="3" rtl="0">
              <a:lnSpc>
                <a:spcPct val="100000"/>
              </a:lnSpc>
              <a:spcBef>
                <a:spcPts val="0"/>
              </a:spcBef>
              <a:spcAft>
                <a:spcPts val="0"/>
              </a:spcAft>
              <a:buClr>
                <a:schemeClr val="dk2"/>
              </a:buClr>
              <a:buSzPts val="1800"/>
              <a:buNone/>
              <a:defRPr sz="1800">
                <a:solidFill>
                  <a:schemeClr val="dk2"/>
                </a:solidFill>
              </a:defRPr>
            </a:lvl4pPr>
            <a:lvl5pPr lvl="4" rtl="0">
              <a:lnSpc>
                <a:spcPct val="100000"/>
              </a:lnSpc>
              <a:spcBef>
                <a:spcPts val="0"/>
              </a:spcBef>
              <a:spcAft>
                <a:spcPts val="0"/>
              </a:spcAft>
              <a:buClr>
                <a:schemeClr val="dk2"/>
              </a:buClr>
              <a:buSzPts val="1800"/>
              <a:buNone/>
              <a:defRPr sz="1800">
                <a:solidFill>
                  <a:schemeClr val="dk2"/>
                </a:solidFill>
              </a:defRPr>
            </a:lvl5pPr>
            <a:lvl6pPr lvl="5" rtl="0">
              <a:lnSpc>
                <a:spcPct val="100000"/>
              </a:lnSpc>
              <a:spcBef>
                <a:spcPts val="0"/>
              </a:spcBef>
              <a:spcAft>
                <a:spcPts val="0"/>
              </a:spcAft>
              <a:buClr>
                <a:schemeClr val="dk2"/>
              </a:buClr>
              <a:buSzPts val="1800"/>
              <a:buNone/>
              <a:defRPr sz="1800">
                <a:solidFill>
                  <a:schemeClr val="dk2"/>
                </a:solidFill>
              </a:defRPr>
            </a:lvl6pPr>
            <a:lvl7pPr lvl="6" rtl="0">
              <a:lnSpc>
                <a:spcPct val="100000"/>
              </a:lnSpc>
              <a:spcBef>
                <a:spcPts val="0"/>
              </a:spcBef>
              <a:spcAft>
                <a:spcPts val="0"/>
              </a:spcAft>
              <a:buClr>
                <a:schemeClr val="dk2"/>
              </a:buClr>
              <a:buSzPts val="1800"/>
              <a:buNone/>
              <a:defRPr sz="1800">
                <a:solidFill>
                  <a:schemeClr val="dk2"/>
                </a:solidFill>
              </a:defRPr>
            </a:lvl7pPr>
            <a:lvl8pPr lvl="7" rtl="0">
              <a:lnSpc>
                <a:spcPct val="100000"/>
              </a:lnSpc>
              <a:spcBef>
                <a:spcPts val="0"/>
              </a:spcBef>
              <a:spcAft>
                <a:spcPts val="0"/>
              </a:spcAft>
              <a:buClr>
                <a:schemeClr val="dk2"/>
              </a:buClr>
              <a:buSzPts val="1800"/>
              <a:buNone/>
              <a:defRPr sz="1800">
                <a:solidFill>
                  <a:schemeClr val="dk2"/>
                </a:solidFill>
              </a:defRPr>
            </a:lvl8pPr>
            <a:lvl9pPr lvl="8" rtl="0">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6320" name="Google Shape;6320;p73"/>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rmAutofit/>
          </a:bodyPr>
          <a:lstStyle>
            <a:lvl1pPr marL="457200" lvl="0" indent="-330200" rtl="0">
              <a:spcBef>
                <a:spcPts val="0"/>
              </a:spcBef>
              <a:spcAft>
                <a:spcPts val="0"/>
              </a:spcAft>
              <a:buSzPts val="1600"/>
              <a:buChar char="●"/>
              <a:defRPr>
                <a:solidFill>
                  <a:schemeClr val="lt1"/>
                </a:solidFill>
              </a:defRPr>
            </a:lvl1pPr>
            <a:lvl2pPr marL="914400" lvl="1" indent="-317500" rtl="0">
              <a:spcBef>
                <a:spcPts val="0"/>
              </a:spcBef>
              <a:spcAft>
                <a:spcPts val="0"/>
              </a:spcAft>
              <a:buClr>
                <a:schemeClr val="lt1"/>
              </a:buClr>
              <a:buSzPts val="1400"/>
              <a:buChar char="○"/>
              <a:defRPr>
                <a:solidFill>
                  <a:schemeClr val="lt1"/>
                </a:solidFill>
              </a:defRPr>
            </a:lvl2pPr>
            <a:lvl3pPr marL="1371600" lvl="2" indent="-304800" rtl="0">
              <a:spcBef>
                <a:spcPts val="0"/>
              </a:spcBef>
              <a:spcAft>
                <a:spcPts val="0"/>
              </a:spcAft>
              <a:buClr>
                <a:schemeClr val="lt2"/>
              </a:buClr>
              <a:buSzPts val="1200"/>
              <a:buChar char="■"/>
              <a:defRPr>
                <a:solidFill>
                  <a:schemeClr val="lt1"/>
                </a:solidFill>
              </a:defRPr>
            </a:lvl3pPr>
            <a:lvl4pPr marL="1828800" lvl="3" indent="-304800" rtl="0">
              <a:spcBef>
                <a:spcPts val="0"/>
              </a:spcBef>
              <a:spcAft>
                <a:spcPts val="0"/>
              </a:spcAft>
              <a:buClr>
                <a:schemeClr val="lt2"/>
              </a:buClr>
              <a:buSzPts val="1200"/>
              <a:buChar char="●"/>
              <a:defRPr>
                <a:solidFill>
                  <a:schemeClr val="lt1"/>
                </a:solidFill>
              </a:defRPr>
            </a:lvl4pPr>
            <a:lvl5pPr marL="2286000" lvl="4" indent="-292100" rtl="0">
              <a:spcBef>
                <a:spcPts val="0"/>
              </a:spcBef>
              <a:spcAft>
                <a:spcPts val="0"/>
              </a:spcAft>
              <a:buClr>
                <a:schemeClr val="lt2"/>
              </a:buClr>
              <a:buSzPts val="1000"/>
              <a:buChar char="○"/>
              <a:defRPr>
                <a:solidFill>
                  <a:schemeClr val="lt1"/>
                </a:solidFill>
              </a:defRPr>
            </a:lvl5pPr>
            <a:lvl6pPr marL="2743200" lvl="5" indent="-292100" rtl="0">
              <a:spcBef>
                <a:spcPts val="0"/>
              </a:spcBef>
              <a:spcAft>
                <a:spcPts val="0"/>
              </a:spcAft>
              <a:buClr>
                <a:schemeClr val="lt2"/>
              </a:buClr>
              <a:buSzPts val="1000"/>
              <a:buChar char="■"/>
              <a:defRPr>
                <a:solidFill>
                  <a:schemeClr val="lt1"/>
                </a:solidFill>
              </a:defRPr>
            </a:lvl6pPr>
            <a:lvl7pPr marL="3200400" lvl="6" indent="-292100" rtl="0">
              <a:spcBef>
                <a:spcPts val="0"/>
              </a:spcBef>
              <a:spcAft>
                <a:spcPts val="0"/>
              </a:spcAft>
              <a:buClr>
                <a:schemeClr val="lt2"/>
              </a:buClr>
              <a:buSzPts val="1000"/>
              <a:buChar char="●"/>
              <a:defRPr>
                <a:solidFill>
                  <a:schemeClr val="lt1"/>
                </a:solidFill>
              </a:defRPr>
            </a:lvl7pPr>
            <a:lvl8pPr marL="3657600" lvl="7" indent="-285750" rtl="0">
              <a:spcBef>
                <a:spcPts val="0"/>
              </a:spcBef>
              <a:spcAft>
                <a:spcPts val="0"/>
              </a:spcAft>
              <a:buClr>
                <a:schemeClr val="lt2"/>
              </a:buClr>
              <a:buSzPts val="900"/>
              <a:buChar char="○"/>
              <a:defRPr>
                <a:solidFill>
                  <a:schemeClr val="lt1"/>
                </a:solidFill>
              </a:defRPr>
            </a:lvl8pPr>
            <a:lvl9pPr marL="4114800" lvl="8" indent="-285750" rtl="0">
              <a:spcBef>
                <a:spcPts val="0"/>
              </a:spcBef>
              <a:spcAft>
                <a:spcPts val="0"/>
              </a:spcAft>
              <a:buClr>
                <a:schemeClr val="lt2"/>
              </a:buClr>
              <a:buSzPts val="900"/>
              <a:buChar char="■"/>
              <a:defRPr>
                <a:solidFill>
                  <a:schemeClr val="lt1"/>
                </a:solidFill>
              </a:defRPr>
            </a:lvl9pPr>
          </a:lstStyle>
          <a:p>
            <a:endParaRPr/>
          </a:p>
        </p:txBody>
      </p:sp>
      <p:sp>
        <p:nvSpPr>
          <p:cNvPr id="6321" name="Google Shape;6321;p73"/>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6322" name="Google Shape;6322;p7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pic>
        <p:nvPicPr>
          <p:cNvPr id="6323" name="Google Shape;6323;p73"/>
          <p:cNvPicPr preferRelativeResize="0"/>
          <p:nvPr/>
        </p:nvPicPr>
        <p:blipFill>
          <a:blip r:embed="rId2">
            <a:alphaModFix/>
          </a:blip>
          <a:stretch>
            <a:fillRect/>
          </a:stretch>
        </p:blipFill>
        <p:spPr>
          <a:xfrm>
            <a:off x="8041517" y="4778600"/>
            <a:ext cx="597594" cy="170400"/>
          </a:xfrm>
          <a:prstGeom prst="rect">
            <a:avLst/>
          </a:prstGeom>
          <a:noFill/>
          <a:ln>
            <a:noFill/>
          </a:ln>
        </p:spPr>
      </p:pic>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6324"/>
        <p:cNvGrpSpPr/>
        <p:nvPr/>
      </p:nvGrpSpPr>
      <p:grpSpPr>
        <a:xfrm>
          <a:off x="0" y="0"/>
          <a:ext cx="0" cy="0"/>
          <a:chOff x="0" y="0"/>
          <a:chExt cx="0" cy="0"/>
        </a:xfrm>
      </p:grpSpPr>
      <p:sp>
        <p:nvSpPr>
          <p:cNvPr id="6325" name="Google Shape;6325;p74"/>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6326" name="Google Shape;6326;p74"/>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lvl="0" indent="0" algn="l" rtl="0">
              <a:lnSpc>
                <a:spcPct val="90000"/>
              </a:lnSpc>
              <a:spcBef>
                <a:spcPts val="0"/>
              </a:spcBef>
              <a:spcAft>
                <a:spcPts val="0"/>
              </a:spcAft>
              <a:buNone/>
            </a:pPr>
            <a:r>
              <a:rPr lang="en" sz="3200">
                <a:solidFill>
                  <a:schemeClr val="lt1"/>
                </a:solidFill>
                <a:latin typeface="Inter ExtraBold"/>
                <a:ea typeface="Inter ExtraBold"/>
                <a:cs typeface="Inter ExtraBold"/>
                <a:sym typeface="Inter ExtraBold"/>
              </a:rPr>
              <a:t>Simplify </a:t>
            </a:r>
            <a:r>
              <a:rPr lang="en" sz="3200">
                <a:solidFill>
                  <a:schemeClr val="accent3"/>
                </a:solidFill>
                <a:latin typeface="Inter ExtraBold"/>
                <a:ea typeface="Inter ExtraBold"/>
                <a:cs typeface="Inter ExtraBold"/>
                <a:sym typeface="Inter ExtraBold"/>
              </a:rPr>
              <a:t>your headaches </a:t>
            </a:r>
            <a:r>
              <a:rPr lang="en" sz="3200">
                <a:solidFill>
                  <a:schemeClr val="accent2"/>
                </a:solidFill>
                <a:latin typeface="Inter ExtraBold"/>
                <a:ea typeface="Inter ExtraBold"/>
                <a:cs typeface="Inter ExtraBold"/>
                <a:sym typeface="Inter ExtraBold"/>
              </a:rPr>
              <a:t>• all the important tasks you know need to be done with detailed attention </a:t>
            </a:r>
            <a:r>
              <a:rPr lang="en" sz="3200">
                <a:solidFill>
                  <a:schemeClr val="accent4"/>
                </a:solidFill>
                <a:latin typeface="Inter ExtraBold"/>
                <a:ea typeface="Inter ExtraBold"/>
                <a:cs typeface="Inter ExtraBold"/>
                <a:sym typeface="Inter ExtraBold"/>
              </a:rPr>
              <a:t>• but they take you away from your professional passions</a:t>
            </a:r>
            <a:r>
              <a:rPr lang="en" sz="3200">
                <a:solidFill>
                  <a:schemeClr val="accent3"/>
                </a:solidFill>
                <a:latin typeface="Inter ExtraBold"/>
                <a:ea typeface="Inter ExtraBold"/>
                <a:cs typeface="Inter ExtraBold"/>
                <a:sym typeface="Inter ExtraBold"/>
              </a:rPr>
              <a:t> </a:t>
            </a:r>
            <a:r>
              <a:rPr lang="en" sz="3200">
                <a:solidFill>
                  <a:schemeClr val="accent5"/>
                </a:solidFill>
                <a:latin typeface="Inter ExtraBold"/>
                <a:ea typeface="Inter ExtraBold"/>
                <a:cs typeface="Inter ExtraBold"/>
                <a:sym typeface="Inter ExtraBold"/>
              </a:rPr>
              <a:t>• your stretch goals • the things you love about your job </a:t>
            </a:r>
            <a:r>
              <a:rPr lang="en" sz="3200">
                <a:solidFill>
                  <a:schemeClr val="accent3"/>
                </a:solidFill>
                <a:latin typeface="Inter ExtraBold"/>
                <a:ea typeface="Inter ExtraBold"/>
                <a:cs typeface="Inter ExtraBold"/>
                <a:sym typeface="Inter ExtraBold"/>
              </a:rPr>
              <a:t>• let WEX handle the snags so you can focus on the most important parts of </a:t>
            </a:r>
            <a:r>
              <a:rPr lang="en" sz="3200">
                <a:solidFill>
                  <a:schemeClr val="lt1"/>
                </a:solidFill>
                <a:latin typeface="Inter ExtraBold"/>
                <a:ea typeface="Inter ExtraBold"/>
                <a:cs typeface="Inter ExtraBold"/>
                <a:sym typeface="Inter ExtraBold"/>
              </a:rPr>
              <a:t>your business.</a:t>
            </a:r>
            <a:endParaRPr sz="3200">
              <a:solidFill>
                <a:schemeClr val="lt1"/>
              </a:solidFill>
              <a:latin typeface="Inter ExtraBold"/>
              <a:ea typeface="Inter ExtraBold"/>
              <a:cs typeface="Inter ExtraBold"/>
              <a:sym typeface="Inter ExtraBold"/>
            </a:endParaRPr>
          </a:p>
        </p:txBody>
      </p:sp>
      <p:sp>
        <p:nvSpPr>
          <p:cNvPr id="6327" name="Google Shape;6327;p7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pic>
        <p:nvPicPr>
          <p:cNvPr id="6328" name="Google Shape;6328;p74"/>
          <p:cNvPicPr preferRelativeResize="0"/>
          <p:nvPr/>
        </p:nvPicPr>
        <p:blipFill>
          <a:blip r:embed="rId2">
            <a:alphaModFix/>
          </a:blip>
          <a:stretch>
            <a:fillRect/>
          </a:stretch>
        </p:blipFill>
        <p:spPr>
          <a:xfrm>
            <a:off x="8041517" y="4778600"/>
            <a:ext cx="597594" cy="170400"/>
          </a:xfrm>
          <a:prstGeom prst="rect">
            <a:avLst/>
          </a:prstGeom>
          <a:noFill/>
          <a:ln>
            <a:noFill/>
          </a:ln>
        </p:spPr>
      </p:pic>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Blank">
  <p:cSld name="BLANK_3">
    <p:spTree>
      <p:nvGrpSpPr>
        <p:cNvPr id="1" name="Shape 6329"/>
        <p:cNvGrpSpPr/>
        <p:nvPr/>
      </p:nvGrpSpPr>
      <p:grpSpPr>
        <a:xfrm>
          <a:off x="0" y="0"/>
          <a:ext cx="0" cy="0"/>
          <a:chOff x="0" y="0"/>
          <a:chExt cx="0" cy="0"/>
        </a:xfrm>
      </p:grpSpPr>
      <p:sp>
        <p:nvSpPr>
          <p:cNvPr id="6330" name="Google Shape;6330;p75"/>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Closing slide">
  <p:cSld name="BLANK_2">
    <p:bg>
      <p:bgPr>
        <a:solidFill>
          <a:schemeClr val="dk1"/>
        </a:solidFill>
        <a:effectLst/>
      </p:bgPr>
    </p:bg>
    <p:spTree>
      <p:nvGrpSpPr>
        <p:cNvPr id="1" name="Shape 6331"/>
        <p:cNvGrpSpPr/>
        <p:nvPr/>
      </p:nvGrpSpPr>
      <p:grpSpPr>
        <a:xfrm>
          <a:off x="0" y="0"/>
          <a:ext cx="0" cy="0"/>
          <a:chOff x="0" y="0"/>
          <a:chExt cx="0" cy="0"/>
        </a:xfrm>
      </p:grpSpPr>
      <p:grpSp>
        <p:nvGrpSpPr>
          <p:cNvPr id="6332" name="Google Shape;6332;p76"/>
          <p:cNvGrpSpPr/>
          <p:nvPr/>
        </p:nvGrpSpPr>
        <p:grpSpPr>
          <a:xfrm>
            <a:off x="3689202" y="6"/>
            <a:ext cx="3697033" cy="5143642"/>
            <a:chOff x="1926275" y="238125"/>
            <a:chExt cx="3765950" cy="5239525"/>
          </a:xfrm>
        </p:grpSpPr>
        <p:sp>
          <p:nvSpPr>
            <p:cNvPr id="6333" name="Google Shape;6333;p7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3" name="Google Shape;6393;p76"/>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6"/>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5000"/>
              </a:srgbClr>
            </a:outerShdw>
          </a:effectLst>
        </p:spPr>
        <p:txBody>
          <a:bodyPr/>
          <a:lstStyle/>
          <a:p>
            <a:endParaRPr lang="en-US"/>
          </a:p>
        </p:txBody>
      </p:sp>
      <p:sp>
        <p:nvSpPr>
          <p:cNvPr id="6395" name="Google Shape;6395;p76"/>
          <p:cNvSpPr txBox="1"/>
          <p:nvPr/>
        </p:nvSpPr>
        <p:spPr>
          <a:xfrm>
            <a:off x="340275" y="951650"/>
            <a:ext cx="3804900" cy="854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200">
                <a:solidFill>
                  <a:srgbClr val="FFFFFF"/>
                </a:solidFill>
                <a:latin typeface="Inter ExtraBold"/>
                <a:ea typeface="Inter ExtraBold"/>
                <a:cs typeface="Inter ExtraBold"/>
                <a:sym typeface="Inter ExtraBold"/>
              </a:rPr>
              <a:t>Simplify the business </a:t>
            </a:r>
            <a:br>
              <a:rPr lang="en" sz="2200">
                <a:solidFill>
                  <a:srgbClr val="FFFFFF"/>
                </a:solidFill>
                <a:latin typeface="Inter ExtraBold"/>
                <a:ea typeface="Inter ExtraBold"/>
                <a:cs typeface="Inter ExtraBold"/>
                <a:sym typeface="Inter ExtraBold"/>
              </a:rPr>
            </a:br>
            <a:r>
              <a:rPr lang="en" sz="2200">
                <a:solidFill>
                  <a:srgbClr val="FFFFFF"/>
                </a:solidFill>
                <a:latin typeface="Inter ExtraBold"/>
                <a:ea typeface="Inter ExtraBold"/>
                <a:cs typeface="Inter ExtraBold"/>
                <a:sym typeface="Inter ExtraBold"/>
              </a:rPr>
              <a:t>of running your business.</a:t>
            </a:r>
            <a:endParaRPr sz="2200">
              <a:solidFill>
                <a:srgbClr val="FFFFFF"/>
              </a:solidFill>
              <a:latin typeface="Inter ExtraBold"/>
              <a:ea typeface="Inter ExtraBold"/>
              <a:cs typeface="Inter ExtraBold"/>
              <a:sym typeface="Inter ExtraBold"/>
            </a:endParaRPr>
          </a:p>
        </p:txBody>
      </p:sp>
      <p:sp>
        <p:nvSpPr>
          <p:cNvPr id="6396" name="Google Shape;6396;p76"/>
          <p:cNvSpPr txBox="1"/>
          <p:nvPr/>
        </p:nvSpPr>
        <p:spPr>
          <a:xfrm>
            <a:off x="7653845" y="4665341"/>
            <a:ext cx="1257300" cy="2925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en" sz="700">
                <a:solidFill>
                  <a:schemeClr val="dk2"/>
                </a:solidFill>
                <a:latin typeface="Inter Medium"/>
                <a:ea typeface="Inter Medium"/>
                <a:cs typeface="Inter Medium"/>
                <a:sym typeface="Inter Medium"/>
              </a:rPr>
              <a:t>©2022, WEX Inc.</a:t>
            </a:r>
            <a:endParaRPr sz="700">
              <a:solidFill>
                <a:schemeClr val="dk2"/>
              </a:solidFill>
              <a:latin typeface="Inter Medium"/>
              <a:ea typeface="Inter Medium"/>
              <a:cs typeface="Inter Medium"/>
              <a:sym typeface="Inter Medium"/>
            </a:endParaRPr>
          </a:p>
        </p:txBody>
      </p:sp>
      <p:sp>
        <p:nvSpPr>
          <p:cNvPr id="6397" name="Google Shape;6397;p76"/>
          <p:cNvSpPr txBox="1"/>
          <p:nvPr/>
        </p:nvSpPr>
        <p:spPr>
          <a:xfrm>
            <a:off x="340275"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pic>
        <p:nvPicPr>
          <p:cNvPr id="6398" name="Google Shape;6398;p76"/>
          <p:cNvPicPr preferRelativeResize="0"/>
          <p:nvPr/>
        </p:nvPicPr>
        <p:blipFill>
          <a:blip r:embed="rId2">
            <a:alphaModFix/>
          </a:blip>
          <a:stretch>
            <a:fillRect/>
          </a:stretch>
        </p:blipFill>
        <p:spPr>
          <a:xfrm>
            <a:off x="7612258" y="4189886"/>
            <a:ext cx="1219225" cy="347665"/>
          </a:xfrm>
          <a:prstGeom prst="rect">
            <a:avLst/>
          </a:prstGeom>
          <a:noFill/>
          <a:ln>
            <a:noFill/>
          </a:ln>
        </p:spPr>
      </p:pic>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6399"/>
        <p:cNvGrpSpPr/>
        <p:nvPr/>
      </p:nvGrpSpPr>
      <p:grpSpPr>
        <a:xfrm>
          <a:off x="0" y="0"/>
          <a:ext cx="0" cy="0"/>
          <a:chOff x="0" y="0"/>
          <a:chExt cx="0" cy="0"/>
        </a:xfrm>
      </p:grpSpPr>
      <p:grpSp>
        <p:nvGrpSpPr>
          <p:cNvPr id="6400" name="Google Shape;6400;p77"/>
          <p:cNvGrpSpPr/>
          <p:nvPr/>
        </p:nvGrpSpPr>
        <p:grpSpPr>
          <a:xfrm>
            <a:off x="3698727" y="6"/>
            <a:ext cx="3697033" cy="5143642"/>
            <a:chOff x="1926275" y="238125"/>
            <a:chExt cx="3765950" cy="5239525"/>
          </a:xfrm>
        </p:grpSpPr>
        <p:sp>
          <p:nvSpPr>
            <p:cNvPr id="6401" name="Google Shape;6401;p7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61" name="Google Shape;6461;p77"/>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7"/>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6463" name="Google Shape;6463;p77"/>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5000"/>
              </a:srgbClr>
            </a:outerShdw>
          </a:effectLst>
        </p:spPr>
        <p:txBody>
          <a:bodyPr/>
          <a:lstStyle/>
          <a:p>
            <a:endParaRPr lang="en-US"/>
          </a:p>
        </p:txBody>
      </p:sp>
      <p:sp>
        <p:nvSpPr>
          <p:cNvPr id="6464" name="Google Shape;6464;p7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pic>
        <p:nvPicPr>
          <p:cNvPr id="6465" name="Google Shape;6465;p77"/>
          <p:cNvPicPr preferRelativeResize="0"/>
          <p:nvPr/>
        </p:nvPicPr>
        <p:blipFill>
          <a:blip r:embed="rId2">
            <a:alphaModFix/>
          </a:blip>
          <a:stretch>
            <a:fillRect/>
          </a:stretch>
        </p:blipFill>
        <p:spPr>
          <a:xfrm>
            <a:off x="1285955" y="2144127"/>
            <a:ext cx="2868902" cy="818074"/>
          </a:xfrm>
          <a:prstGeom prst="rect">
            <a:avLst/>
          </a:prstGeom>
          <a:noFill/>
          <a:ln>
            <a:noFill/>
          </a:ln>
        </p:spPr>
      </p:pic>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6466"/>
        <p:cNvGrpSpPr/>
        <p:nvPr/>
      </p:nvGrpSpPr>
      <p:grpSpPr>
        <a:xfrm>
          <a:off x="0" y="0"/>
          <a:ext cx="0" cy="0"/>
          <a:chOff x="0" y="0"/>
          <a:chExt cx="0" cy="0"/>
        </a:xfrm>
      </p:grpSpPr>
      <p:grpSp>
        <p:nvGrpSpPr>
          <p:cNvPr id="6467" name="Google Shape;6467;p78"/>
          <p:cNvGrpSpPr/>
          <p:nvPr/>
        </p:nvGrpSpPr>
        <p:grpSpPr>
          <a:xfrm>
            <a:off x="3698727" y="6"/>
            <a:ext cx="3697033" cy="5143642"/>
            <a:chOff x="1926275" y="238125"/>
            <a:chExt cx="3765950" cy="5239525"/>
          </a:xfrm>
        </p:grpSpPr>
        <p:sp>
          <p:nvSpPr>
            <p:cNvPr id="6468" name="Google Shape;6468;p78"/>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8"/>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8"/>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8"/>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8"/>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8"/>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8"/>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8"/>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8"/>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8"/>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8"/>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8"/>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8"/>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8"/>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8"/>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8"/>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8"/>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8"/>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8"/>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8"/>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8"/>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8"/>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8"/>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8"/>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8"/>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8"/>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8"/>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8"/>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8"/>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8"/>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8"/>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8"/>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8"/>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8"/>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8"/>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8"/>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8"/>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8"/>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8"/>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8"/>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8"/>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8"/>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8"/>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8"/>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8"/>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8"/>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8"/>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8"/>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8"/>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8"/>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8"/>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8"/>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8"/>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8"/>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8"/>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8"/>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8"/>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8"/>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8"/>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8"/>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8" name="Google Shape;6528;p78"/>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8"/>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6530" name="Google Shape;6530;p78"/>
          <p:cNvGrpSpPr/>
          <p:nvPr/>
        </p:nvGrpSpPr>
        <p:grpSpPr>
          <a:xfrm>
            <a:off x="1285921" y="2144122"/>
            <a:ext cx="2868897" cy="817157"/>
            <a:chOff x="238125" y="1822850"/>
            <a:chExt cx="7080200" cy="2016675"/>
          </a:xfrm>
        </p:grpSpPr>
        <p:sp>
          <p:nvSpPr>
            <p:cNvPr id="6531" name="Google Shape;6531;p7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8" name="Google Shape;6538;p78"/>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5000"/>
              </a:srgbClr>
            </a:outerShdw>
          </a:effectLst>
        </p:spPr>
        <p:txBody>
          <a:bodyPr/>
          <a:lstStyle/>
          <a:p>
            <a:endParaRPr lang="en-US"/>
          </a:p>
        </p:txBody>
      </p:sp>
      <p:sp>
        <p:nvSpPr>
          <p:cNvPr id="6539" name="Google Shape;6539;p7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6540"/>
        <p:cNvGrpSpPr/>
        <p:nvPr/>
      </p:nvGrpSpPr>
      <p:grpSpPr>
        <a:xfrm>
          <a:off x="0" y="0"/>
          <a:ext cx="0" cy="0"/>
          <a:chOff x="0" y="0"/>
          <a:chExt cx="0" cy="0"/>
        </a:xfrm>
      </p:grpSpPr>
      <p:sp>
        <p:nvSpPr>
          <p:cNvPr id="6541" name="Google Shape;6541;p79"/>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9"/>
          <p:cNvSpPr txBox="1">
            <a:spLocks noGrp="1"/>
          </p:cNvSpPr>
          <p:nvPr>
            <p:ph type="sldNum" idx="12"/>
          </p:nvPr>
        </p:nvSpPr>
        <p:spPr>
          <a:xfrm>
            <a:off x="8702350" y="4780525"/>
            <a:ext cx="318900" cy="272700"/>
          </a:xfrm>
          <a:prstGeom prst="rect">
            <a:avLst/>
          </a:prstGeom>
        </p:spPr>
        <p:txBody>
          <a:bodyPr spcFirstLastPara="1" wrap="square" lIns="91425" tIns="91425" rIns="91425" bIns="91425" anchor="ctr" anchorCtr="0">
            <a:normAutofit lnSpcReduction="20000"/>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6543" name="Google Shape;6543;p79"/>
          <p:cNvGrpSpPr/>
          <p:nvPr/>
        </p:nvGrpSpPr>
        <p:grpSpPr>
          <a:xfrm>
            <a:off x="1285921" y="2144122"/>
            <a:ext cx="2868897" cy="817157"/>
            <a:chOff x="238125" y="1822850"/>
            <a:chExt cx="7080200" cy="2016675"/>
          </a:xfrm>
        </p:grpSpPr>
        <p:sp>
          <p:nvSpPr>
            <p:cNvPr id="6544" name="Google Shape;6544;p7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1" name="Google Shape;6551;p79"/>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5000"/>
              </a:srgbClr>
            </a:outerShdw>
          </a:effectLst>
        </p:spPr>
        <p:txBody>
          <a:bodyPr/>
          <a:lstStyle/>
          <a:p>
            <a:endParaRPr lang="en-US"/>
          </a:p>
        </p:txBody>
      </p:sp>
      <p:sp>
        <p:nvSpPr>
          <p:cNvPr id="6552" name="Google Shape;6552;p7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700">
                <a:solidFill>
                  <a:schemeClr val="dk2"/>
                </a:solidFill>
                <a:latin typeface="Inter Medium"/>
                <a:ea typeface="Inter Medium"/>
                <a:cs typeface="Inter Medium"/>
                <a:sym typeface="Inter Medium"/>
              </a:rPr>
              <a:t>Proprietary &amp; Confidential</a:t>
            </a:r>
            <a:endParaRPr sz="700">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Slide - White Arrow">
  <p:cSld name="Title Slide - White Arrow">
    <p:bg>
      <p:bgPr>
        <a:blipFill>
          <a:blip r:embed="rId2">
            <a:alphaModFix/>
          </a:blip>
          <a:stretch>
            <a:fillRect/>
          </a:stretch>
        </a:blipFill>
        <a:effectLst/>
      </p:bgPr>
    </p:bg>
    <p:spTree>
      <p:nvGrpSpPr>
        <p:cNvPr id="1" name="Shape 6553"/>
        <p:cNvGrpSpPr/>
        <p:nvPr/>
      </p:nvGrpSpPr>
      <p:grpSpPr>
        <a:xfrm>
          <a:off x="0" y="0"/>
          <a:ext cx="0" cy="0"/>
          <a:chOff x="0" y="0"/>
          <a:chExt cx="0" cy="0"/>
        </a:xfrm>
      </p:grpSpPr>
      <p:sp>
        <p:nvSpPr>
          <p:cNvPr id="6554" name="Google Shape;6554;p80"/>
          <p:cNvSpPr txBox="1">
            <a:spLocks noGrp="1"/>
          </p:cNvSpPr>
          <p:nvPr>
            <p:ph type="ctrTitle"/>
          </p:nvPr>
        </p:nvSpPr>
        <p:spPr>
          <a:xfrm>
            <a:off x="589085" y="1274885"/>
            <a:ext cx="4317000" cy="1428000"/>
          </a:xfrm>
          <a:prstGeom prst="rect">
            <a:avLst/>
          </a:prstGeom>
          <a:noFill/>
          <a:ln>
            <a:noFill/>
          </a:ln>
        </p:spPr>
        <p:txBody>
          <a:bodyPr spcFirstLastPara="1" wrap="square" lIns="68575" tIns="34275" rIns="68575" bIns="34275" anchor="b" anchorCtr="0">
            <a:normAutofit/>
          </a:bodyPr>
          <a:lstStyle>
            <a:lvl1pPr lvl="0" algn="l" rtl="0">
              <a:lnSpc>
                <a:spcPct val="90000"/>
              </a:lnSpc>
              <a:spcBef>
                <a:spcPts val="0"/>
              </a:spcBef>
              <a:spcAft>
                <a:spcPts val="0"/>
              </a:spcAft>
              <a:buClr>
                <a:schemeClr val="dk2"/>
              </a:buClr>
              <a:buSzPts val="3000"/>
              <a:buFont typeface="Inter Black"/>
              <a:buNone/>
              <a:defRPr sz="3000">
                <a:solidFill>
                  <a:schemeClr val="dk2"/>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6555" name="Google Shape;6555;p80"/>
          <p:cNvSpPr txBox="1">
            <a:spLocks noGrp="1"/>
          </p:cNvSpPr>
          <p:nvPr>
            <p:ph type="subTitle" idx="1"/>
          </p:nvPr>
        </p:nvSpPr>
        <p:spPr>
          <a:xfrm>
            <a:off x="589085" y="3024554"/>
            <a:ext cx="4317000" cy="989100"/>
          </a:xfrm>
          <a:prstGeom prst="rect">
            <a:avLst/>
          </a:prstGeom>
          <a:noFill/>
          <a:ln>
            <a:noFill/>
          </a:ln>
        </p:spPr>
        <p:txBody>
          <a:bodyPr spcFirstLastPara="1" wrap="square" lIns="68575" tIns="34275" rIns="68575" bIns="34275" anchor="t" anchorCtr="0">
            <a:normAutofit/>
          </a:bodyPr>
          <a:lstStyle>
            <a:lvl1pPr lvl="0" algn="l" rtl="0">
              <a:lnSpc>
                <a:spcPct val="90000"/>
              </a:lnSpc>
              <a:spcBef>
                <a:spcPts val="800"/>
              </a:spcBef>
              <a:spcAft>
                <a:spcPts val="0"/>
              </a:spcAft>
              <a:buClr>
                <a:srgbClr val="515151"/>
              </a:buClr>
              <a:buSzPts val="1500"/>
              <a:buNone/>
              <a:defRPr sz="1500" b="0" i="0">
                <a:solidFill>
                  <a:srgbClr val="515151"/>
                </a:solidFill>
                <a:latin typeface="Inter"/>
                <a:ea typeface="Inter"/>
                <a:cs typeface="Inter"/>
                <a:sym typeface="Inter"/>
              </a:defRPr>
            </a:lvl1pPr>
            <a:lvl2pPr lvl="1" algn="ctr" rtl="0">
              <a:lnSpc>
                <a:spcPct val="90000"/>
              </a:lnSpc>
              <a:spcBef>
                <a:spcPts val="400"/>
              </a:spcBef>
              <a:spcAft>
                <a:spcPts val="0"/>
              </a:spcAft>
              <a:buClr>
                <a:schemeClr val="lt1"/>
              </a:buClr>
              <a:buSzPts val="1500"/>
              <a:buNone/>
              <a:defRPr sz="1500"/>
            </a:lvl2pPr>
            <a:lvl3pPr lvl="2" algn="ctr" rtl="0">
              <a:lnSpc>
                <a:spcPct val="90000"/>
              </a:lnSpc>
              <a:spcBef>
                <a:spcPts val="400"/>
              </a:spcBef>
              <a:spcAft>
                <a:spcPts val="0"/>
              </a:spcAft>
              <a:buClr>
                <a:schemeClr val="lt1"/>
              </a:buClr>
              <a:buSzPts val="1400"/>
              <a:buNone/>
              <a:defRPr sz="1400"/>
            </a:lvl3pPr>
            <a:lvl4pPr lvl="3" algn="ctr" rtl="0">
              <a:lnSpc>
                <a:spcPct val="90000"/>
              </a:lnSpc>
              <a:spcBef>
                <a:spcPts val="400"/>
              </a:spcBef>
              <a:spcAft>
                <a:spcPts val="0"/>
              </a:spcAft>
              <a:buClr>
                <a:schemeClr val="lt1"/>
              </a:buClr>
              <a:buSzPts val="1200"/>
              <a:buNone/>
              <a:defRPr sz="1200"/>
            </a:lvl4pPr>
            <a:lvl5pPr lvl="4" algn="ctr" rtl="0">
              <a:lnSpc>
                <a:spcPct val="90000"/>
              </a:lnSpc>
              <a:spcBef>
                <a:spcPts val="400"/>
              </a:spcBef>
              <a:spcAft>
                <a:spcPts val="0"/>
              </a:spcAft>
              <a:buClr>
                <a:schemeClr val="lt1"/>
              </a:buClr>
              <a:buSzPts val="1200"/>
              <a:buNone/>
              <a:defRPr sz="1200"/>
            </a:lvl5pPr>
            <a:lvl6pPr lvl="5" algn="ctr" rtl="0">
              <a:lnSpc>
                <a:spcPct val="90000"/>
              </a:lnSpc>
              <a:spcBef>
                <a:spcPts val="400"/>
              </a:spcBef>
              <a:spcAft>
                <a:spcPts val="0"/>
              </a:spcAft>
              <a:buClr>
                <a:schemeClr val="dk1"/>
              </a:buClr>
              <a:buSzPts val="1200"/>
              <a:buNone/>
              <a:defRPr sz="1200"/>
            </a:lvl6pPr>
            <a:lvl7pPr lvl="6" algn="ctr" rtl="0">
              <a:lnSpc>
                <a:spcPct val="90000"/>
              </a:lnSpc>
              <a:spcBef>
                <a:spcPts val="400"/>
              </a:spcBef>
              <a:spcAft>
                <a:spcPts val="0"/>
              </a:spcAft>
              <a:buClr>
                <a:schemeClr val="dk1"/>
              </a:buClr>
              <a:buSzPts val="1200"/>
              <a:buNone/>
              <a:defRPr sz="1200"/>
            </a:lvl7pPr>
            <a:lvl8pPr lvl="7" algn="ctr" rtl="0">
              <a:lnSpc>
                <a:spcPct val="90000"/>
              </a:lnSpc>
              <a:spcBef>
                <a:spcPts val="400"/>
              </a:spcBef>
              <a:spcAft>
                <a:spcPts val="0"/>
              </a:spcAft>
              <a:buClr>
                <a:schemeClr val="dk1"/>
              </a:buClr>
              <a:buSzPts val="1200"/>
              <a:buNone/>
              <a:defRPr sz="1200"/>
            </a:lvl8pPr>
            <a:lvl9pPr lvl="8" algn="ctr" rtl="0">
              <a:lnSpc>
                <a:spcPct val="90000"/>
              </a:lnSpc>
              <a:spcBef>
                <a:spcPts val="400"/>
              </a:spcBef>
              <a:spcAft>
                <a:spcPts val="0"/>
              </a:spcAft>
              <a:buClr>
                <a:schemeClr val="dk1"/>
              </a:buClr>
              <a:buSzPts val="1200"/>
              <a:buNone/>
              <a:defRPr sz="1200"/>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Slide - Slate Blue Arrow">
  <p:cSld name="Slide - Slate Blue Arrow">
    <p:bg>
      <p:bgPr>
        <a:blipFill>
          <a:blip r:embed="rId2">
            <a:alphaModFix/>
          </a:blip>
          <a:stretch>
            <a:fillRect/>
          </a:stretch>
        </a:blipFill>
        <a:effectLst/>
      </p:bgPr>
    </p:bg>
    <p:spTree>
      <p:nvGrpSpPr>
        <p:cNvPr id="1" name="Shape 6556"/>
        <p:cNvGrpSpPr/>
        <p:nvPr/>
      </p:nvGrpSpPr>
      <p:grpSpPr>
        <a:xfrm>
          <a:off x="0" y="0"/>
          <a:ext cx="0" cy="0"/>
          <a:chOff x="0" y="0"/>
          <a:chExt cx="0" cy="0"/>
        </a:xfrm>
      </p:grpSpPr>
      <p:sp>
        <p:nvSpPr>
          <p:cNvPr id="6557" name="Google Shape;6557;p81"/>
          <p:cNvSpPr/>
          <p:nvPr/>
        </p:nvSpPr>
        <p:spPr>
          <a:xfrm>
            <a:off x="4201297" y="0"/>
            <a:ext cx="3811800" cy="51435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700"/>
              <a:buFont typeface="Arial"/>
              <a:buNone/>
            </a:pPr>
            <a:endParaRPr sz="700" b="0" i="0" u="none" strike="noStrike" cap="none">
              <a:solidFill>
                <a:schemeClr val="lt1"/>
              </a:solidFill>
              <a:latin typeface="Arial"/>
              <a:ea typeface="Arial"/>
              <a:cs typeface="Arial"/>
              <a:sym typeface="Arial"/>
            </a:endParaRPr>
          </a:p>
        </p:txBody>
      </p:sp>
      <p:sp>
        <p:nvSpPr>
          <p:cNvPr id="6558" name="Google Shape;6558;p81"/>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rtl="0">
              <a:lnSpc>
                <a:spcPct val="90000"/>
              </a:lnSpc>
              <a:spcBef>
                <a:spcPts val="800"/>
              </a:spcBef>
              <a:spcAft>
                <a:spcPts val="0"/>
              </a:spcAft>
              <a:buClr>
                <a:schemeClr val="lt1"/>
              </a:buClr>
              <a:buSzPts val="1500"/>
              <a:buChar char="•"/>
              <a:defRPr sz="1500" b="0" i="0">
                <a:latin typeface="Inter"/>
                <a:ea typeface="Inter"/>
                <a:cs typeface="Inter"/>
                <a:sym typeface="Inter"/>
              </a:defRPr>
            </a:lvl1pPr>
            <a:lvl2pPr marL="914400" lvl="1" indent="-317500" algn="l" rtl="0">
              <a:lnSpc>
                <a:spcPct val="90000"/>
              </a:lnSpc>
              <a:spcBef>
                <a:spcPts val="400"/>
              </a:spcBef>
              <a:spcAft>
                <a:spcPts val="0"/>
              </a:spcAft>
              <a:buClr>
                <a:schemeClr val="lt1"/>
              </a:buClr>
              <a:buSzPts val="1400"/>
              <a:buChar char="•"/>
              <a:defRPr sz="1400" b="0" i="0">
                <a:latin typeface="Inter"/>
                <a:ea typeface="Inter"/>
                <a:cs typeface="Inter"/>
                <a:sym typeface="Inter"/>
              </a:defRPr>
            </a:lvl2pPr>
            <a:lvl3pPr marL="1371600" lvl="2" indent="-304800" algn="l" rtl="0">
              <a:lnSpc>
                <a:spcPct val="90000"/>
              </a:lnSpc>
              <a:spcBef>
                <a:spcPts val="400"/>
              </a:spcBef>
              <a:spcAft>
                <a:spcPts val="0"/>
              </a:spcAft>
              <a:buClr>
                <a:schemeClr val="lt1"/>
              </a:buClr>
              <a:buSzPts val="1200"/>
              <a:buChar char="•"/>
              <a:defRPr sz="1200" b="0" i="0">
                <a:latin typeface="Inter"/>
                <a:ea typeface="Inter"/>
                <a:cs typeface="Inter"/>
                <a:sym typeface="Inter"/>
              </a:defRPr>
            </a:lvl3pPr>
            <a:lvl4pPr marL="1828800" lvl="3" indent="-298450" algn="l" rtl="0">
              <a:lnSpc>
                <a:spcPct val="90000"/>
              </a:lnSpc>
              <a:spcBef>
                <a:spcPts val="400"/>
              </a:spcBef>
              <a:spcAft>
                <a:spcPts val="0"/>
              </a:spcAft>
              <a:buClr>
                <a:schemeClr val="lt1"/>
              </a:buClr>
              <a:buSzPts val="1100"/>
              <a:buChar char="•"/>
              <a:defRPr sz="1100" b="0" i="0">
                <a:latin typeface="Inter"/>
                <a:ea typeface="Inter"/>
                <a:cs typeface="Inter"/>
                <a:sym typeface="Inter"/>
              </a:defRPr>
            </a:lvl4pPr>
            <a:lvl5pPr marL="2286000" lvl="4" indent="-298450" algn="l" rtl="0">
              <a:lnSpc>
                <a:spcPct val="90000"/>
              </a:lnSpc>
              <a:spcBef>
                <a:spcPts val="400"/>
              </a:spcBef>
              <a:spcAft>
                <a:spcPts val="0"/>
              </a:spcAft>
              <a:buClr>
                <a:schemeClr val="lt1"/>
              </a:buClr>
              <a:buSzPts val="1100"/>
              <a:buChar char="•"/>
              <a:defRPr sz="1100" b="0" i="0">
                <a:latin typeface="Inter"/>
                <a:ea typeface="Inter"/>
                <a:cs typeface="Inter"/>
                <a:sym typeface="Inter"/>
              </a:defRPr>
            </a:lvl5pPr>
            <a:lvl6pPr marL="2743200" lvl="5" indent="-317500" algn="l" rtl="0">
              <a:lnSpc>
                <a:spcPct val="90000"/>
              </a:lnSpc>
              <a:spcBef>
                <a:spcPts val="400"/>
              </a:spcBef>
              <a:spcAft>
                <a:spcPts val="0"/>
              </a:spcAft>
              <a:buClr>
                <a:schemeClr val="dk1"/>
              </a:buClr>
              <a:buSzPts val="1400"/>
              <a:buChar char="•"/>
              <a:defRPr/>
            </a:lvl6pPr>
            <a:lvl7pPr marL="3200400" lvl="6" indent="-317500" algn="l" rtl="0">
              <a:lnSpc>
                <a:spcPct val="90000"/>
              </a:lnSpc>
              <a:spcBef>
                <a:spcPts val="400"/>
              </a:spcBef>
              <a:spcAft>
                <a:spcPts val="0"/>
              </a:spcAft>
              <a:buClr>
                <a:schemeClr val="dk1"/>
              </a:buClr>
              <a:buSzPts val="1400"/>
              <a:buChar char="•"/>
              <a:defRPr/>
            </a:lvl7pPr>
            <a:lvl8pPr marL="3657600" lvl="7" indent="-317500" algn="l" rtl="0">
              <a:lnSpc>
                <a:spcPct val="90000"/>
              </a:lnSpc>
              <a:spcBef>
                <a:spcPts val="400"/>
              </a:spcBef>
              <a:spcAft>
                <a:spcPts val="0"/>
              </a:spcAft>
              <a:buClr>
                <a:schemeClr val="dk1"/>
              </a:buClr>
              <a:buSzPts val="1400"/>
              <a:buChar char="•"/>
              <a:defRPr/>
            </a:lvl8pPr>
            <a:lvl9pPr marL="4114800" lvl="8" indent="-317500" algn="l" rtl="0">
              <a:lnSpc>
                <a:spcPct val="90000"/>
              </a:lnSpc>
              <a:spcBef>
                <a:spcPts val="400"/>
              </a:spcBef>
              <a:spcAft>
                <a:spcPts val="0"/>
              </a:spcAft>
              <a:buClr>
                <a:schemeClr val="dk1"/>
              </a:buClr>
              <a:buSzPts val="1400"/>
              <a:buChar char="•"/>
              <a:defRPr/>
            </a:lvl9pPr>
          </a:lstStyle>
          <a:p>
            <a:endParaRPr/>
          </a:p>
        </p:txBody>
      </p:sp>
      <p:sp>
        <p:nvSpPr>
          <p:cNvPr id="6559" name="Google Shape;6559;p81"/>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rtl="0">
              <a:lnSpc>
                <a:spcPct val="90000"/>
              </a:lnSpc>
              <a:spcBef>
                <a:spcPts val="0"/>
              </a:spcBef>
              <a:spcAft>
                <a:spcPts val="0"/>
              </a:spcAft>
              <a:buClr>
                <a:schemeClr val="lt1"/>
              </a:buClr>
              <a:buSzPts val="3000"/>
              <a:buFont typeface="Inter Black"/>
              <a:buNone/>
              <a:defRPr sz="3000">
                <a:solidFill>
                  <a:schemeClr val="lt1"/>
                </a:solidFill>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Cover - Logo Arrow Slate Blue">
  <p:cSld name="Cover - Logo Arrow Slate Blue">
    <p:bg>
      <p:bgPr>
        <a:blipFill>
          <a:blip r:embed="rId2">
            <a:alphaModFix/>
          </a:blip>
          <a:stretch>
            <a:fillRect/>
          </a:stretch>
        </a:blipFill>
        <a:effectLst/>
      </p:bgPr>
    </p:bg>
    <p:spTree>
      <p:nvGrpSpPr>
        <p:cNvPr id="1" name="Shape 6560"/>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rmAutofit/>
          </a:bodyPr>
          <a:lstStyle>
            <a:lvl1pPr lvl="0" algn="ctr" rtl="0">
              <a:spcBef>
                <a:spcPts val="0"/>
              </a:spcBef>
              <a:spcAft>
                <a:spcPts val="0"/>
              </a:spcAft>
              <a:buSzPts val="4200"/>
              <a:buNone/>
              <a:defRPr sz="42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38" name="Google Shape;38;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1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9" name="Google Shape;39;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rmAutofit/>
          </a:bodyPr>
          <a:lstStyle>
            <a:lvl1pPr marL="457200" lvl="0" indent="-342900" rtl="0">
              <a:spcBef>
                <a:spcPts val="0"/>
              </a:spcBef>
              <a:spcAft>
                <a:spcPts val="0"/>
              </a:spcAft>
              <a:buSzPts val="1800"/>
              <a:buChar char="●"/>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sp>
        <p:nvSpPr>
          <p:cNvPr id="40" name="Google Shape;40;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Blank">
  <p:cSld name="BLANK_3">
    <p:spTree>
      <p:nvGrpSpPr>
        <p:cNvPr id="1" name="Shape 6567"/>
        <p:cNvGrpSpPr/>
        <p:nvPr/>
      </p:nvGrpSpPr>
      <p:grpSpPr>
        <a:xfrm>
          <a:off x="0" y="0"/>
          <a:ext cx="0" cy="0"/>
          <a:chOff x="0" y="0"/>
          <a:chExt cx="0" cy="0"/>
        </a:xfrm>
      </p:grpSpPr>
      <p:sp>
        <p:nvSpPr>
          <p:cNvPr id="6568" name="Google Shape;6568;p8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6569"/>
        <p:cNvGrpSpPr/>
        <p:nvPr/>
      </p:nvGrpSpPr>
      <p:grpSpPr>
        <a:xfrm>
          <a:off x="0" y="0"/>
          <a:ext cx="0" cy="0"/>
          <a:chOff x="0" y="0"/>
          <a:chExt cx="0" cy="0"/>
        </a:xfrm>
      </p:grpSpPr>
      <p:sp>
        <p:nvSpPr>
          <p:cNvPr id="6570" name="Google Shape;6570;p86"/>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6571" name="Google Shape;6571;p86"/>
          <p:cNvPicPr preferRelativeResize="0"/>
          <p:nvPr/>
        </p:nvPicPr>
        <p:blipFill rotWithShape="1">
          <a:blip r:embed="rId2">
            <a:alphaModFix/>
          </a:blip>
          <a:srcRect t="18091" r="4251" b="18091"/>
          <a:stretch/>
        </p:blipFill>
        <p:spPr>
          <a:xfrm>
            <a:off x="5715122" y="8"/>
            <a:ext cx="1714800" cy="1714800"/>
          </a:xfrm>
          <a:prstGeom prst="ellipse">
            <a:avLst/>
          </a:prstGeom>
          <a:noFill/>
          <a:ln>
            <a:noFill/>
          </a:ln>
        </p:spPr>
      </p:pic>
      <p:sp>
        <p:nvSpPr>
          <p:cNvPr id="6572" name="Google Shape;6572;p86"/>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rtl="0">
              <a:lnSpc>
                <a:spcPct val="95000"/>
              </a:lnSpc>
              <a:spcBef>
                <a:spcPts val="0"/>
              </a:spcBef>
              <a:spcAft>
                <a:spcPts val="0"/>
              </a:spcAft>
              <a:buClr>
                <a:schemeClr val="lt1"/>
              </a:buClr>
              <a:buSzPts val="4200"/>
              <a:buNone/>
              <a:defRPr sz="4200">
                <a:solidFill>
                  <a:schemeClr val="lt1"/>
                </a:solidFill>
              </a:defRPr>
            </a:lvl1pPr>
            <a:lvl2pPr lvl="1" algn="ctr" rtl="0">
              <a:lnSpc>
                <a:spcPct val="95000"/>
              </a:lnSpc>
              <a:spcBef>
                <a:spcPts val="0"/>
              </a:spcBef>
              <a:spcAft>
                <a:spcPts val="0"/>
              </a:spcAft>
              <a:buClr>
                <a:schemeClr val="lt1"/>
              </a:buClr>
              <a:buSzPts val="5200"/>
              <a:buNone/>
              <a:defRPr sz="5200">
                <a:solidFill>
                  <a:schemeClr val="lt1"/>
                </a:solidFill>
              </a:defRPr>
            </a:lvl2pPr>
            <a:lvl3pPr lvl="2" algn="ctr" rtl="0">
              <a:lnSpc>
                <a:spcPct val="95000"/>
              </a:lnSpc>
              <a:spcBef>
                <a:spcPts val="0"/>
              </a:spcBef>
              <a:spcAft>
                <a:spcPts val="0"/>
              </a:spcAft>
              <a:buClr>
                <a:schemeClr val="lt1"/>
              </a:buClr>
              <a:buSzPts val="5200"/>
              <a:buNone/>
              <a:defRPr sz="5200">
                <a:solidFill>
                  <a:schemeClr val="lt1"/>
                </a:solidFill>
              </a:defRPr>
            </a:lvl3pPr>
            <a:lvl4pPr lvl="3" algn="ctr" rtl="0">
              <a:lnSpc>
                <a:spcPct val="95000"/>
              </a:lnSpc>
              <a:spcBef>
                <a:spcPts val="0"/>
              </a:spcBef>
              <a:spcAft>
                <a:spcPts val="0"/>
              </a:spcAft>
              <a:buClr>
                <a:schemeClr val="lt1"/>
              </a:buClr>
              <a:buSzPts val="5200"/>
              <a:buNone/>
              <a:defRPr sz="5200">
                <a:solidFill>
                  <a:schemeClr val="lt1"/>
                </a:solidFill>
              </a:defRPr>
            </a:lvl4pPr>
            <a:lvl5pPr lvl="4" algn="ctr" rtl="0">
              <a:lnSpc>
                <a:spcPct val="95000"/>
              </a:lnSpc>
              <a:spcBef>
                <a:spcPts val="0"/>
              </a:spcBef>
              <a:spcAft>
                <a:spcPts val="0"/>
              </a:spcAft>
              <a:buClr>
                <a:schemeClr val="lt1"/>
              </a:buClr>
              <a:buSzPts val="5200"/>
              <a:buNone/>
              <a:defRPr sz="5200">
                <a:solidFill>
                  <a:schemeClr val="lt1"/>
                </a:solidFill>
              </a:defRPr>
            </a:lvl5pPr>
            <a:lvl6pPr lvl="5" algn="ctr" rtl="0">
              <a:lnSpc>
                <a:spcPct val="95000"/>
              </a:lnSpc>
              <a:spcBef>
                <a:spcPts val="0"/>
              </a:spcBef>
              <a:spcAft>
                <a:spcPts val="0"/>
              </a:spcAft>
              <a:buClr>
                <a:schemeClr val="lt1"/>
              </a:buClr>
              <a:buSzPts val="5200"/>
              <a:buNone/>
              <a:defRPr sz="5200">
                <a:solidFill>
                  <a:schemeClr val="lt1"/>
                </a:solidFill>
              </a:defRPr>
            </a:lvl6pPr>
            <a:lvl7pPr lvl="6" algn="ctr" rtl="0">
              <a:lnSpc>
                <a:spcPct val="95000"/>
              </a:lnSpc>
              <a:spcBef>
                <a:spcPts val="0"/>
              </a:spcBef>
              <a:spcAft>
                <a:spcPts val="0"/>
              </a:spcAft>
              <a:buClr>
                <a:schemeClr val="lt1"/>
              </a:buClr>
              <a:buSzPts val="5200"/>
              <a:buNone/>
              <a:defRPr sz="5200">
                <a:solidFill>
                  <a:schemeClr val="lt1"/>
                </a:solidFill>
              </a:defRPr>
            </a:lvl7pPr>
            <a:lvl8pPr lvl="7" algn="ctr" rtl="0">
              <a:lnSpc>
                <a:spcPct val="95000"/>
              </a:lnSpc>
              <a:spcBef>
                <a:spcPts val="0"/>
              </a:spcBef>
              <a:spcAft>
                <a:spcPts val="0"/>
              </a:spcAft>
              <a:buClr>
                <a:schemeClr val="lt1"/>
              </a:buClr>
              <a:buSzPts val="5200"/>
              <a:buNone/>
              <a:defRPr sz="5200">
                <a:solidFill>
                  <a:schemeClr val="lt1"/>
                </a:solidFill>
              </a:defRPr>
            </a:lvl8pPr>
            <a:lvl9pPr lvl="8" algn="ctr" rtl="0">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6573" name="Google Shape;6573;p86"/>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lt2"/>
              </a:buClr>
              <a:buSzPts val="2000"/>
              <a:buNone/>
              <a:defRPr sz="2000">
                <a:solidFill>
                  <a:schemeClr val="lt2"/>
                </a:solidFill>
              </a:defRPr>
            </a:lvl1pPr>
            <a:lvl2pPr lvl="1" algn="l" rtl="0">
              <a:lnSpc>
                <a:spcPct val="100000"/>
              </a:lnSpc>
              <a:spcBef>
                <a:spcPts val="0"/>
              </a:spcBef>
              <a:spcAft>
                <a:spcPts val="0"/>
              </a:spcAft>
              <a:buClr>
                <a:schemeClr val="lt2"/>
              </a:buClr>
              <a:buSzPts val="2000"/>
              <a:buNone/>
              <a:defRPr sz="2000">
                <a:solidFill>
                  <a:schemeClr val="lt2"/>
                </a:solidFill>
              </a:defRPr>
            </a:lvl2pPr>
            <a:lvl3pPr lvl="2" algn="l" rtl="0">
              <a:lnSpc>
                <a:spcPct val="100000"/>
              </a:lnSpc>
              <a:spcBef>
                <a:spcPts val="0"/>
              </a:spcBef>
              <a:spcAft>
                <a:spcPts val="0"/>
              </a:spcAft>
              <a:buClr>
                <a:schemeClr val="lt2"/>
              </a:buClr>
              <a:buSzPts val="2000"/>
              <a:buNone/>
              <a:defRPr sz="2000">
                <a:solidFill>
                  <a:schemeClr val="lt2"/>
                </a:solidFill>
              </a:defRPr>
            </a:lvl3pPr>
            <a:lvl4pPr lvl="3" algn="l" rtl="0">
              <a:lnSpc>
                <a:spcPct val="100000"/>
              </a:lnSpc>
              <a:spcBef>
                <a:spcPts val="0"/>
              </a:spcBef>
              <a:spcAft>
                <a:spcPts val="0"/>
              </a:spcAft>
              <a:buClr>
                <a:schemeClr val="lt2"/>
              </a:buClr>
              <a:buSzPts val="2000"/>
              <a:buNone/>
              <a:defRPr sz="2000">
                <a:solidFill>
                  <a:schemeClr val="lt2"/>
                </a:solidFill>
              </a:defRPr>
            </a:lvl4pPr>
            <a:lvl5pPr lvl="4" algn="l" rtl="0">
              <a:lnSpc>
                <a:spcPct val="100000"/>
              </a:lnSpc>
              <a:spcBef>
                <a:spcPts val="0"/>
              </a:spcBef>
              <a:spcAft>
                <a:spcPts val="0"/>
              </a:spcAft>
              <a:buClr>
                <a:schemeClr val="lt2"/>
              </a:buClr>
              <a:buSzPts val="2000"/>
              <a:buNone/>
              <a:defRPr sz="2000">
                <a:solidFill>
                  <a:schemeClr val="lt2"/>
                </a:solidFill>
              </a:defRPr>
            </a:lvl5pPr>
            <a:lvl6pPr lvl="5" algn="l" rtl="0">
              <a:lnSpc>
                <a:spcPct val="100000"/>
              </a:lnSpc>
              <a:spcBef>
                <a:spcPts val="0"/>
              </a:spcBef>
              <a:spcAft>
                <a:spcPts val="0"/>
              </a:spcAft>
              <a:buClr>
                <a:schemeClr val="lt2"/>
              </a:buClr>
              <a:buSzPts val="2000"/>
              <a:buNone/>
              <a:defRPr sz="2000">
                <a:solidFill>
                  <a:schemeClr val="lt2"/>
                </a:solidFill>
              </a:defRPr>
            </a:lvl6pPr>
            <a:lvl7pPr lvl="6" algn="l" rtl="0">
              <a:lnSpc>
                <a:spcPct val="100000"/>
              </a:lnSpc>
              <a:spcBef>
                <a:spcPts val="0"/>
              </a:spcBef>
              <a:spcAft>
                <a:spcPts val="0"/>
              </a:spcAft>
              <a:buClr>
                <a:schemeClr val="lt2"/>
              </a:buClr>
              <a:buSzPts val="2000"/>
              <a:buNone/>
              <a:defRPr sz="2000">
                <a:solidFill>
                  <a:schemeClr val="lt2"/>
                </a:solidFill>
              </a:defRPr>
            </a:lvl7pPr>
            <a:lvl8pPr lvl="7" algn="l" rtl="0">
              <a:lnSpc>
                <a:spcPct val="100000"/>
              </a:lnSpc>
              <a:spcBef>
                <a:spcPts val="0"/>
              </a:spcBef>
              <a:spcAft>
                <a:spcPts val="0"/>
              </a:spcAft>
              <a:buClr>
                <a:schemeClr val="lt2"/>
              </a:buClr>
              <a:buSzPts val="2000"/>
              <a:buNone/>
              <a:defRPr sz="2000">
                <a:solidFill>
                  <a:schemeClr val="lt2"/>
                </a:solidFill>
              </a:defRPr>
            </a:lvl8pPr>
            <a:lvl9pPr lvl="8" algn="l" rtl="0">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6574" name="Google Shape;6574;p86"/>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5" name="Google Shape;6575;p86"/>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6576" name="Google Shape;6576;p86"/>
          <p:cNvPicPr preferRelativeResize="0"/>
          <p:nvPr/>
        </p:nvPicPr>
        <p:blipFill rotWithShape="1">
          <a:blip r:embed="rId3">
            <a:alphaModFix/>
          </a:blip>
          <a:srcRect l="33475" t="11983" r="24192" b="24544"/>
          <a:stretch/>
        </p:blipFill>
        <p:spPr>
          <a:xfrm>
            <a:off x="7429711" y="1714197"/>
            <a:ext cx="1714516" cy="1714669"/>
          </a:xfrm>
          <a:prstGeom prst="rect">
            <a:avLst/>
          </a:prstGeom>
          <a:noFill/>
          <a:ln>
            <a:noFill/>
          </a:ln>
        </p:spPr>
      </p:pic>
      <p:pic>
        <p:nvPicPr>
          <p:cNvPr id="6577" name="Google Shape;6577;p86"/>
          <p:cNvPicPr preferRelativeResize="0"/>
          <p:nvPr/>
        </p:nvPicPr>
        <p:blipFill rotWithShape="1">
          <a:blip r:embed="rId4">
            <a:alphaModFix/>
          </a:blip>
          <a:srcRect/>
          <a:stretch/>
        </p:blipFill>
        <p:spPr>
          <a:xfrm>
            <a:off x="5714566" y="3279784"/>
            <a:ext cx="3429324" cy="1863690"/>
          </a:xfrm>
          <a:prstGeom prst="rect">
            <a:avLst/>
          </a:prstGeom>
          <a:noFill/>
          <a:ln>
            <a:noFill/>
          </a:ln>
        </p:spPr>
      </p:pic>
      <p:grpSp>
        <p:nvGrpSpPr>
          <p:cNvPr id="6578" name="Google Shape;6578;p86"/>
          <p:cNvGrpSpPr/>
          <p:nvPr/>
        </p:nvGrpSpPr>
        <p:grpSpPr>
          <a:xfrm>
            <a:off x="5714586" y="1714973"/>
            <a:ext cx="1714747" cy="1713968"/>
            <a:chOff x="1189450" y="238125"/>
            <a:chExt cx="5177375" cy="5175025"/>
          </a:xfrm>
        </p:grpSpPr>
        <p:sp>
          <p:nvSpPr>
            <p:cNvPr id="6579" name="Google Shape;6579;p86"/>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0" name="Google Shape;6580;p86"/>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1" name="Google Shape;6581;p86"/>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2" name="Google Shape;6582;p86"/>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3" name="Google Shape;6583;p86"/>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4" name="Google Shape;6584;p86"/>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5" name="Google Shape;6585;p86"/>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6" name="Google Shape;6586;p86"/>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7" name="Google Shape;6587;p86"/>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8" name="Google Shape;6588;p86"/>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9" name="Google Shape;6589;p86"/>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0" name="Google Shape;6590;p86"/>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1" name="Google Shape;6591;p86"/>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2" name="Google Shape;6592;p86"/>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3" name="Google Shape;6593;p86"/>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4" name="Google Shape;6594;p86"/>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5" name="Google Shape;6595;p86"/>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6" name="Google Shape;6596;p86"/>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7" name="Google Shape;6597;p86"/>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8" name="Google Shape;6598;p86"/>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9" name="Google Shape;6599;p86"/>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0" name="Google Shape;6600;p86"/>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1" name="Google Shape;6601;p86"/>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2" name="Google Shape;6602;p86"/>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3" name="Google Shape;6603;p86"/>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4" name="Google Shape;6604;p86"/>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5" name="Google Shape;6605;p86"/>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6" name="Google Shape;6606;p86"/>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7" name="Google Shape;6607;p86"/>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8" name="Google Shape;6608;p86"/>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9" name="Google Shape;6609;p86"/>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0" name="Google Shape;6610;p86"/>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1" name="Google Shape;6611;p86"/>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2" name="Google Shape;6612;p86"/>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3" name="Google Shape;6613;p86"/>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4" name="Google Shape;6614;p86"/>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5" name="Google Shape;6615;p86"/>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6" name="Google Shape;6616;p86"/>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7" name="Google Shape;6617;p86"/>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8" name="Google Shape;6618;p86"/>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9" name="Google Shape;6619;p86"/>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0" name="Google Shape;6620;p86"/>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1" name="Google Shape;6621;p86"/>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2" name="Google Shape;6622;p86"/>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3" name="Google Shape;6623;p86"/>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4" name="Google Shape;6624;p86"/>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5" name="Google Shape;6625;p86"/>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6" name="Google Shape;6626;p86"/>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7" name="Google Shape;6627;p86"/>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8" name="Google Shape;6628;p86"/>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9" name="Google Shape;6629;p86"/>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0" name="Google Shape;6630;p86"/>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1" name="Google Shape;6631;p86"/>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2" name="Google Shape;6632;p86"/>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3" name="Google Shape;6633;p86"/>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4" name="Google Shape;6634;p86"/>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5" name="Google Shape;6635;p86"/>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6" name="Google Shape;6636;p86"/>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7" name="Google Shape;6637;p86"/>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8" name="Google Shape;6638;p86"/>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9" name="Google Shape;6639;p86"/>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0" name="Google Shape;6640;p86"/>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1" name="Google Shape;6641;p86"/>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2" name="Google Shape;6642;p86"/>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3" name="Google Shape;6643;p86"/>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4" name="Google Shape;6644;p86"/>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5" name="Google Shape;6645;p86"/>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6" name="Google Shape;6646;p86"/>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7" name="Google Shape;6647;p86"/>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8" name="Google Shape;6648;p86"/>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9" name="Google Shape;6649;p86"/>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0" name="Google Shape;6650;p86"/>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1" name="Google Shape;6651;p86"/>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2" name="Google Shape;6652;p86"/>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3" name="Google Shape;6653;p86"/>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4" name="Google Shape;6654;p86"/>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5" name="Google Shape;6655;p86"/>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6" name="Google Shape;6656;p86"/>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7" name="Google Shape;6657;p86"/>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8" name="Google Shape;6658;p86"/>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9" name="Google Shape;6659;p86"/>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0" name="Google Shape;6660;p86"/>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1" name="Google Shape;6661;p86"/>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2" name="Google Shape;6662;p86"/>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3" name="Google Shape;6663;p86"/>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4" name="Google Shape;6664;p86"/>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5" name="Google Shape;6665;p86"/>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6" name="Google Shape;6666;p86"/>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7" name="Google Shape;6667;p86"/>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8" name="Google Shape;6668;p86"/>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9" name="Google Shape;6669;p86"/>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0" name="Google Shape;6670;p86"/>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1" name="Google Shape;6671;p86"/>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2" name="Google Shape;6672;p86"/>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3" name="Google Shape;6673;p86"/>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4" name="Google Shape;6674;p86"/>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5" name="Google Shape;6675;p86"/>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6" name="Google Shape;6676;p86"/>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7" name="Google Shape;6677;p86"/>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8" name="Google Shape;6678;p86"/>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9" name="Google Shape;6679;p86"/>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0" name="Google Shape;6680;p86"/>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1" name="Google Shape;6681;p86"/>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2" name="Google Shape;6682;p86"/>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3" name="Google Shape;6683;p86"/>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4" name="Google Shape;6684;p86"/>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5" name="Google Shape;6685;p86"/>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6" name="Google Shape;6686;p86"/>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7" name="Google Shape;6687;p86"/>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8" name="Google Shape;6688;p86"/>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9" name="Google Shape;6689;p86"/>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0" name="Google Shape;6690;p86"/>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1" name="Google Shape;6691;p86"/>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2" name="Google Shape;6692;p86"/>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3" name="Google Shape;6693;p86"/>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4" name="Google Shape;6694;p86"/>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5" name="Google Shape;6695;p86"/>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6" name="Google Shape;6696;p86"/>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7" name="Google Shape;6697;p86"/>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8" name="Google Shape;6698;p86"/>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9" name="Google Shape;6699;p86"/>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0" name="Google Shape;6700;p86"/>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1" name="Google Shape;6701;p86"/>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2" name="Google Shape;6702;p86"/>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3" name="Google Shape;6703;p86"/>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4" name="Google Shape;6704;p86"/>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5" name="Google Shape;6705;p86"/>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6" name="Google Shape;6706;p86"/>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7" name="Google Shape;6707;p86"/>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8" name="Google Shape;6708;p86"/>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9" name="Google Shape;6709;p86"/>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0" name="Google Shape;6710;p86"/>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1" name="Google Shape;6711;p86"/>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2" name="Google Shape;6712;p86"/>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3" name="Google Shape;6713;p86"/>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4" name="Google Shape;6714;p86"/>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5" name="Google Shape;6715;p86"/>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6" name="Google Shape;6716;p86"/>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7" name="Google Shape;6717;p86"/>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8" name="Google Shape;6718;p86"/>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9" name="Google Shape;6719;p86"/>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0" name="Google Shape;6720;p86"/>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1" name="Google Shape;6721;p86"/>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2" name="Google Shape;6722;p86"/>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3" name="Google Shape;6723;p86"/>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4" name="Google Shape;6724;p86"/>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5" name="Google Shape;6725;p86"/>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6" name="Google Shape;6726;p86"/>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7" name="Google Shape;6727;p86"/>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8" name="Google Shape;6728;p86"/>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9" name="Google Shape;6729;p86"/>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0" name="Google Shape;6730;p86"/>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1" name="Google Shape;6731;p86"/>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2" name="Google Shape;6732;p86"/>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3" name="Google Shape;6733;p86"/>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4" name="Google Shape;6734;p86"/>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5" name="Google Shape;6735;p86"/>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6" name="Google Shape;6736;p86"/>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7" name="Google Shape;6737;p86"/>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8" name="Google Shape;6738;p86"/>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9" name="Google Shape;6739;p86"/>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0" name="Google Shape;6740;p86"/>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1" name="Google Shape;6741;p86"/>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2" name="Google Shape;6742;p86"/>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3" name="Google Shape;6743;p86"/>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4" name="Google Shape;6744;p86"/>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5" name="Google Shape;6745;p86"/>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6" name="Google Shape;6746;p86"/>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7" name="Google Shape;6747;p86"/>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8" name="Google Shape;6748;p86"/>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9" name="Google Shape;6749;p86"/>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0" name="Google Shape;6750;p86"/>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1" name="Google Shape;6751;p86"/>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2" name="Google Shape;6752;p86"/>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3" name="Google Shape;6753;p86"/>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4" name="Google Shape;6754;p86"/>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5" name="Google Shape;6755;p86"/>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6" name="Google Shape;6756;p86"/>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7" name="Google Shape;6757;p86"/>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8" name="Google Shape;6758;p86"/>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9" name="Google Shape;6759;p86"/>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0" name="Google Shape;6760;p86"/>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1" name="Google Shape;6761;p86"/>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2" name="Google Shape;6762;p86"/>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3" name="Google Shape;6763;p86"/>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4" name="Google Shape;6764;p86"/>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5" name="Google Shape;6765;p86"/>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6" name="Google Shape;6766;p86"/>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7" name="Google Shape;6767;p86"/>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8" name="Google Shape;6768;p86"/>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9" name="Google Shape;6769;p86"/>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0" name="Google Shape;6770;p86"/>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1" name="Google Shape;6771;p86"/>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2" name="Google Shape;6772;p86"/>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3" name="Google Shape;6773;p86"/>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4" name="Google Shape;6774;p86"/>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5" name="Google Shape;6775;p86"/>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6" name="Google Shape;6776;p86"/>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7" name="Google Shape;6777;p86"/>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8" name="Google Shape;6778;p86"/>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9" name="Google Shape;6779;p86"/>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0" name="Google Shape;6780;p86"/>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1" name="Google Shape;6781;p86"/>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2" name="Google Shape;6782;p86"/>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3" name="Google Shape;6783;p86"/>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4" name="Google Shape;6784;p86"/>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5" name="Google Shape;6785;p86"/>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6" name="Google Shape;6786;p86"/>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7" name="Google Shape;6787;p86"/>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8" name="Google Shape;6788;p86"/>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9" name="Google Shape;6789;p86"/>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0" name="Google Shape;6790;p86"/>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1" name="Google Shape;6791;p86"/>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2" name="Google Shape;6792;p86"/>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3" name="Google Shape;6793;p86"/>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4" name="Google Shape;6794;p86"/>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5" name="Google Shape;6795;p86"/>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6" name="Google Shape;6796;p86"/>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7" name="Google Shape;6797;p86"/>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8" name="Google Shape;6798;p86"/>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9" name="Google Shape;6799;p86"/>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0" name="Google Shape;6800;p86"/>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1" name="Google Shape;6801;p86"/>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2" name="Google Shape;6802;p86"/>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3" name="Google Shape;6803;p86"/>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4" name="Google Shape;6804;p86"/>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5" name="Google Shape;6805;p86"/>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6" name="Google Shape;6806;p86"/>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7" name="Google Shape;6807;p86"/>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8" name="Google Shape;6808;p86"/>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9" name="Google Shape;6809;p86"/>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0" name="Google Shape;6810;p86"/>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1" name="Google Shape;6811;p86"/>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2" name="Google Shape;6812;p86"/>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3" name="Google Shape;6813;p86"/>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4" name="Google Shape;6814;p86"/>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5" name="Google Shape;6815;p86"/>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6" name="Google Shape;6816;p86"/>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7" name="Google Shape;6817;p86"/>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8" name="Google Shape;6818;p86"/>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9" name="Google Shape;6819;p86"/>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0" name="Google Shape;6820;p86"/>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1" name="Google Shape;6821;p86"/>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2" name="Google Shape;6822;p86"/>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3" name="Google Shape;6823;p86"/>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4" name="Google Shape;6824;p86"/>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5" name="Google Shape;6825;p86"/>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6" name="Google Shape;6826;p86"/>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7" name="Google Shape;6827;p86"/>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8" name="Google Shape;6828;p86"/>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9" name="Google Shape;6829;p86"/>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0" name="Google Shape;6830;p86"/>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1" name="Google Shape;6831;p86"/>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2" name="Google Shape;6832;p86"/>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3" name="Google Shape;6833;p86"/>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4" name="Google Shape;6834;p86"/>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5" name="Google Shape;6835;p86"/>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6" name="Google Shape;6836;p86"/>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7" name="Google Shape;6837;p86"/>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8" name="Google Shape;6838;p86"/>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9" name="Google Shape;6839;p86"/>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0" name="Google Shape;6840;p86"/>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1" name="Google Shape;6841;p86"/>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2" name="Google Shape;6842;p86"/>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3" name="Google Shape;6843;p86"/>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4" name="Google Shape;6844;p86"/>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5" name="Google Shape;6845;p86"/>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6" name="Google Shape;6846;p86"/>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7" name="Google Shape;6847;p86"/>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8" name="Google Shape;6848;p86"/>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9" name="Google Shape;6849;p86"/>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0" name="Google Shape;6850;p86"/>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1" name="Google Shape;6851;p86"/>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2" name="Google Shape;6852;p86"/>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3" name="Google Shape;6853;p86"/>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4" name="Google Shape;6854;p86"/>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5" name="Google Shape;6855;p86"/>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6" name="Google Shape;6856;p86"/>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7" name="Google Shape;6857;p86"/>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8" name="Google Shape;6858;p86"/>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9" name="Google Shape;6859;p86"/>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0" name="Google Shape;6860;p86"/>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1" name="Google Shape;6861;p86"/>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2" name="Google Shape;6862;p86"/>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3" name="Google Shape;6863;p86"/>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4" name="Google Shape;6864;p86"/>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5" name="Google Shape;6865;p86"/>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6" name="Google Shape;6866;p86"/>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7" name="Google Shape;6867;p86"/>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8" name="Google Shape;6868;p86"/>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9" name="Google Shape;6869;p86"/>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0" name="Google Shape;6870;p86"/>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1" name="Google Shape;6871;p86"/>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2" name="Google Shape;6872;p86"/>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3" name="Google Shape;6873;p86"/>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4" name="Google Shape;6874;p86"/>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5" name="Google Shape;6875;p86"/>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6" name="Google Shape;6876;p86"/>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7" name="Google Shape;6877;p86"/>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8" name="Google Shape;6878;p86"/>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9" name="Google Shape;6879;p86"/>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0" name="Google Shape;6880;p86"/>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1" name="Google Shape;6881;p86"/>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2" name="Google Shape;6882;p86"/>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3" name="Google Shape;6883;p86"/>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4" name="Google Shape;6884;p86"/>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5" name="Google Shape;6885;p86"/>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6" name="Google Shape;6886;p86"/>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7" name="Google Shape;6887;p86"/>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8" name="Google Shape;6888;p86"/>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9" name="Google Shape;6889;p86"/>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0" name="Google Shape;6890;p86"/>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1" name="Google Shape;6891;p86"/>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2" name="Google Shape;6892;p86"/>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3" name="Google Shape;6893;p86"/>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4" name="Google Shape;6894;p86"/>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5" name="Google Shape;6895;p86"/>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6" name="Google Shape;6896;p86"/>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7" name="Google Shape;6897;p86"/>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8" name="Google Shape;6898;p86"/>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9" name="Google Shape;6899;p86"/>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0" name="Google Shape;6900;p86"/>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1" name="Google Shape;6901;p86"/>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2" name="Google Shape;6902;p86"/>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3" name="Google Shape;6903;p86"/>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4" name="Google Shape;6904;p86"/>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5" name="Google Shape;6905;p86"/>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6" name="Google Shape;6906;p86"/>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7" name="Google Shape;6907;p86"/>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8" name="Google Shape;6908;p86"/>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9" name="Google Shape;6909;p86"/>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0" name="Google Shape;6910;p86"/>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1" name="Google Shape;6911;p86"/>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2" name="Google Shape;6912;p86"/>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3" name="Google Shape;6913;p86"/>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4" name="Google Shape;6914;p86"/>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5" name="Google Shape;6915;p86"/>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6" name="Google Shape;6916;p86"/>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7" name="Google Shape;6917;p86"/>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8" name="Google Shape;6918;p86"/>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9" name="Google Shape;6919;p86"/>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0" name="Google Shape;6920;p86"/>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1" name="Google Shape;6921;p86"/>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2" name="Google Shape;6922;p86"/>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3" name="Google Shape;6923;p86"/>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4" name="Google Shape;6924;p86"/>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5" name="Google Shape;6925;p86"/>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6" name="Google Shape;6926;p86"/>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7" name="Google Shape;6927;p86"/>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8" name="Google Shape;6928;p86"/>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9" name="Google Shape;6929;p86"/>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0" name="Google Shape;6930;p86"/>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1" name="Google Shape;6931;p86"/>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2" name="Google Shape;6932;p86"/>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3" name="Google Shape;6933;p86"/>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4" name="Google Shape;6934;p86"/>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5" name="Google Shape;6935;p86"/>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6" name="Google Shape;6936;p86"/>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7" name="Google Shape;6937;p86"/>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8" name="Google Shape;6938;p86"/>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9" name="Google Shape;6939;p86"/>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0" name="Google Shape;6940;p86"/>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1" name="Google Shape;6941;p86"/>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2" name="Google Shape;6942;p86"/>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3" name="Google Shape;6943;p86"/>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4" name="Google Shape;6944;p86"/>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5" name="Google Shape;6945;p86"/>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6" name="Google Shape;6946;p86"/>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7" name="Google Shape;6947;p86"/>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8" name="Google Shape;6948;p86"/>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9" name="Google Shape;6949;p86"/>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0" name="Google Shape;6950;p86"/>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1" name="Google Shape;6951;p86"/>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2" name="Google Shape;6952;p86"/>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3" name="Google Shape;6953;p86"/>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4" name="Google Shape;6954;p86"/>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5" name="Google Shape;6955;p86"/>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6" name="Google Shape;6956;p86"/>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7" name="Google Shape;6957;p86"/>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8" name="Google Shape;6958;p86"/>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9" name="Google Shape;6959;p86"/>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0" name="Google Shape;6960;p86"/>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1" name="Google Shape;6961;p86"/>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2" name="Google Shape;6962;p86"/>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3" name="Google Shape;6963;p86"/>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4" name="Google Shape;6964;p86"/>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5" name="Google Shape;6965;p86"/>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6" name="Google Shape;6966;p86"/>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7" name="Google Shape;6967;p86"/>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8" name="Google Shape;6968;p86"/>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9" name="Google Shape;6969;p86"/>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0" name="Google Shape;6970;p86"/>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1" name="Google Shape;6971;p86"/>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2" name="Google Shape;6972;p86"/>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3" name="Google Shape;6973;p86"/>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4" name="Google Shape;6974;p86"/>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5" name="Google Shape;6975;p86"/>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6" name="Google Shape;6976;p86"/>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7" name="Google Shape;6977;p86"/>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8" name="Google Shape;6978;p86"/>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9" name="Google Shape;6979;p86"/>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0" name="Google Shape;6980;p86"/>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1" name="Google Shape;6981;p86"/>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2" name="Google Shape;6982;p86"/>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3" name="Google Shape;6983;p86"/>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4" name="Google Shape;6984;p86"/>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5" name="Google Shape;6985;p86"/>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6" name="Google Shape;6986;p86"/>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7" name="Google Shape;6987;p86"/>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8" name="Google Shape;6988;p86"/>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9" name="Google Shape;6989;p86"/>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0" name="Google Shape;6990;p86"/>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1" name="Google Shape;6991;p86"/>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2" name="Google Shape;6992;p86"/>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3" name="Google Shape;6993;p86"/>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4" name="Google Shape;6994;p86"/>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5" name="Google Shape;6995;p86"/>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6" name="Google Shape;6996;p86"/>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7" name="Google Shape;6997;p86"/>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8" name="Google Shape;6998;p86"/>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9" name="Google Shape;6999;p86"/>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0" name="Google Shape;7000;p86"/>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1" name="Google Shape;7001;p86"/>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2" name="Google Shape;7002;p86"/>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3" name="Google Shape;7003;p86"/>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4" name="Google Shape;7004;p86"/>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5" name="Google Shape;7005;p86"/>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6" name="Google Shape;7006;p86"/>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7" name="Google Shape;7007;p86"/>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8" name="Google Shape;7008;p86"/>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9" name="Google Shape;7009;p86"/>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0" name="Google Shape;7010;p86"/>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1" name="Google Shape;7011;p86"/>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2" name="Google Shape;7012;p86"/>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3" name="Google Shape;7013;p86"/>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4" name="Google Shape;7014;p86"/>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5" name="Google Shape;7015;p86"/>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6" name="Google Shape;7016;p86"/>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7" name="Google Shape;7017;p86"/>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8" name="Google Shape;7018;p86"/>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9" name="Google Shape;7019;p86"/>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0" name="Google Shape;7020;p86"/>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1" name="Google Shape;7021;p86"/>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2" name="Google Shape;7022;p86"/>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3" name="Google Shape;7023;p86"/>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4" name="Google Shape;7024;p86"/>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5" name="Google Shape;7025;p86"/>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6" name="Google Shape;7026;p86"/>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7" name="Google Shape;7027;p86"/>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8" name="Google Shape;7028;p86"/>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9" name="Google Shape;7029;p86"/>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0" name="Google Shape;7030;p86"/>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1" name="Google Shape;7031;p86"/>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2" name="Google Shape;7032;p86"/>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3" name="Google Shape;7033;p86"/>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4" name="Google Shape;7034;p86"/>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5" name="Google Shape;7035;p86"/>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6" name="Google Shape;7036;p86"/>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7" name="Google Shape;7037;p86"/>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8" name="Google Shape;7038;p86"/>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9" name="Google Shape;7039;p86"/>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0" name="Google Shape;7040;p86"/>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1" name="Google Shape;7041;p86"/>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2" name="Google Shape;7042;p86"/>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3" name="Google Shape;7043;p86"/>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4" name="Google Shape;7044;p86"/>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5" name="Google Shape;7045;p86"/>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6" name="Google Shape;7046;p86"/>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7" name="Google Shape;7047;p86"/>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8" name="Google Shape;7048;p86"/>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9" name="Google Shape;7049;p86"/>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0" name="Google Shape;7050;p86"/>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1" name="Google Shape;7051;p86"/>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2" name="Google Shape;7052;p86"/>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3" name="Google Shape;7053;p86"/>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4" name="Google Shape;7054;p86"/>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5" name="Google Shape;7055;p86"/>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6" name="Google Shape;7056;p86"/>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7" name="Google Shape;7057;p86"/>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8" name="Google Shape;7058;p86"/>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9" name="Google Shape;7059;p86"/>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0" name="Google Shape;7060;p86"/>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1" name="Google Shape;7061;p86"/>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2" name="Google Shape;7062;p86"/>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3" name="Google Shape;7063;p86"/>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4" name="Google Shape;7064;p86"/>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5" name="Google Shape;7065;p86"/>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6" name="Google Shape;7066;p86"/>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7" name="Google Shape;7067;p86"/>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8" name="Google Shape;7068;p86"/>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9" name="Google Shape;7069;p86"/>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0" name="Google Shape;7070;p86"/>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1" name="Google Shape;7071;p86"/>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2" name="Google Shape;7072;p86"/>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3" name="Google Shape;7073;p86"/>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4" name="Google Shape;7074;p86"/>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5" name="Google Shape;7075;p86"/>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6" name="Google Shape;7076;p86"/>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7" name="Google Shape;7077;p86"/>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8" name="Google Shape;7078;p86"/>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9" name="Google Shape;7079;p86"/>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0" name="Google Shape;7080;p86"/>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1" name="Google Shape;7081;p86"/>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2" name="Google Shape;7082;p86"/>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3" name="Google Shape;7083;p86"/>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4" name="Google Shape;7084;p86"/>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5" name="Google Shape;7085;p86"/>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6" name="Google Shape;7086;p86"/>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7" name="Google Shape;7087;p86"/>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8" name="Google Shape;7088;p86"/>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9" name="Google Shape;7089;p86"/>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0" name="Google Shape;7090;p86"/>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1" name="Google Shape;7091;p86"/>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2" name="Google Shape;7092;p86"/>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3" name="Google Shape;7093;p86"/>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4" name="Google Shape;7094;p86"/>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5" name="Google Shape;7095;p86"/>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6" name="Google Shape;7096;p86"/>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7" name="Google Shape;7097;p86"/>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8" name="Google Shape;7098;p86"/>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9" name="Google Shape;7099;p86"/>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0" name="Google Shape;7100;p86"/>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1" name="Google Shape;7101;p86"/>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2" name="Google Shape;7102;p86"/>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3" name="Google Shape;7103;p86"/>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4" name="Google Shape;7104;p86"/>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5" name="Google Shape;7105;p86"/>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6" name="Google Shape;7106;p86"/>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7" name="Google Shape;7107;p86"/>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8" name="Google Shape;7108;p86"/>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9" name="Google Shape;7109;p86"/>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0" name="Google Shape;7110;p86"/>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1" name="Google Shape;7111;p86"/>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2" name="Google Shape;7112;p86"/>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3" name="Google Shape;7113;p86"/>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4" name="Google Shape;7114;p86"/>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5" name="Google Shape;7115;p86"/>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6" name="Google Shape;7116;p86"/>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7" name="Google Shape;7117;p86"/>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8" name="Google Shape;7118;p86"/>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9" name="Google Shape;7119;p86"/>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0" name="Google Shape;7120;p86"/>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1" name="Google Shape;7121;p86"/>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2" name="Google Shape;7122;p86"/>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3" name="Google Shape;7123;p86"/>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4" name="Google Shape;7124;p86"/>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5" name="Google Shape;7125;p86"/>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6" name="Google Shape;7126;p86"/>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7" name="Google Shape;7127;p86"/>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8" name="Google Shape;7128;p86"/>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9" name="Google Shape;7129;p86"/>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0" name="Google Shape;7130;p86"/>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1" name="Google Shape;7131;p86"/>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2" name="Google Shape;7132;p86"/>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3" name="Google Shape;7133;p86"/>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4" name="Google Shape;7134;p86"/>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5" name="Google Shape;7135;p86"/>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6" name="Google Shape;7136;p86"/>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7" name="Google Shape;7137;p86"/>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8" name="Google Shape;7138;p86"/>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9" name="Google Shape;7139;p86"/>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0" name="Google Shape;7140;p86"/>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1" name="Google Shape;7141;p86"/>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2" name="Google Shape;7142;p86"/>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3" name="Google Shape;7143;p86"/>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4" name="Google Shape;7144;p86"/>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5" name="Google Shape;7145;p86"/>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6" name="Google Shape;7146;p86"/>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7147" name="Google Shape;7147;p86"/>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Alt title w/custom img, bg color">
  <p:cSld name="TITLE_1_1_1_1">
    <p:bg>
      <p:bgPr>
        <a:solidFill>
          <a:schemeClr val="accent6"/>
        </a:solidFill>
        <a:effectLst/>
      </p:bgPr>
    </p:bg>
    <p:spTree>
      <p:nvGrpSpPr>
        <p:cNvPr id="1" name="Shape 7148"/>
        <p:cNvGrpSpPr/>
        <p:nvPr/>
      </p:nvGrpSpPr>
      <p:grpSpPr>
        <a:xfrm>
          <a:off x="0" y="0"/>
          <a:ext cx="0" cy="0"/>
          <a:chOff x="0" y="0"/>
          <a:chExt cx="0" cy="0"/>
        </a:xfrm>
      </p:grpSpPr>
      <p:sp>
        <p:nvSpPr>
          <p:cNvPr id="7149" name="Google Shape;7149;p87"/>
          <p:cNvSpPr/>
          <p:nvPr/>
        </p:nvSpPr>
        <p:spPr>
          <a:xfrm>
            <a:off x="0" y="0"/>
            <a:ext cx="9144000" cy="10794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150" name="Google Shape;7150;p87"/>
          <p:cNvGrpSpPr/>
          <p:nvPr/>
        </p:nvGrpSpPr>
        <p:grpSpPr>
          <a:xfrm>
            <a:off x="2622652" y="3587453"/>
            <a:ext cx="2377550" cy="653782"/>
            <a:chOff x="2159414" y="3486447"/>
            <a:chExt cx="2606105" cy="720500"/>
          </a:xfrm>
        </p:grpSpPr>
        <p:grpSp>
          <p:nvGrpSpPr>
            <p:cNvPr id="7151" name="Google Shape;7151;p87"/>
            <p:cNvGrpSpPr/>
            <p:nvPr/>
          </p:nvGrpSpPr>
          <p:grpSpPr>
            <a:xfrm>
              <a:off x="2159414" y="3486447"/>
              <a:ext cx="2606105" cy="49200"/>
              <a:chOff x="2159414" y="3486447"/>
              <a:chExt cx="2606105" cy="49200"/>
            </a:xfrm>
          </p:grpSpPr>
          <p:sp>
            <p:nvSpPr>
              <p:cNvPr id="7152" name="Google Shape;7152;p8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3" name="Google Shape;7153;p8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4" name="Google Shape;7154;p8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5" name="Google Shape;7155;p8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6" name="Google Shape;7156;p8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7" name="Google Shape;7157;p8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8" name="Google Shape;7158;p8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9" name="Google Shape;7159;p8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0" name="Google Shape;7160;p8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1" name="Google Shape;7161;p8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2" name="Google Shape;7162;p8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3" name="Google Shape;7163;p8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4" name="Google Shape;7164;p8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5" name="Google Shape;7165;p8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6" name="Google Shape;7166;p8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7" name="Google Shape;7167;p8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68" name="Google Shape;7168;p87"/>
            <p:cNvGrpSpPr/>
            <p:nvPr/>
          </p:nvGrpSpPr>
          <p:grpSpPr>
            <a:xfrm>
              <a:off x="2159414" y="3652838"/>
              <a:ext cx="2606105" cy="49200"/>
              <a:chOff x="2159414" y="3486447"/>
              <a:chExt cx="2606105" cy="49200"/>
            </a:xfrm>
          </p:grpSpPr>
          <p:sp>
            <p:nvSpPr>
              <p:cNvPr id="7169" name="Google Shape;7169;p8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0" name="Google Shape;7170;p8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1" name="Google Shape;7171;p8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2" name="Google Shape;7172;p8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3" name="Google Shape;7173;p8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4" name="Google Shape;7174;p8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5" name="Google Shape;7175;p8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6" name="Google Shape;7176;p8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7" name="Google Shape;7177;p8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8" name="Google Shape;7178;p8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9" name="Google Shape;7179;p8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0" name="Google Shape;7180;p8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1" name="Google Shape;7181;p8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2" name="Google Shape;7182;p8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3" name="Google Shape;7183;p8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4" name="Google Shape;7184;p8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85" name="Google Shape;7185;p87"/>
            <p:cNvGrpSpPr/>
            <p:nvPr/>
          </p:nvGrpSpPr>
          <p:grpSpPr>
            <a:xfrm>
              <a:off x="2159414" y="3819188"/>
              <a:ext cx="2606105" cy="49200"/>
              <a:chOff x="2159414" y="3486447"/>
              <a:chExt cx="2606105" cy="49200"/>
            </a:xfrm>
          </p:grpSpPr>
          <p:sp>
            <p:nvSpPr>
              <p:cNvPr id="7186" name="Google Shape;7186;p8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7" name="Google Shape;7187;p8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8" name="Google Shape;7188;p8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9" name="Google Shape;7189;p8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0" name="Google Shape;7190;p8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1" name="Google Shape;7191;p8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2" name="Google Shape;7192;p8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3" name="Google Shape;7193;p8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4" name="Google Shape;7194;p8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5" name="Google Shape;7195;p8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6" name="Google Shape;7196;p8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7" name="Google Shape;7197;p8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8" name="Google Shape;7198;p8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9" name="Google Shape;7199;p8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0" name="Google Shape;7200;p8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1" name="Google Shape;7201;p8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02" name="Google Shape;7202;p87"/>
            <p:cNvGrpSpPr/>
            <p:nvPr/>
          </p:nvGrpSpPr>
          <p:grpSpPr>
            <a:xfrm>
              <a:off x="2159414" y="3983540"/>
              <a:ext cx="2606105" cy="49200"/>
              <a:chOff x="2159414" y="3486447"/>
              <a:chExt cx="2606105" cy="49200"/>
            </a:xfrm>
          </p:grpSpPr>
          <p:sp>
            <p:nvSpPr>
              <p:cNvPr id="7203" name="Google Shape;7203;p8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4" name="Google Shape;7204;p8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5" name="Google Shape;7205;p8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6" name="Google Shape;7206;p8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7" name="Google Shape;7207;p8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8" name="Google Shape;7208;p8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9" name="Google Shape;7209;p8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0" name="Google Shape;7210;p8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1" name="Google Shape;7211;p8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2" name="Google Shape;7212;p8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3" name="Google Shape;7213;p8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4" name="Google Shape;7214;p8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5" name="Google Shape;7215;p8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6" name="Google Shape;7216;p8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7" name="Google Shape;7217;p8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8" name="Google Shape;7218;p8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19" name="Google Shape;7219;p87"/>
            <p:cNvGrpSpPr/>
            <p:nvPr/>
          </p:nvGrpSpPr>
          <p:grpSpPr>
            <a:xfrm>
              <a:off x="2159414" y="4157747"/>
              <a:ext cx="2606105" cy="49200"/>
              <a:chOff x="2159414" y="3486447"/>
              <a:chExt cx="2606105" cy="49200"/>
            </a:xfrm>
          </p:grpSpPr>
          <p:sp>
            <p:nvSpPr>
              <p:cNvPr id="7220" name="Google Shape;7220;p8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1" name="Google Shape;7221;p8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2" name="Google Shape;7222;p8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3" name="Google Shape;7223;p8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4" name="Google Shape;7224;p8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5" name="Google Shape;7225;p8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6" name="Google Shape;7226;p8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7" name="Google Shape;7227;p8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8" name="Google Shape;7228;p8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9" name="Google Shape;7229;p8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0" name="Google Shape;7230;p8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1" name="Google Shape;7231;p8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2" name="Google Shape;7232;p8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3" name="Google Shape;7233;p8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4" name="Google Shape;7234;p8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5" name="Google Shape;7235;p8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236" name="Google Shape;7236;p87"/>
          <p:cNvSpPr txBox="1">
            <a:spLocks noGrp="1"/>
          </p:cNvSpPr>
          <p:nvPr>
            <p:ph type="ctrTitle"/>
          </p:nvPr>
        </p:nvSpPr>
        <p:spPr>
          <a:xfrm>
            <a:off x="311700" y="1979275"/>
            <a:ext cx="4725600" cy="1410600"/>
          </a:xfrm>
          <a:prstGeom prst="rect">
            <a:avLst/>
          </a:prstGeom>
          <a:noFill/>
          <a:ln>
            <a:noFill/>
          </a:ln>
        </p:spPr>
        <p:txBody>
          <a:bodyPr spcFirstLastPara="1" wrap="square" lIns="91425" tIns="91425" rIns="91425" bIns="91425" anchor="b" anchorCtr="0">
            <a:normAutofit/>
          </a:bodyPr>
          <a:lstStyle>
            <a:lvl1pPr lvl="0" algn="l" rtl="0">
              <a:lnSpc>
                <a:spcPct val="95000"/>
              </a:lnSpc>
              <a:spcBef>
                <a:spcPts val="0"/>
              </a:spcBef>
              <a:spcAft>
                <a:spcPts val="0"/>
              </a:spcAft>
              <a:buSzPts val="4200"/>
              <a:buNone/>
              <a:defRPr sz="4200"/>
            </a:lvl1pPr>
            <a:lvl2pPr lvl="1" algn="ctr" rtl="0">
              <a:lnSpc>
                <a:spcPct val="95000"/>
              </a:lnSpc>
              <a:spcBef>
                <a:spcPts val="0"/>
              </a:spcBef>
              <a:spcAft>
                <a:spcPts val="0"/>
              </a:spcAft>
              <a:buSzPts val="5200"/>
              <a:buNone/>
              <a:defRPr sz="5200"/>
            </a:lvl2pPr>
            <a:lvl3pPr lvl="2" algn="ctr" rtl="0">
              <a:lnSpc>
                <a:spcPct val="95000"/>
              </a:lnSpc>
              <a:spcBef>
                <a:spcPts val="0"/>
              </a:spcBef>
              <a:spcAft>
                <a:spcPts val="0"/>
              </a:spcAft>
              <a:buSzPts val="5200"/>
              <a:buNone/>
              <a:defRPr sz="5200"/>
            </a:lvl3pPr>
            <a:lvl4pPr lvl="3" algn="ctr" rtl="0">
              <a:lnSpc>
                <a:spcPct val="95000"/>
              </a:lnSpc>
              <a:spcBef>
                <a:spcPts val="0"/>
              </a:spcBef>
              <a:spcAft>
                <a:spcPts val="0"/>
              </a:spcAft>
              <a:buSzPts val="5200"/>
              <a:buNone/>
              <a:defRPr sz="5200"/>
            </a:lvl4pPr>
            <a:lvl5pPr lvl="4" algn="ctr" rtl="0">
              <a:lnSpc>
                <a:spcPct val="95000"/>
              </a:lnSpc>
              <a:spcBef>
                <a:spcPts val="0"/>
              </a:spcBef>
              <a:spcAft>
                <a:spcPts val="0"/>
              </a:spcAft>
              <a:buSzPts val="5200"/>
              <a:buNone/>
              <a:defRPr sz="5200"/>
            </a:lvl5pPr>
            <a:lvl6pPr lvl="5" algn="ctr" rtl="0">
              <a:lnSpc>
                <a:spcPct val="95000"/>
              </a:lnSpc>
              <a:spcBef>
                <a:spcPts val="0"/>
              </a:spcBef>
              <a:spcAft>
                <a:spcPts val="0"/>
              </a:spcAft>
              <a:buSzPts val="5200"/>
              <a:buNone/>
              <a:defRPr sz="5200"/>
            </a:lvl6pPr>
            <a:lvl7pPr lvl="6" algn="ctr" rtl="0">
              <a:lnSpc>
                <a:spcPct val="95000"/>
              </a:lnSpc>
              <a:spcBef>
                <a:spcPts val="0"/>
              </a:spcBef>
              <a:spcAft>
                <a:spcPts val="0"/>
              </a:spcAft>
              <a:buSzPts val="5200"/>
              <a:buNone/>
              <a:defRPr sz="5200"/>
            </a:lvl7pPr>
            <a:lvl8pPr lvl="7" algn="ctr" rtl="0">
              <a:lnSpc>
                <a:spcPct val="95000"/>
              </a:lnSpc>
              <a:spcBef>
                <a:spcPts val="0"/>
              </a:spcBef>
              <a:spcAft>
                <a:spcPts val="0"/>
              </a:spcAft>
              <a:buSzPts val="5200"/>
              <a:buNone/>
              <a:defRPr sz="5200"/>
            </a:lvl8pPr>
            <a:lvl9pPr lvl="8" algn="ctr" rtl="0">
              <a:lnSpc>
                <a:spcPct val="95000"/>
              </a:lnSpc>
              <a:spcBef>
                <a:spcPts val="0"/>
              </a:spcBef>
              <a:spcAft>
                <a:spcPts val="0"/>
              </a:spcAft>
              <a:buSzPts val="5200"/>
              <a:buNone/>
              <a:defRPr sz="5200"/>
            </a:lvl9pPr>
          </a:lstStyle>
          <a:p>
            <a:endParaRPr/>
          </a:p>
        </p:txBody>
      </p:sp>
      <p:sp>
        <p:nvSpPr>
          <p:cNvPr id="7237" name="Google Shape;7237;p87"/>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dk2"/>
              </a:buClr>
              <a:buSzPts val="2000"/>
              <a:buNone/>
              <a:defRPr sz="2000">
                <a:solidFill>
                  <a:schemeClr val="dk2"/>
                </a:solidFill>
              </a:defRPr>
            </a:lvl1pPr>
            <a:lvl2pPr lvl="1" algn="l" rtl="0">
              <a:lnSpc>
                <a:spcPct val="100000"/>
              </a:lnSpc>
              <a:spcBef>
                <a:spcPts val="0"/>
              </a:spcBef>
              <a:spcAft>
                <a:spcPts val="0"/>
              </a:spcAft>
              <a:buClr>
                <a:schemeClr val="dk2"/>
              </a:buClr>
              <a:buSzPts val="2000"/>
              <a:buNone/>
              <a:defRPr sz="2000">
                <a:solidFill>
                  <a:schemeClr val="dk2"/>
                </a:solidFill>
              </a:defRPr>
            </a:lvl2pPr>
            <a:lvl3pPr lvl="2" algn="l" rtl="0">
              <a:lnSpc>
                <a:spcPct val="100000"/>
              </a:lnSpc>
              <a:spcBef>
                <a:spcPts val="0"/>
              </a:spcBef>
              <a:spcAft>
                <a:spcPts val="0"/>
              </a:spcAft>
              <a:buClr>
                <a:schemeClr val="dk2"/>
              </a:buClr>
              <a:buSzPts val="2000"/>
              <a:buNone/>
              <a:defRPr sz="2000">
                <a:solidFill>
                  <a:schemeClr val="dk2"/>
                </a:solidFill>
              </a:defRPr>
            </a:lvl3pPr>
            <a:lvl4pPr lvl="3" algn="l" rtl="0">
              <a:lnSpc>
                <a:spcPct val="100000"/>
              </a:lnSpc>
              <a:spcBef>
                <a:spcPts val="0"/>
              </a:spcBef>
              <a:spcAft>
                <a:spcPts val="0"/>
              </a:spcAft>
              <a:buClr>
                <a:schemeClr val="dk2"/>
              </a:buClr>
              <a:buSzPts val="2000"/>
              <a:buNone/>
              <a:defRPr sz="2000">
                <a:solidFill>
                  <a:schemeClr val="dk2"/>
                </a:solidFill>
              </a:defRPr>
            </a:lvl4pPr>
            <a:lvl5pPr lvl="4" algn="l" rtl="0">
              <a:lnSpc>
                <a:spcPct val="100000"/>
              </a:lnSpc>
              <a:spcBef>
                <a:spcPts val="0"/>
              </a:spcBef>
              <a:spcAft>
                <a:spcPts val="0"/>
              </a:spcAft>
              <a:buClr>
                <a:schemeClr val="dk2"/>
              </a:buClr>
              <a:buSzPts val="2000"/>
              <a:buNone/>
              <a:defRPr sz="2000">
                <a:solidFill>
                  <a:schemeClr val="dk2"/>
                </a:solidFill>
              </a:defRPr>
            </a:lvl5pPr>
            <a:lvl6pPr lvl="5" algn="l" rtl="0">
              <a:lnSpc>
                <a:spcPct val="100000"/>
              </a:lnSpc>
              <a:spcBef>
                <a:spcPts val="0"/>
              </a:spcBef>
              <a:spcAft>
                <a:spcPts val="0"/>
              </a:spcAft>
              <a:buClr>
                <a:schemeClr val="dk2"/>
              </a:buClr>
              <a:buSzPts val="2000"/>
              <a:buNone/>
              <a:defRPr sz="2000">
                <a:solidFill>
                  <a:schemeClr val="dk2"/>
                </a:solidFill>
              </a:defRPr>
            </a:lvl6pPr>
            <a:lvl7pPr lvl="6" algn="l" rtl="0">
              <a:lnSpc>
                <a:spcPct val="100000"/>
              </a:lnSpc>
              <a:spcBef>
                <a:spcPts val="0"/>
              </a:spcBef>
              <a:spcAft>
                <a:spcPts val="0"/>
              </a:spcAft>
              <a:buClr>
                <a:schemeClr val="dk2"/>
              </a:buClr>
              <a:buSzPts val="2000"/>
              <a:buNone/>
              <a:defRPr sz="2000">
                <a:solidFill>
                  <a:schemeClr val="dk2"/>
                </a:solidFill>
              </a:defRPr>
            </a:lvl7pPr>
            <a:lvl8pPr lvl="7" algn="l" rtl="0">
              <a:lnSpc>
                <a:spcPct val="100000"/>
              </a:lnSpc>
              <a:spcBef>
                <a:spcPts val="0"/>
              </a:spcBef>
              <a:spcAft>
                <a:spcPts val="0"/>
              </a:spcAft>
              <a:buClr>
                <a:schemeClr val="dk2"/>
              </a:buClr>
              <a:buSzPts val="2000"/>
              <a:buNone/>
              <a:defRPr sz="2000">
                <a:solidFill>
                  <a:schemeClr val="dk2"/>
                </a:solidFill>
              </a:defRPr>
            </a:lvl8pPr>
            <a:lvl9pPr lvl="8" algn="l" rtl="0">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238" name="Google Shape;7238;p87"/>
          <p:cNvGrpSpPr/>
          <p:nvPr/>
        </p:nvGrpSpPr>
        <p:grpSpPr>
          <a:xfrm>
            <a:off x="455001" y="401909"/>
            <a:ext cx="908390" cy="258739"/>
            <a:chOff x="238125" y="1822850"/>
            <a:chExt cx="7080200" cy="2016675"/>
          </a:xfrm>
        </p:grpSpPr>
        <p:sp>
          <p:nvSpPr>
            <p:cNvPr id="7239" name="Google Shape;7239;p8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0" name="Google Shape;7240;p8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1" name="Google Shape;7241;p8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2" name="Google Shape;7242;p8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3" name="Google Shape;7243;p8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4" name="Google Shape;7244;p8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5" name="Google Shape;7245;p8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7246" name="Google Shape;7246;p87"/>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7247" name="Google Shape;7247;p87"/>
          <p:cNvSpPr/>
          <p:nvPr/>
        </p:nvSpPr>
        <p:spPr>
          <a:xfrm>
            <a:off x="6884050" y="1502250"/>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Alt title w/custom img, no chevron">
  <p:cSld name="TITLE_1_1_1">
    <p:bg>
      <p:bgPr>
        <a:solidFill>
          <a:schemeClr val="lt1"/>
        </a:solidFill>
        <a:effectLst/>
      </p:bgPr>
    </p:bg>
    <p:spTree>
      <p:nvGrpSpPr>
        <p:cNvPr id="1" name="Shape 7248"/>
        <p:cNvGrpSpPr/>
        <p:nvPr/>
      </p:nvGrpSpPr>
      <p:grpSpPr>
        <a:xfrm>
          <a:off x="0" y="0"/>
          <a:ext cx="0" cy="0"/>
          <a:chOff x="0" y="0"/>
          <a:chExt cx="0" cy="0"/>
        </a:xfrm>
      </p:grpSpPr>
      <p:sp>
        <p:nvSpPr>
          <p:cNvPr id="7249" name="Google Shape;7249;p88"/>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rtl="0">
              <a:lnSpc>
                <a:spcPct val="95000"/>
              </a:lnSpc>
              <a:spcBef>
                <a:spcPts val="0"/>
              </a:spcBef>
              <a:spcAft>
                <a:spcPts val="0"/>
              </a:spcAft>
              <a:buSzPts val="4200"/>
              <a:buNone/>
              <a:defRPr sz="4200"/>
            </a:lvl1pPr>
            <a:lvl2pPr lvl="1" algn="ctr" rtl="0">
              <a:lnSpc>
                <a:spcPct val="95000"/>
              </a:lnSpc>
              <a:spcBef>
                <a:spcPts val="0"/>
              </a:spcBef>
              <a:spcAft>
                <a:spcPts val="0"/>
              </a:spcAft>
              <a:buSzPts val="5200"/>
              <a:buNone/>
              <a:defRPr sz="5200"/>
            </a:lvl2pPr>
            <a:lvl3pPr lvl="2" algn="ctr" rtl="0">
              <a:lnSpc>
                <a:spcPct val="95000"/>
              </a:lnSpc>
              <a:spcBef>
                <a:spcPts val="0"/>
              </a:spcBef>
              <a:spcAft>
                <a:spcPts val="0"/>
              </a:spcAft>
              <a:buSzPts val="5200"/>
              <a:buNone/>
              <a:defRPr sz="5200"/>
            </a:lvl3pPr>
            <a:lvl4pPr lvl="3" algn="ctr" rtl="0">
              <a:lnSpc>
                <a:spcPct val="95000"/>
              </a:lnSpc>
              <a:spcBef>
                <a:spcPts val="0"/>
              </a:spcBef>
              <a:spcAft>
                <a:spcPts val="0"/>
              </a:spcAft>
              <a:buSzPts val="5200"/>
              <a:buNone/>
              <a:defRPr sz="5200"/>
            </a:lvl4pPr>
            <a:lvl5pPr lvl="4" algn="ctr" rtl="0">
              <a:lnSpc>
                <a:spcPct val="95000"/>
              </a:lnSpc>
              <a:spcBef>
                <a:spcPts val="0"/>
              </a:spcBef>
              <a:spcAft>
                <a:spcPts val="0"/>
              </a:spcAft>
              <a:buSzPts val="5200"/>
              <a:buNone/>
              <a:defRPr sz="5200"/>
            </a:lvl5pPr>
            <a:lvl6pPr lvl="5" algn="ctr" rtl="0">
              <a:lnSpc>
                <a:spcPct val="95000"/>
              </a:lnSpc>
              <a:spcBef>
                <a:spcPts val="0"/>
              </a:spcBef>
              <a:spcAft>
                <a:spcPts val="0"/>
              </a:spcAft>
              <a:buSzPts val="5200"/>
              <a:buNone/>
              <a:defRPr sz="5200"/>
            </a:lvl6pPr>
            <a:lvl7pPr lvl="6" algn="ctr" rtl="0">
              <a:lnSpc>
                <a:spcPct val="95000"/>
              </a:lnSpc>
              <a:spcBef>
                <a:spcPts val="0"/>
              </a:spcBef>
              <a:spcAft>
                <a:spcPts val="0"/>
              </a:spcAft>
              <a:buSzPts val="5200"/>
              <a:buNone/>
              <a:defRPr sz="5200"/>
            </a:lvl7pPr>
            <a:lvl8pPr lvl="7" algn="ctr" rtl="0">
              <a:lnSpc>
                <a:spcPct val="95000"/>
              </a:lnSpc>
              <a:spcBef>
                <a:spcPts val="0"/>
              </a:spcBef>
              <a:spcAft>
                <a:spcPts val="0"/>
              </a:spcAft>
              <a:buSzPts val="5200"/>
              <a:buNone/>
              <a:defRPr sz="5200"/>
            </a:lvl8pPr>
            <a:lvl9pPr lvl="8" algn="ctr" rtl="0">
              <a:lnSpc>
                <a:spcPct val="95000"/>
              </a:lnSpc>
              <a:spcBef>
                <a:spcPts val="0"/>
              </a:spcBef>
              <a:spcAft>
                <a:spcPts val="0"/>
              </a:spcAft>
              <a:buSzPts val="5200"/>
              <a:buNone/>
              <a:defRPr sz="5200"/>
            </a:lvl9pPr>
          </a:lstStyle>
          <a:p>
            <a:endParaRPr/>
          </a:p>
        </p:txBody>
      </p:sp>
      <p:sp>
        <p:nvSpPr>
          <p:cNvPr id="7250" name="Google Shape;7250;p88"/>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dk2"/>
              </a:buClr>
              <a:buSzPts val="2000"/>
              <a:buNone/>
              <a:defRPr sz="2000">
                <a:solidFill>
                  <a:schemeClr val="dk2"/>
                </a:solidFill>
              </a:defRPr>
            </a:lvl1pPr>
            <a:lvl2pPr lvl="1" algn="l" rtl="0">
              <a:lnSpc>
                <a:spcPct val="100000"/>
              </a:lnSpc>
              <a:spcBef>
                <a:spcPts val="0"/>
              </a:spcBef>
              <a:spcAft>
                <a:spcPts val="0"/>
              </a:spcAft>
              <a:buClr>
                <a:schemeClr val="dk2"/>
              </a:buClr>
              <a:buSzPts val="2000"/>
              <a:buNone/>
              <a:defRPr sz="2000">
                <a:solidFill>
                  <a:schemeClr val="dk2"/>
                </a:solidFill>
              </a:defRPr>
            </a:lvl2pPr>
            <a:lvl3pPr lvl="2" algn="l" rtl="0">
              <a:lnSpc>
                <a:spcPct val="100000"/>
              </a:lnSpc>
              <a:spcBef>
                <a:spcPts val="0"/>
              </a:spcBef>
              <a:spcAft>
                <a:spcPts val="0"/>
              </a:spcAft>
              <a:buClr>
                <a:schemeClr val="dk2"/>
              </a:buClr>
              <a:buSzPts val="2000"/>
              <a:buNone/>
              <a:defRPr sz="2000">
                <a:solidFill>
                  <a:schemeClr val="dk2"/>
                </a:solidFill>
              </a:defRPr>
            </a:lvl3pPr>
            <a:lvl4pPr lvl="3" algn="l" rtl="0">
              <a:lnSpc>
                <a:spcPct val="100000"/>
              </a:lnSpc>
              <a:spcBef>
                <a:spcPts val="0"/>
              </a:spcBef>
              <a:spcAft>
                <a:spcPts val="0"/>
              </a:spcAft>
              <a:buClr>
                <a:schemeClr val="dk2"/>
              </a:buClr>
              <a:buSzPts val="2000"/>
              <a:buNone/>
              <a:defRPr sz="2000">
                <a:solidFill>
                  <a:schemeClr val="dk2"/>
                </a:solidFill>
              </a:defRPr>
            </a:lvl4pPr>
            <a:lvl5pPr lvl="4" algn="l" rtl="0">
              <a:lnSpc>
                <a:spcPct val="100000"/>
              </a:lnSpc>
              <a:spcBef>
                <a:spcPts val="0"/>
              </a:spcBef>
              <a:spcAft>
                <a:spcPts val="0"/>
              </a:spcAft>
              <a:buClr>
                <a:schemeClr val="dk2"/>
              </a:buClr>
              <a:buSzPts val="2000"/>
              <a:buNone/>
              <a:defRPr sz="2000">
                <a:solidFill>
                  <a:schemeClr val="dk2"/>
                </a:solidFill>
              </a:defRPr>
            </a:lvl5pPr>
            <a:lvl6pPr lvl="5" algn="l" rtl="0">
              <a:lnSpc>
                <a:spcPct val="100000"/>
              </a:lnSpc>
              <a:spcBef>
                <a:spcPts val="0"/>
              </a:spcBef>
              <a:spcAft>
                <a:spcPts val="0"/>
              </a:spcAft>
              <a:buClr>
                <a:schemeClr val="dk2"/>
              </a:buClr>
              <a:buSzPts val="2000"/>
              <a:buNone/>
              <a:defRPr sz="2000">
                <a:solidFill>
                  <a:schemeClr val="dk2"/>
                </a:solidFill>
              </a:defRPr>
            </a:lvl6pPr>
            <a:lvl7pPr lvl="6" algn="l" rtl="0">
              <a:lnSpc>
                <a:spcPct val="100000"/>
              </a:lnSpc>
              <a:spcBef>
                <a:spcPts val="0"/>
              </a:spcBef>
              <a:spcAft>
                <a:spcPts val="0"/>
              </a:spcAft>
              <a:buClr>
                <a:schemeClr val="dk2"/>
              </a:buClr>
              <a:buSzPts val="2000"/>
              <a:buNone/>
              <a:defRPr sz="2000">
                <a:solidFill>
                  <a:schemeClr val="dk2"/>
                </a:solidFill>
              </a:defRPr>
            </a:lvl7pPr>
            <a:lvl8pPr lvl="7" algn="l" rtl="0">
              <a:lnSpc>
                <a:spcPct val="100000"/>
              </a:lnSpc>
              <a:spcBef>
                <a:spcPts val="0"/>
              </a:spcBef>
              <a:spcAft>
                <a:spcPts val="0"/>
              </a:spcAft>
              <a:buClr>
                <a:schemeClr val="dk2"/>
              </a:buClr>
              <a:buSzPts val="2000"/>
              <a:buNone/>
              <a:defRPr sz="2000">
                <a:solidFill>
                  <a:schemeClr val="dk2"/>
                </a:solidFill>
              </a:defRPr>
            </a:lvl8pPr>
            <a:lvl9pPr lvl="8" algn="l" rtl="0">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251" name="Google Shape;7251;p88"/>
          <p:cNvGrpSpPr/>
          <p:nvPr/>
        </p:nvGrpSpPr>
        <p:grpSpPr>
          <a:xfrm>
            <a:off x="455001" y="401909"/>
            <a:ext cx="908390" cy="258739"/>
            <a:chOff x="238125" y="1822850"/>
            <a:chExt cx="7080200" cy="2016675"/>
          </a:xfrm>
        </p:grpSpPr>
        <p:sp>
          <p:nvSpPr>
            <p:cNvPr id="7252" name="Google Shape;7252;p8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3" name="Google Shape;7253;p8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4" name="Google Shape;7254;p8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5" name="Google Shape;7255;p8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6" name="Google Shape;7256;p8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7" name="Google Shape;7257;p8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8" name="Google Shape;7258;p8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7259" name="Google Shape;7259;p88"/>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7260"/>
        <p:cNvGrpSpPr/>
        <p:nvPr/>
      </p:nvGrpSpPr>
      <p:grpSpPr>
        <a:xfrm>
          <a:off x="0" y="0"/>
          <a:ext cx="0" cy="0"/>
          <a:chOff x="0" y="0"/>
          <a:chExt cx="0" cy="0"/>
        </a:xfrm>
      </p:grpSpPr>
      <p:sp>
        <p:nvSpPr>
          <p:cNvPr id="7261" name="Google Shape;7261;p89"/>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rtl="0">
              <a:lnSpc>
                <a:spcPct val="95000"/>
              </a:lnSpc>
              <a:spcBef>
                <a:spcPts val="0"/>
              </a:spcBef>
              <a:spcAft>
                <a:spcPts val="0"/>
              </a:spcAft>
              <a:buSzPts val="4200"/>
              <a:buNone/>
              <a:defRPr sz="4200"/>
            </a:lvl1pPr>
            <a:lvl2pPr lvl="1" algn="ctr" rtl="0">
              <a:lnSpc>
                <a:spcPct val="95000"/>
              </a:lnSpc>
              <a:spcBef>
                <a:spcPts val="0"/>
              </a:spcBef>
              <a:spcAft>
                <a:spcPts val="0"/>
              </a:spcAft>
              <a:buSzPts val="5200"/>
              <a:buNone/>
              <a:defRPr sz="5200"/>
            </a:lvl2pPr>
            <a:lvl3pPr lvl="2" algn="ctr" rtl="0">
              <a:lnSpc>
                <a:spcPct val="95000"/>
              </a:lnSpc>
              <a:spcBef>
                <a:spcPts val="0"/>
              </a:spcBef>
              <a:spcAft>
                <a:spcPts val="0"/>
              </a:spcAft>
              <a:buSzPts val="5200"/>
              <a:buNone/>
              <a:defRPr sz="5200"/>
            </a:lvl3pPr>
            <a:lvl4pPr lvl="3" algn="ctr" rtl="0">
              <a:lnSpc>
                <a:spcPct val="95000"/>
              </a:lnSpc>
              <a:spcBef>
                <a:spcPts val="0"/>
              </a:spcBef>
              <a:spcAft>
                <a:spcPts val="0"/>
              </a:spcAft>
              <a:buSzPts val="5200"/>
              <a:buNone/>
              <a:defRPr sz="5200"/>
            </a:lvl4pPr>
            <a:lvl5pPr lvl="4" algn="ctr" rtl="0">
              <a:lnSpc>
                <a:spcPct val="95000"/>
              </a:lnSpc>
              <a:spcBef>
                <a:spcPts val="0"/>
              </a:spcBef>
              <a:spcAft>
                <a:spcPts val="0"/>
              </a:spcAft>
              <a:buSzPts val="5200"/>
              <a:buNone/>
              <a:defRPr sz="5200"/>
            </a:lvl5pPr>
            <a:lvl6pPr lvl="5" algn="ctr" rtl="0">
              <a:lnSpc>
                <a:spcPct val="95000"/>
              </a:lnSpc>
              <a:spcBef>
                <a:spcPts val="0"/>
              </a:spcBef>
              <a:spcAft>
                <a:spcPts val="0"/>
              </a:spcAft>
              <a:buSzPts val="5200"/>
              <a:buNone/>
              <a:defRPr sz="5200"/>
            </a:lvl6pPr>
            <a:lvl7pPr lvl="6" algn="ctr" rtl="0">
              <a:lnSpc>
                <a:spcPct val="95000"/>
              </a:lnSpc>
              <a:spcBef>
                <a:spcPts val="0"/>
              </a:spcBef>
              <a:spcAft>
                <a:spcPts val="0"/>
              </a:spcAft>
              <a:buSzPts val="5200"/>
              <a:buNone/>
              <a:defRPr sz="5200"/>
            </a:lvl7pPr>
            <a:lvl8pPr lvl="7" algn="ctr" rtl="0">
              <a:lnSpc>
                <a:spcPct val="95000"/>
              </a:lnSpc>
              <a:spcBef>
                <a:spcPts val="0"/>
              </a:spcBef>
              <a:spcAft>
                <a:spcPts val="0"/>
              </a:spcAft>
              <a:buSzPts val="5200"/>
              <a:buNone/>
              <a:defRPr sz="5200"/>
            </a:lvl8pPr>
            <a:lvl9pPr lvl="8" algn="ctr" rtl="0">
              <a:lnSpc>
                <a:spcPct val="95000"/>
              </a:lnSpc>
              <a:spcBef>
                <a:spcPts val="0"/>
              </a:spcBef>
              <a:spcAft>
                <a:spcPts val="0"/>
              </a:spcAft>
              <a:buSzPts val="5200"/>
              <a:buNone/>
              <a:defRPr sz="5200"/>
            </a:lvl9pPr>
          </a:lstStyle>
          <a:p>
            <a:endParaRPr/>
          </a:p>
        </p:txBody>
      </p:sp>
      <p:sp>
        <p:nvSpPr>
          <p:cNvPr id="7262" name="Google Shape;7262;p89"/>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dk2"/>
              </a:buClr>
              <a:buSzPts val="2000"/>
              <a:buNone/>
              <a:defRPr sz="2000">
                <a:solidFill>
                  <a:schemeClr val="dk2"/>
                </a:solidFill>
              </a:defRPr>
            </a:lvl1pPr>
            <a:lvl2pPr lvl="1" algn="l" rtl="0">
              <a:lnSpc>
                <a:spcPct val="100000"/>
              </a:lnSpc>
              <a:spcBef>
                <a:spcPts val="0"/>
              </a:spcBef>
              <a:spcAft>
                <a:spcPts val="0"/>
              </a:spcAft>
              <a:buClr>
                <a:schemeClr val="dk2"/>
              </a:buClr>
              <a:buSzPts val="2000"/>
              <a:buNone/>
              <a:defRPr sz="2000">
                <a:solidFill>
                  <a:schemeClr val="dk2"/>
                </a:solidFill>
              </a:defRPr>
            </a:lvl2pPr>
            <a:lvl3pPr lvl="2" algn="l" rtl="0">
              <a:lnSpc>
                <a:spcPct val="100000"/>
              </a:lnSpc>
              <a:spcBef>
                <a:spcPts val="0"/>
              </a:spcBef>
              <a:spcAft>
                <a:spcPts val="0"/>
              </a:spcAft>
              <a:buClr>
                <a:schemeClr val="dk2"/>
              </a:buClr>
              <a:buSzPts val="2000"/>
              <a:buNone/>
              <a:defRPr sz="2000">
                <a:solidFill>
                  <a:schemeClr val="dk2"/>
                </a:solidFill>
              </a:defRPr>
            </a:lvl3pPr>
            <a:lvl4pPr lvl="3" algn="l" rtl="0">
              <a:lnSpc>
                <a:spcPct val="100000"/>
              </a:lnSpc>
              <a:spcBef>
                <a:spcPts val="0"/>
              </a:spcBef>
              <a:spcAft>
                <a:spcPts val="0"/>
              </a:spcAft>
              <a:buClr>
                <a:schemeClr val="dk2"/>
              </a:buClr>
              <a:buSzPts val="2000"/>
              <a:buNone/>
              <a:defRPr sz="2000">
                <a:solidFill>
                  <a:schemeClr val="dk2"/>
                </a:solidFill>
              </a:defRPr>
            </a:lvl4pPr>
            <a:lvl5pPr lvl="4" algn="l" rtl="0">
              <a:lnSpc>
                <a:spcPct val="100000"/>
              </a:lnSpc>
              <a:spcBef>
                <a:spcPts val="0"/>
              </a:spcBef>
              <a:spcAft>
                <a:spcPts val="0"/>
              </a:spcAft>
              <a:buClr>
                <a:schemeClr val="dk2"/>
              </a:buClr>
              <a:buSzPts val="2000"/>
              <a:buNone/>
              <a:defRPr sz="2000">
                <a:solidFill>
                  <a:schemeClr val="dk2"/>
                </a:solidFill>
              </a:defRPr>
            </a:lvl5pPr>
            <a:lvl6pPr lvl="5" algn="l" rtl="0">
              <a:lnSpc>
                <a:spcPct val="100000"/>
              </a:lnSpc>
              <a:spcBef>
                <a:spcPts val="0"/>
              </a:spcBef>
              <a:spcAft>
                <a:spcPts val="0"/>
              </a:spcAft>
              <a:buClr>
                <a:schemeClr val="dk2"/>
              </a:buClr>
              <a:buSzPts val="2000"/>
              <a:buNone/>
              <a:defRPr sz="2000">
                <a:solidFill>
                  <a:schemeClr val="dk2"/>
                </a:solidFill>
              </a:defRPr>
            </a:lvl6pPr>
            <a:lvl7pPr lvl="6" algn="l" rtl="0">
              <a:lnSpc>
                <a:spcPct val="100000"/>
              </a:lnSpc>
              <a:spcBef>
                <a:spcPts val="0"/>
              </a:spcBef>
              <a:spcAft>
                <a:spcPts val="0"/>
              </a:spcAft>
              <a:buClr>
                <a:schemeClr val="dk2"/>
              </a:buClr>
              <a:buSzPts val="2000"/>
              <a:buNone/>
              <a:defRPr sz="2000">
                <a:solidFill>
                  <a:schemeClr val="dk2"/>
                </a:solidFill>
              </a:defRPr>
            </a:lvl7pPr>
            <a:lvl8pPr lvl="7" algn="l" rtl="0">
              <a:lnSpc>
                <a:spcPct val="100000"/>
              </a:lnSpc>
              <a:spcBef>
                <a:spcPts val="0"/>
              </a:spcBef>
              <a:spcAft>
                <a:spcPts val="0"/>
              </a:spcAft>
              <a:buClr>
                <a:schemeClr val="dk2"/>
              </a:buClr>
              <a:buSzPts val="2000"/>
              <a:buNone/>
              <a:defRPr sz="2000">
                <a:solidFill>
                  <a:schemeClr val="dk2"/>
                </a:solidFill>
              </a:defRPr>
            </a:lvl8pPr>
            <a:lvl9pPr lvl="8" algn="l" rtl="0">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263" name="Google Shape;7263;p89"/>
          <p:cNvGrpSpPr/>
          <p:nvPr/>
        </p:nvGrpSpPr>
        <p:grpSpPr>
          <a:xfrm>
            <a:off x="7833119" y="4564515"/>
            <a:ext cx="1026629" cy="292418"/>
            <a:chOff x="238125" y="1822850"/>
            <a:chExt cx="7080200" cy="2016675"/>
          </a:xfrm>
        </p:grpSpPr>
        <p:sp>
          <p:nvSpPr>
            <p:cNvPr id="7264" name="Google Shape;7264;p8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5" name="Google Shape;7265;p8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6" name="Google Shape;7266;p8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7" name="Google Shape;7267;p8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8" name="Google Shape;7268;p8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9" name="Google Shape;7269;p8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0" name="Google Shape;7270;p8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and body, right justified">
  <p:cSld name="TITLE_AND_BODY_2">
    <p:spTree>
      <p:nvGrpSpPr>
        <p:cNvPr id="1" name="Shape 7271"/>
        <p:cNvGrpSpPr/>
        <p:nvPr/>
      </p:nvGrpSpPr>
      <p:grpSpPr>
        <a:xfrm>
          <a:off x="0" y="0"/>
          <a:ext cx="0" cy="0"/>
          <a:chOff x="0" y="0"/>
          <a:chExt cx="0" cy="0"/>
        </a:xfrm>
      </p:grpSpPr>
      <p:sp>
        <p:nvSpPr>
          <p:cNvPr id="7272" name="Google Shape;7272;p90"/>
          <p:cNvSpPr txBox="1">
            <a:spLocks noGrp="1"/>
          </p:cNvSpPr>
          <p:nvPr>
            <p:ph type="title"/>
          </p:nvPr>
        </p:nvSpPr>
        <p:spPr>
          <a:xfrm>
            <a:off x="4564775" y="797750"/>
            <a:ext cx="4227900" cy="11463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800"/>
              <a:buNone/>
              <a:defRPr sz="2800"/>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7273" name="Google Shape;7273;p90"/>
          <p:cNvSpPr txBox="1">
            <a:spLocks noGrp="1"/>
          </p:cNvSpPr>
          <p:nvPr>
            <p:ph type="body" idx="1"/>
          </p:nvPr>
        </p:nvSpPr>
        <p:spPr>
          <a:xfrm>
            <a:off x="4564775"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7274" name="Google Shape;7274;p9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275" name="Google Shape;7275;p90"/>
          <p:cNvGrpSpPr/>
          <p:nvPr/>
        </p:nvGrpSpPr>
        <p:grpSpPr>
          <a:xfrm>
            <a:off x="8041173" y="4778596"/>
            <a:ext cx="598277" cy="170409"/>
            <a:chOff x="238125" y="1822850"/>
            <a:chExt cx="7080200" cy="2016675"/>
          </a:xfrm>
        </p:grpSpPr>
        <p:sp>
          <p:nvSpPr>
            <p:cNvPr id="7276" name="Google Shape;7276;p9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7" name="Google Shape;7277;p9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8" name="Google Shape;7278;p9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9" name="Google Shape;7279;p9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0" name="Google Shape;7280;p9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1" name="Google Shape;7281;p9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2" name="Google Shape;7282;p9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and body, left justified">
  <p:cSld name="TITLE_AND_BODY_2_2">
    <p:spTree>
      <p:nvGrpSpPr>
        <p:cNvPr id="1" name="Shape 7283"/>
        <p:cNvGrpSpPr/>
        <p:nvPr/>
      </p:nvGrpSpPr>
      <p:grpSpPr>
        <a:xfrm>
          <a:off x="0" y="0"/>
          <a:ext cx="0" cy="0"/>
          <a:chOff x="0" y="0"/>
          <a:chExt cx="0" cy="0"/>
        </a:xfrm>
      </p:grpSpPr>
      <p:sp>
        <p:nvSpPr>
          <p:cNvPr id="7284" name="Google Shape;7284;p91"/>
          <p:cNvSpPr txBox="1">
            <a:spLocks noGrp="1"/>
          </p:cNvSpPr>
          <p:nvPr>
            <p:ph type="title"/>
          </p:nvPr>
        </p:nvSpPr>
        <p:spPr>
          <a:xfrm>
            <a:off x="399846" y="797750"/>
            <a:ext cx="4227900" cy="11463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800"/>
              <a:buNone/>
              <a:defRPr sz="2800"/>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7285" name="Google Shape;7285;p91"/>
          <p:cNvSpPr txBox="1">
            <a:spLocks noGrp="1"/>
          </p:cNvSpPr>
          <p:nvPr>
            <p:ph type="body" idx="1"/>
          </p:nvPr>
        </p:nvSpPr>
        <p:spPr>
          <a:xfrm>
            <a:off x="399846"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7286" name="Google Shape;7286;p9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287" name="Google Shape;7287;p9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grpSp>
        <p:nvGrpSpPr>
          <p:cNvPr id="7288" name="Google Shape;7288;p91"/>
          <p:cNvGrpSpPr/>
          <p:nvPr/>
        </p:nvGrpSpPr>
        <p:grpSpPr>
          <a:xfrm>
            <a:off x="8041173" y="4778596"/>
            <a:ext cx="598277" cy="170409"/>
            <a:chOff x="238125" y="1822850"/>
            <a:chExt cx="7080200" cy="2016675"/>
          </a:xfrm>
        </p:grpSpPr>
        <p:sp>
          <p:nvSpPr>
            <p:cNvPr id="7289" name="Google Shape;7289;p9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0" name="Google Shape;7290;p9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1" name="Google Shape;7291;p9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2" name="Google Shape;7292;p9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3" name="Google Shape;7293;p9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4" name="Google Shape;7294;p9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5" name="Google Shape;7295;p9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8040"/>
          </a:srgbClr>
        </a:solidFill>
        <a:effectLst/>
      </p:bgPr>
    </p:bg>
    <p:spTree>
      <p:nvGrpSpPr>
        <p:cNvPr id="1" name="Shape 7296"/>
        <p:cNvGrpSpPr/>
        <p:nvPr/>
      </p:nvGrpSpPr>
      <p:grpSpPr>
        <a:xfrm>
          <a:off x="0" y="0"/>
          <a:ext cx="0" cy="0"/>
          <a:chOff x="0" y="0"/>
          <a:chExt cx="0" cy="0"/>
        </a:xfrm>
      </p:grpSpPr>
      <p:sp>
        <p:nvSpPr>
          <p:cNvPr id="7297" name="Google Shape;7297;p92"/>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98" name="Google Shape;7298;p92"/>
          <p:cNvGrpSpPr/>
          <p:nvPr/>
        </p:nvGrpSpPr>
        <p:grpSpPr>
          <a:xfrm>
            <a:off x="6808167" y="782935"/>
            <a:ext cx="1845454" cy="1820070"/>
            <a:chOff x="5927502" y="551678"/>
            <a:chExt cx="2377550" cy="2344847"/>
          </a:xfrm>
        </p:grpSpPr>
        <p:grpSp>
          <p:nvGrpSpPr>
            <p:cNvPr id="7299" name="Google Shape;7299;p92"/>
            <p:cNvGrpSpPr/>
            <p:nvPr/>
          </p:nvGrpSpPr>
          <p:grpSpPr>
            <a:xfrm>
              <a:off x="5927502" y="551678"/>
              <a:ext cx="2377550" cy="653782"/>
              <a:chOff x="2159414" y="3486447"/>
              <a:chExt cx="2606105" cy="720500"/>
            </a:xfrm>
          </p:grpSpPr>
          <p:grpSp>
            <p:nvGrpSpPr>
              <p:cNvPr id="7300" name="Google Shape;7300;p92"/>
              <p:cNvGrpSpPr/>
              <p:nvPr/>
            </p:nvGrpSpPr>
            <p:grpSpPr>
              <a:xfrm>
                <a:off x="2159414" y="3486447"/>
                <a:ext cx="2606105" cy="49200"/>
                <a:chOff x="2159414" y="3486447"/>
                <a:chExt cx="2606105" cy="49200"/>
              </a:xfrm>
            </p:grpSpPr>
            <p:sp>
              <p:nvSpPr>
                <p:cNvPr id="7301" name="Google Shape;7301;p9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2" name="Google Shape;7302;p9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3" name="Google Shape;7303;p9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4" name="Google Shape;7304;p9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5" name="Google Shape;7305;p9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6" name="Google Shape;7306;p9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7" name="Google Shape;7307;p9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8" name="Google Shape;7308;p9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9" name="Google Shape;7309;p9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0" name="Google Shape;7310;p9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1" name="Google Shape;7311;p9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2" name="Google Shape;7312;p9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3" name="Google Shape;7313;p9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4" name="Google Shape;7314;p9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5" name="Google Shape;7315;p9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6" name="Google Shape;7316;p9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17" name="Google Shape;7317;p92"/>
              <p:cNvGrpSpPr/>
              <p:nvPr/>
            </p:nvGrpSpPr>
            <p:grpSpPr>
              <a:xfrm>
                <a:off x="2159414" y="3652838"/>
                <a:ext cx="2606105" cy="49200"/>
                <a:chOff x="2159414" y="3486447"/>
                <a:chExt cx="2606105" cy="49200"/>
              </a:xfrm>
            </p:grpSpPr>
            <p:sp>
              <p:nvSpPr>
                <p:cNvPr id="7318" name="Google Shape;7318;p9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9" name="Google Shape;7319;p9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0" name="Google Shape;7320;p9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1" name="Google Shape;7321;p9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2" name="Google Shape;7322;p9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3" name="Google Shape;7323;p9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4" name="Google Shape;7324;p9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5" name="Google Shape;7325;p9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6" name="Google Shape;7326;p9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7" name="Google Shape;7327;p9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8" name="Google Shape;7328;p9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9" name="Google Shape;7329;p9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0" name="Google Shape;7330;p9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1" name="Google Shape;7331;p9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2" name="Google Shape;7332;p9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3" name="Google Shape;7333;p9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34" name="Google Shape;7334;p92"/>
              <p:cNvGrpSpPr/>
              <p:nvPr/>
            </p:nvGrpSpPr>
            <p:grpSpPr>
              <a:xfrm>
                <a:off x="2159414" y="3819188"/>
                <a:ext cx="2606105" cy="49200"/>
                <a:chOff x="2159414" y="3486447"/>
                <a:chExt cx="2606105" cy="49200"/>
              </a:xfrm>
            </p:grpSpPr>
            <p:sp>
              <p:nvSpPr>
                <p:cNvPr id="7335" name="Google Shape;7335;p9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6" name="Google Shape;7336;p9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7" name="Google Shape;7337;p9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8" name="Google Shape;7338;p9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9" name="Google Shape;7339;p9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0" name="Google Shape;7340;p9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1" name="Google Shape;7341;p9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2" name="Google Shape;7342;p9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3" name="Google Shape;7343;p9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4" name="Google Shape;7344;p9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5" name="Google Shape;7345;p9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6" name="Google Shape;7346;p9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7" name="Google Shape;7347;p9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8" name="Google Shape;7348;p9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9" name="Google Shape;7349;p9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0" name="Google Shape;7350;p9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51" name="Google Shape;7351;p92"/>
              <p:cNvGrpSpPr/>
              <p:nvPr/>
            </p:nvGrpSpPr>
            <p:grpSpPr>
              <a:xfrm>
                <a:off x="2159414" y="3983540"/>
                <a:ext cx="2606105" cy="49200"/>
                <a:chOff x="2159414" y="3486447"/>
                <a:chExt cx="2606105" cy="49200"/>
              </a:xfrm>
            </p:grpSpPr>
            <p:sp>
              <p:nvSpPr>
                <p:cNvPr id="7352" name="Google Shape;7352;p9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3" name="Google Shape;7353;p9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4" name="Google Shape;7354;p9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5" name="Google Shape;7355;p9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6" name="Google Shape;7356;p9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7" name="Google Shape;7357;p9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8" name="Google Shape;7358;p9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9" name="Google Shape;7359;p9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0" name="Google Shape;7360;p9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1" name="Google Shape;7361;p9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2" name="Google Shape;7362;p9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3" name="Google Shape;7363;p9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4" name="Google Shape;7364;p9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5" name="Google Shape;7365;p9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6" name="Google Shape;7366;p9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7" name="Google Shape;7367;p9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68" name="Google Shape;7368;p92"/>
              <p:cNvGrpSpPr/>
              <p:nvPr/>
            </p:nvGrpSpPr>
            <p:grpSpPr>
              <a:xfrm>
                <a:off x="2159414" y="4157747"/>
                <a:ext cx="2606105" cy="49200"/>
                <a:chOff x="2159414" y="3486447"/>
                <a:chExt cx="2606105" cy="49200"/>
              </a:xfrm>
            </p:grpSpPr>
            <p:sp>
              <p:nvSpPr>
                <p:cNvPr id="7369" name="Google Shape;7369;p9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0" name="Google Shape;7370;p9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1" name="Google Shape;7371;p9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2" name="Google Shape;7372;p9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3" name="Google Shape;7373;p9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4" name="Google Shape;7374;p9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5" name="Google Shape;7375;p9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6" name="Google Shape;7376;p9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7" name="Google Shape;7377;p9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8" name="Google Shape;7378;p9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9" name="Google Shape;7379;p9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0" name="Google Shape;7380;p9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1" name="Google Shape;7381;p9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2" name="Google Shape;7382;p9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3" name="Google Shape;7383;p9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4" name="Google Shape;7384;p9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385" name="Google Shape;7385;p92"/>
            <p:cNvGrpSpPr/>
            <p:nvPr/>
          </p:nvGrpSpPr>
          <p:grpSpPr>
            <a:xfrm>
              <a:off x="5927502" y="1318161"/>
              <a:ext cx="2377550" cy="653782"/>
              <a:chOff x="2159414" y="3486447"/>
              <a:chExt cx="2606105" cy="720500"/>
            </a:xfrm>
          </p:grpSpPr>
          <p:grpSp>
            <p:nvGrpSpPr>
              <p:cNvPr id="7386" name="Google Shape;7386;p92"/>
              <p:cNvGrpSpPr/>
              <p:nvPr/>
            </p:nvGrpSpPr>
            <p:grpSpPr>
              <a:xfrm>
                <a:off x="2159414" y="3486447"/>
                <a:ext cx="2606105" cy="49200"/>
                <a:chOff x="2159414" y="3486447"/>
                <a:chExt cx="2606105" cy="49200"/>
              </a:xfrm>
            </p:grpSpPr>
            <p:sp>
              <p:nvSpPr>
                <p:cNvPr id="7387" name="Google Shape;7387;p9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8" name="Google Shape;7388;p9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9" name="Google Shape;7389;p9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0" name="Google Shape;7390;p9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1" name="Google Shape;7391;p9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2" name="Google Shape;7392;p9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3" name="Google Shape;7393;p9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4" name="Google Shape;7394;p9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5" name="Google Shape;7395;p9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6" name="Google Shape;7396;p9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7" name="Google Shape;7397;p9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8" name="Google Shape;7398;p9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9" name="Google Shape;7399;p9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0" name="Google Shape;7400;p9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1" name="Google Shape;7401;p9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2" name="Google Shape;7402;p9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03" name="Google Shape;7403;p92"/>
              <p:cNvGrpSpPr/>
              <p:nvPr/>
            </p:nvGrpSpPr>
            <p:grpSpPr>
              <a:xfrm>
                <a:off x="2159414" y="3652838"/>
                <a:ext cx="2606105" cy="49200"/>
                <a:chOff x="2159414" y="3486447"/>
                <a:chExt cx="2606105" cy="49200"/>
              </a:xfrm>
            </p:grpSpPr>
            <p:sp>
              <p:nvSpPr>
                <p:cNvPr id="7404" name="Google Shape;7404;p9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5" name="Google Shape;7405;p9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6" name="Google Shape;7406;p9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7" name="Google Shape;7407;p9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8" name="Google Shape;7408;p9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9" name="Google Shape;7409;p9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0" name="Google Shape;7410;p9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1" name="Google Shape;7411;p9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2" name="Google Shape;7412;p9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3" name="Google Shape;7413;p9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4" name="Google Shape;7414;p9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5" name="Google Shape;7415;p9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6" name="Google Shape;7416;p9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7" name="Google Shape;7417;p9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8" name="Google Shape;7418;p9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9" name="Google Shape;7419;p9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20" name="Google Shape;7420;p92"/>
              <p:cNvGrpSpPr/>
              <p:nvPr/>
            </p:nvGrpSpPr>
            <p:grpSpPr>
              <a:xfrm>
                <a:off x="2159414" y="3819188"/>
                <a:ext cx="2606105" cy="49200"/>
                <a:chOff x="2159414" y="3486447"/>
                <a:chExt cx="2606105" cy="49200"/>
              </a:xfrm>
            </p:grpSpPr>
            <p:sp>
              <p:nvSpPr>
                <p:cNvPr id="7421" name="Google Shape;7421;p9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2" name="Google Shape;7422;p9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3" name="Google Shape;7423;p9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4" name="Google Shape;7424;p9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5" name="Google Shape;7425;p9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6" name="Google Shape;7426;p9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7" name="Google Shape;7427;p9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8" name="Google Shape;7428;p9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9" name="Google Shape;7429;p9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0" name="Google Shape;7430;p9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1" name="Google Shape;7431;p9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2" name="Google Shape;7432;p9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3" name="Google Shape;7433;p9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4" name="Google Shape;7434;p9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5" name="Google Shape;7435;p9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6" name="Google Shape;7436;p9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37" name="Google Shape;7437;p92"/>
              <p:cNvGrpSpPr/>
              <p:nvPr/>
            </p:nvGrpSpPr>
            <p:grpSpPr>
              <a:xfrm>
                <a:off x="2159414" y="3983540"/>
                <a:ext cx="2606105" cy="49200"/>
                <a:chOff x="2159414" y="3486447"/>
                <a:chExt cx="2606105" cy="49200"/>
              </a:xfrm>
            </p:grpSpPr>
            <p:sp>
              <p:nvSpPr>
                <p:cNvPr id="7438" name="Google Shape;7438;p9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9" name="Google Shape;7439;p9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0" name="Google Shape;7440;p9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1" name="Google Shape;7441;p9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2" name="Google Shape;7442;p9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3" name="Google Shape;7443;p9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4" name="Google Shape;7444;p9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5" name="Google Shape;7445;p9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6" name="Google Shape;7446;p9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7" name="Google Shape;7447;p9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8" name="Google Shape;7448;p9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9" name="Google Shape;7449;p9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0" name="Google Shape;7450;p9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1" name="Google Shape;7451;p9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2" name="Google Shape;7452;p9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3" name="Google Shape;7453;p9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54" name="Google Shape;7454;p92"/>
              <p:cNvGrpSpPr/>
              <p:nvPr/>
            </p:nvGrpSpPr>
            <p:grpSpPr>
              <a:xfrm>
                <a:off x="2159414" y="4157747"/>
                <a:ext cx="2606105" cy="49200"/>
                <a:chOff x="2159414" y="3486447"/>
                <a:chExt cx="2606105" cy="49200"/>
              </a:xfrm>
            </p:grpSpPr>
            <p:sp>
              <p:nvSpPr>
                <p:cNvPr id="7455" name="Google Shape;7455;p9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6" name="Google Shape;7456;p9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7" name="Google Shape;7457;p9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8" name="Google Shape;7458;p9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9" name="Google Shape;7459;p9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0" name="Google Shape;7460;p9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1" name="Google Shape;7461;p9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2" name="Google Shape;7462;p9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3" name="Google Shape;7463;p9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4" name="Google Shape;7464;p9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5" name="Google Shape;7465;p9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6" name="Google Shape;7466;p9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7" name="Google Shape;7467;p9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8" name="Google Shape;7468;p9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9" name="Google Shape;7469;p9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0" name="Google Shape;7470;p9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471" name="Google Shape;7471;p92"/>
            <p:cNvGrpSpPr/>
            <p:nvPr/>
          </p:nvGrpSpPr>
          <p:grpSpPr>
            <a:xfrm>
              <a:off x="5927502" y="2084668"/>
              <a:ext cx="2377550" cy="44644"/>
              <a:chOff x="2159414" y="3486447"/>
              <a:chExt cx="2606105" cy="49200"/>
            </a:xfrm>
          </p:grpSpPr>
          <p:sp>
            <p:nvSpPr>
              <p:cNvPr id="7472" name="Google Shape;7472;p9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3" name="Google Shape;7473;p9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4" name="Google Shape;7474;p9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5" name="Google Shape;7475;p9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6" name="Google Shape;7476;p9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7" name="Google Shape;7477;p9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8" name="Google Shape;7478;p9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9" name="Google Shape;7479;p9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0" name="Google Shape;7480;p9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1" name="Google Shape;7481;p9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2" name="Google Shape;7482;p9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3" name="Google Shape;7483;p9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4" name="Google Shape;7484;p9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5" name="Google Shape;7485;p9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6" name="Google Shape;7486;p9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7" name="Google Shape;7487;p9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88" name="Google Shape;7488;p92"/>
            <p:cNvGrpSpPr/>
            <p:nvPr/>
          </p:nvGrpSpPr>
          <p:grpSpPr>
            <a:xfrm>
              <a:off x="5927502" y="2235651"/>
              <a:ext cx="2377550" cy="44644"/>
              <a:chOff x="2159414" y="3486447"/>
              <a:chExt cx="2606105" cy="49200"/>
            </a:xfrm>
          </p:grpSpPr>
          <p:sp>
            <p:nvSpPr>
              <p:cNvPr id="7489" name="Google Shape;7489;p9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0" name="Google Shape;7490;p9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1" name="Google Shape;7491;p9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2" name="Google Shape;7492;p9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3" name="Google Shape;7493;p9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4" name="Google Shape;7494;p9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5" name="Google Shape;7495;p9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6" name="Google Shape;7496;p9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7" name="Google Shape;7497;p9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8" name="Google Shape;7498;p9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9" name="Google Shape;7499;p9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0" name="Google Shape;7500;p9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1" name="Google Shape;7501;p9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2" name="Google Shape;7502;p9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3" name="Google Shape;7503;p9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4" name="Google Shape;7504;p9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05" name="Google Shape;7505;p92"/>
            <p:cNvGrpSpPr/>
            <p:nvPr/>
          </p:nvGrpSpPr>
          <p:grpSpPr>
            <a:xfrm>
              <a:off x="5927502" y="2386597"/>
              <a:ext cx="2377550" cy="44644"/>
              <a:chOff x="2159414" y="3486447"/>
              <a:chExt cx="2606105" cy="49200"/>
            </a:xfrm>
          </p:grpSpPr>
          <p:sp>
            <p:nvSpPr>
              <p:cNvPr id="7506" name="Google Shape;7506;p9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7" name="Google Shape;7507;p9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8" name="Google Shape;7508;p9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9" name="Google Shape;7509;p9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0" name="Google Shape;7510;p9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1" name="Google Shape;7511;p9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2" name="Google Shape;7512;p9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3" name="Google Shape;7513;p9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4" name="Google Shape;7514;p9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5" name="Google Shape;7515;p9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6" name="Google Shape;7516;p9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7" name="Google Shape;7517;p9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8" name="Google Shape;7518;p9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p9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0" name="Google Shape;7520;p9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1" name="Google Shape;7521;p9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22" name="Google Shape;7522;p92"/>
            <p:cNvGrpSpPr/>
            <p:nvPr/>
          </p:nvGrpSpPr>
          <p:grpSpPr>
            <a:xfrm>
              <a:off x="5927502" y="2535730"/>
              <a:ext cx="2377550" cy="44644"/>
              <a:chOff x="2159414" y="3486447"/>
              <a:chExt cx="2606105" cy="49200"/>
            </a:xfrm>
          </p:grpSpPr>
          <p:sp>
            <p:nvSpPr>
              <p:cNvPr id="7523" name="Google Shape;7523;p9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4" name="Google Shape;7524;p9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5" name="Google Shape;7525;p9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6" name="Google Shape;7526;p9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7" name="Google Shape;7527;p9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8" name="Google Shape;7528;p9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9" name="Google Shape;7529;p9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0" name="Google Shape;7530;p9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1" name="Google Shape;7531;p9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2" name="Google Shape;7532;p9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3" name="Google Shape;7533;p9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4" name="Google Shape;7534;p9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5" name="Google Shape;7535;p9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6" name="Google Shape;7536;p9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7" name="Google Shape;7537;p9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8" name="Google Shape;7538;p9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39" name="Google Shape;7539;p92"/>
            <p:cNvGrpSpPr/>
            <p:nvPr/>
          </p:nvGrpSpPr>
          <p:grpSpPr>
            <a:xfrm>
              <a:off x="5927502" y="2693806"/>
              <a:ext cx="2377550" cy="44644"/>
              <a:chOff x="2159414" y="3486447"/>
              <a:chExt cx="2606105" cy="49200"/>
            </a:xfrm>
          </p:grpSpPr>
          <p:sp>
            <p:nvSpPr>
              <p:cNvPr id="7540" name="Google Shape;7540;p9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1" name="Google Shape;7541;p9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2" name="Google Shape;7542;p9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3" name="Google Shape;7543;p9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4" name="Google Shape;7544;p9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5" name="Google Shape;7545;p9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6" name="Google Shape;7546;p9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7" name="Google Shape;7547;p9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8" name="Google Shape;7548;p9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9" name="Google Shape;7549;p9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0" name="Google Shape;7550;p9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1" name="Google Shape;7551;p9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2" name="Google Shape;7552;p9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3" name="Google Shape;7553;p9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p9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5" name="Google Shape;7555;p9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56" name="Google Shape;7556;p92"/>
            <p:cNvGrpSpPr/>
            <p:nvPr/>
          </p:nvGrpSpPr>
          <p:grpSpPr>
            <a:xfrm>
              <a:off x="5927502" y="2851881"/>
              <a:ext cx="2377550" cy="44644"/>
              <a:chOff x="2159414" y="3486447"/>
              <a:chExt cx="2606105" cy="49200"/>
            </a:xfrm>
          </p:grpSpPr>
          <p:sp>
            <p:nvSpPr>
              <p:cNvPr id="7557" name="Google Shape;7557;p9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8" name="Google Shape;7558;p9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9" name="Google Shape;7559;p9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0" name="Google Shape;7560;p9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1" name="Google Shape;7561;p9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2" name="Google Shape;7562;p9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3" name="Google Shape;7563;p9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4" name="Google Shape;7564;p9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p9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6" name="Google Shape;7566;p9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7" name="Google Shape;7567;p9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8" name="Google Shape;7568;p9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9" name="Google Shape;7569;p9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0" name="Google Shape;7570;p9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1" name="Google Shape;7571;p9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2" name="Google Shape;7572;p9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573" name="Google Shape;7573;p92"/>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400"/>
              <a:buNone/>
              <a:defRPr/>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7574" name="Google Shape;7574;p92"/>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rtl="0">
              <a:lnSpc>
                <a:spcPct val="115000"/>
              </a:lnSpc>
              <a:spcBef>
                <a:spcPts val="0"/>
              </a:spcBef>
              <a:spcAft>
                <a:spcPts val="0"/>
              </a:spcAft>
              <a:buSzPts val="1400"/>
              <a:buChar char="●"/>
              <a:defRPr sz="1400"/>
            </a:lvl1pPr>
            <a:lvl2pPr marL="914400" lvl="1" indent="-292100" algn="l" rtl="0">
              <a:lnSpc>
                <a:spcPct val="115000"/>
              </a:lnSpc>
              <a:spcBef>
                <a:spcPts val="0"/>
              </a:spcBef>
              <a:spcAft>
                <a:spcPts val="0"/>
              </a:spcAft>
              <a:buSzPts val="1000"/>
              <a:buChar char="○"/>
              <a:defRPr sz="1000"/>
            </a:lvl2pPr>
            <a:lvl3pPr marL="1371600" lvl="2" indent="-292100" algn="l" rtl="0">
              <a:lnSpc>
                <a:spcPct val="115000"/>
              </a:lnSpc>
              <a:spcBef>
                <a:spcPts val="0"/>
              </a:spcBef>
              <a:spcAft>
                <a:spcPts val="0"/>
              </a:spcAft>
              <a:buSzPts val="1000"/>
              <a:buChar char="■"/>
              <a:defRPr sz="1000"/>
            </a:lvl3pPr>
            <a:lvl4pPr marL="1828800" lvl="3" indent="-292100" algn="l" rtl="0">
              <a:lnSpc>
                <a:spcPct val="115000"/>
              </a:lnSpc>
              <a:spcBef>
                <a:spcPts val="0"/>
              </a:spcBef>
              <a:spcAft>
                <a:spcPts val="0"/>
              </a:spcAft>
              <a:buSzPts val="1000"/>
              <a:buChar char="●"/>
              <a:defRPr sz="1000"/>
            </a:lvl4pPr>
            <a:lvl5pPr marL="2286000" lvl="4" indent="-292100" algn="l" rtl="0">
              <a:lnSpc>
                <a:spcPct val="115000"/>
              </a:lnSpc>
              <a:spcBef>
                <a:spcPts val="0"/>
              </a:spcBef>
              <a:spcAft>
                <a:spcPts val="0"/>
              </a:spcAft>
              <a:buSzPts val="1000"/>
              <a:buChar char="○"/>
              <a:defRPr/>
            </a:lvl5pPr>
            <a:lvl6pPr marL="2743200" lvl="5" indent="-279400" algn="l" rtl="0">
              <a:lnSpc>
                <a:spcPct val="115000"/>
              </a:lnSpc>
              <a:spcBef>
                <a:spcPts val="0"/>
              </a:spcBef>
              <a:spcAft>
                <a:spcPts val="0"/>
              </a:spcAft>
              <a:buSzPts val="800"/>
              <a:buChar char="■"/>
              <a:defRPr sz="800"/>
            </a:lvl6pPr>
            <a:lvl7pPr marL="3200400" lvl="6" indent="-279400" algn="l" rtl="0">
              <a:lnSpc>
                <a:spcPct val="115000"/>
              </a:lnSpc>
              <a:spcBef>
                <a:spcPts val="0"/>
              </a:spcBef>
              <a:spcAft>
                <a:spcPts val="0"/>
              </a:spcAft>
              <a:buSzPts val="800"/>
              <a:buChar char="●"/>
              <a:defRPr sz="800"/>
            </a:lvl7pPr>
            <a:lvl8pPr marL="3657600" lvl="7" indent="-279400" algn="l" rtl="0">
              <a:lnSpc>
                <a:spcPct val="115000"/>
              </a:lnSpc>
              <a:spcBef>
                <a:spcPts val="0"/>
              </a:spcBef>
              <a:spcAft>
                <a:spcPts val="0"/>
              </a:spcAft>
              <a:buSzPts val="800"/>
              <a:buChar char="○"/>
              <a:defRPr sz="800"/>
            </a:lvl8pPr>
            <a:lvl9pPr marL="4114800" lvl="8" indent="-279400" algn="l" rtl="0">
              <a:lnSpc>
                <a:spcPct val="115000"/>
              </a:lnSpc>
              <a:spcBef>
                <a:spcPts val="0"/>
              </a:spcBef>
              <a:spcAft>
                <a:spcPts val="0"/>
              </a:spcAft>
              <a:buSzPts val="800"/>
              <a:buChar char="■"/>
              <a:defRPr sz="800"/>
            </a:lvl9pPr>
          </a:lstStyle>
          <a:p>
            <a:endParaRPr/>
          </a:p>
        </p:txBody>
      </p:sp>
      <p:sp>
        <p:nvSpPr>
          <p:cNvPr id="7575" name="Google Shape;7575;p92"/>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rtl="0">
              <a:lnSpc>
                <a:spcPct val="115000"/>
              </a:lnSpc>
              <a:spcBef>
                <a:spcPts val="0"/>
              </a:spcBef>
              <a:spcAft>
                <a:spcPts val="0"/>
              </a:spcAft>
              <a:buSzPts val="1400"/>
              <a:buChar char="●"/>
              <a:defRPr sz="1400"/>
            </a:lvl1pPr>
            <a:lvl2pPr marL="914400" lvl="1" indent="-292100" algn="l" rtl="0">
              <a:lnSpc>
                <a:spcPct val="115000"/>
              </a:lnSpc>
              <a:spcBef>
                <a:spcPts val="0"/>
              </a:spcBef>
              <a:spcAft>
                <a:spcPts val="0"/>
              </a:spcAft>
              <a:buSzPts val="1000"/>
              <a:buChar char="○"/>
              <a:defRPr sz="1000"/>
            </a:lvl2pPr>
            <a:lvl3pPr marL="1371600" lvl="2" indent="-292100" algn="l" rtl="0">
              <a:lnSpc>
                <a:spcPct val="115000"/>
              </a:lnSpc>
              <a:spcBef>
                <a:spcPts val="0"/>
              </a:spcBef>
              <a:spcAft>
                <a:spcPts val="0"/>
              </a:spcAft>
              <a:buSzPts val="1000"/>
              <a:buChar char="■"/>
              <a:defRPr sz="1000"/>
            </a:lvl3pPr>
            <a:lvl4pPr marL="1828800" lvl="3" indent="-292100" algn="l" rtl="0">
              <a:lnSpc>
                <a:spcPct val="115000"/>
              </a:lnSpc>
              <a:spcBef>
                <a:spcPts val="0"/>
              </a:spcBef>
              <a:spcAft>
                <a:spcPts val="0"/>
              </a:spcAft>
              <a:buSzPts val="1000"/>
              <a:buChar char="●"/>
              <a:defRPr sz="1000"/>
            </a:lvl4pPr>
            <a:lvl5pPr marL="2286000" lvl="4" indent="-292100" algn="l" rtl="0">
              <a:lnSpc>
                <a:spcPct val="115000"/>
              </a:lnSpc>
              <a:spcBef>
                <a:spcPts val="0"/>
              </a:spcBef>
              <a:spcAft>
                <a:spcPts val="0"/>
              </a:spcAft>
              <a:buSzPts val="1000"/>
              <a:buChar char="○"/>
              <a:defRPr/>
            </a:lvl5pPr>
            <a:lvl6pPr marL="2743200" lvl="5" indent="-279400" algn="l" rtl="0">
              <a:lnSpc>
                <a:spcPct val="115000"/>
              </a:lnSpc>
              <a:spcBef>
                <a:spcPts val="0"/>
              </a:spcBef>
              <a:spcAft>
                <a:spcPts val="0"/>
              </a:spcAft>
              <a:buSzPts val="800"/>
              <a:buChar char="■"/>
              <a:defRPr sz="800"/>
            </a:lvl6pPr>
            <a:lvl7pPr marL="3200400" lvl="6" indent="-279400" algn="l" rtl="0">
              <a:lnSpc>
                <a:spcPct val="115000"/>
              </a:lnSpc>
              <a:spcBef>
                <a:spcPts val="0"/>
              </a:spcBef>
              <a:spcAft>
                <a:spcPts val="0"/>
              </a:spcAft>
              <a:buSzPts val="800"/>
              <a:buChar char="●"/>
              <a:defRPr sz="800"/>
            </a:lvl7pPr>
            <a:lvl8pPr marL="3657600" lvl="7" indent="-279400" algn="l" rtl="0">
              <a:lnSpc>
                <a:spcPct val="115000"/>
              </a:lnSpc>
              <a:spcBef>
                <a:spcPts val="0"/>
              </a:spcBef>
              <a:spcAft>
                <a:spcPts val="0"/>
              </a:spcAft>
              <a:buSzPts val="800"/>
              <a:buChar char="○"/>
              <a:defRPr sz="800"/>
            </a:lvl8pPr>
            <a:lvl9pPr marL="4114800" lvl="8" indent="-279400" algn="l" rtl="0">
              <a:lnSpc>
                <a:spcPct val="115000"/>
              </a:lnSpc>
              <a:spcBef>
                <a:spcPts val="0"/>
              </a:spcBef>
              <a:spcAft>
                <a:spcPts val="0"/>
              </a:spcAft>
              <a:buSzPts val="800"/>
              <a:buChar char="■"/>
              <a:defRPr sz="800"/>
            </a:lvl9pPr>
          </a:lstStyle>
          <a:p>
            <a:endParaRPr/>
          </a:p>
        </p:txBody>
      </p:sp>
      <p:sp>
        <p:nvSpPr>
          <p:cNvPr id="7576" name="Google Shape;7576;p9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577" name="Google Shape;7577;p92"/>
          <p:cNvGrpSpPr/>
          <p:nvPr/>
        </p:nvGrpSpPr>
        <p:grpSpPr>
          <a:xfrm>
            <a:off x="8041173" y="4778596"/>
            <a:ext cx="598277" cy="170409"/>
            <a:chOff x="238125" y="1822850"/>
            <a:chExt cx="7080200" cy="2016675"/>
          </a:xfrm>
        </p:grpSpPr>
        <p:sp>
          <p:nvSpPr>
            <p:cNvPr id="7578" name="Google Shape;7578;p9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9" name="Google Shape;7579;p9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p9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1" name="Google Shape;7581;p9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2" name="Google Shape;7582;p9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3" name="Google Shape;7583;p9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4" name="Google Shape;7584;p9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585" name="Google Shape;7585;p9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and 2 boxes - Light">
  <p:cSld name="TITLE_AND_TWO_COLUMNS_1_1">
    <p:bg>
      <p:bgPr>
        <a:solidFill>
          <a:srgbClr val="E2F0F9">
            <a:alpha val="58040"/>
          </a:srgbClr>
        </a:solidFill>
        <a:effectLst/>
      </p:bgPr>
    </p:bg>
    <p:spTree>
      <p:nvGrpSpPr>
        <p:cNvPr id="1" name="Shape 7586"/>
        <p:cNvGrpSpPr/>
        <p:nvPr/>
      </p:nvGrpSpPr>
      <p:grpSpPr>
        <a:xfrm>
          <a:off x="0" y="0"/>
          <a:ext cx="0" cy="0"/>
          <a:chOff x="0" y="0"/>
          <a:chExt cx="0" cy="0"/>
        </a:xfrm>
      </p:grpSpPr>
      <p:sp>
        <p:nvSpPr>
          <p:cNvPr id="7587" name="Google Shape;7587;p93"/>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588" name="Google Shape;7588;p93"/>
          <p:cNvGrpSpPr/>
          <p:nvPr/>
        </p:nvGrpSpPr>
        <p:grpSpPr>
          <a:xfrm>
            <a:off x="6808167" y="782935"/>
            <a:ext cx="1845454" cy="1820070"/>
            <a:chOff x="5927502" y="551678"/>
            <a:chExt cx="2377550" cy="2344847"/>
          </a:xfrm>
        </p:grpSpPr>
        <p:grpSp>
          <p:nvGrpSpPr>
            <p:cNvPr id="7589" name="Google Shape;7589;p93"/>
            <p:cNvGrpSpPr/>
            <p:nvPr/>
          </p:nvGrpSpPr>
          <p:grpSpPr>
            <a:xfrm>
              <a:off x="5927502" y="551678"/>
              <a:ext cx="2377550" cy="653782"/>
              <a:chOff x="2159414" y="3486447"/>
              <a:chExt cx="2606105" cy="720500"/>
            </a:xfrm>
          </p:grpSpPr>
          <p:grpSp>
            <p:nvGrpSpPr>
              <p:cNvPr id="7590" name="Google Shape;7590;p93"/>
              <p:cNvGrpSpPr/>
              <p:nvPr/>
            </p:nvGrpSpPr>
            <p:grpSpPr>
              <a:xfrm>
                <a:off x="2159414" y="3486447"/>
                <a:ext cx="2606105" cy="49200"/>
                <a:chOff x="2159414" y="3486447"/>
                <a:chExt cx="2606105" cy="49200"/>
              </a:xfrm>
            </p:grpSpPr>
            <p:sp>
              <p:nvSpPr>
                <p:cNvPr id="7591" name="Google Shape;7591;p9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2" name="Google Shape;7592;p9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3" name="Google Shape;7593;p9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4" name="Google Shape;7594;p9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p9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6" name="Google Shape;7596;p9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7" name="Google Shape;7597;p9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8" name="Google Shape;7598;p9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9" name="Google Shape;7599;p9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0" name="Google Shape;7600;p9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1" name="Google Shape;7601;p9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2" name="Google Shape;7602;p9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3" name="Google Shape;7603;p9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4" name="Google Shape;7604;p9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5" name="Google Shape;7605;p9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6" name="Google Shape;7606;p9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07" name="Google Shape;7607;p93"/>
              <p:cNvGrpSpPr/>
              <p:nvPr/>
            </p:nvGrpSpPr>
            <p:grpSpPr>
              <a:xfrm>
                <a:off x="2159414" y="3652838"/>
                <a:ext cx="2606105" cy="49200"/>
                <a:chOff x="2159414" y="3486447"/>
                <a:chExt cx="2606105" cy="49200"/>
              </a:xfrm>
            </p:grpSpPr>
            <p:sp>
              <p:nvSpPr>
                <p:cNvPr id="7608" name="Google Shape;7608;p9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9" name="Google Shape;7609;p9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0" name="Google Shape;7610;p9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1" name="Google Shape;7611;p9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2" name="Google Shape;7612;p9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3" name="Google Shape;7613;p9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4" name="Google Shape;7614;p9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5" name="Google Shape;7615;p9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p9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7" name="Google Shape;7617;p9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8" name="Google Shape;7618;p9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p9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0" name="Google Shape;7620;p9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1" name="Google Shape;7621;p9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2" name="Google Shape;7622;p9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3" name="Google Shape;7623;p9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24" name="Google Shape;7624;p93"/>
              <p:cNvGrpSpPr/>
              <p:nvPr/>
            </p:nvGrpSpPr>
            <p:grpSpPr>
              <a:xfrm>
                <a:off x="2159414" y="3819188"/>
                <a:ext cx="2606105" cy="49200"/>
                <a:chOff x="2159414" y="3486447"/>
                <a:chExt cx="2606105" cy="49200"/>
              </a:xfrm>
            </p:grpSpPr>
            <p:sp>
              <p:nvSpPr>
                <p:cNvPr id="7625" name="Google Shape;7625;p9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6" name="Google Shape;7626;p9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7" name="Google Shape;7627;p9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8" name="Google Shape;7628;p9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9" name="Google Shape;7629;p9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0" name="Google Shape;7630;p9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1" name="Google Shape;7631;p9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2" name="Google Shape;7632;p9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3" name="Google Shape;7633;p9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p9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5" name="Google Shape;7635;p9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6" name="Google Shape;7636;p9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p9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8" name="Google Shape;7638;p9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p9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0" name="Google Shape;7640;p9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41" name="Google Shape;7641;p93"/>
              <p:cNvGrpSpPr/>
              <p:nvPr/>
            </p:nvGrpSpPr>
            <p:grpSpPr>
              <a:xfrm>
                <a:off x="2159414" y="3983540"/>
                <a:ext cx="2606105" cy="49200"/>
                <a:chOff x="2159414" y="3486447"/>
                <a:chExt cx="2606105" cy="49200"/>
              </a:xfrm>
            </p:grpSpPr>
            <p:sp>
              <p:nvSpPr>
                <p:cNvPr id="7642" name="Google Shape;7642;p9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3" name="Google Shape;7643;p9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4" name="Google Shape;7644;p9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p9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6" name="Google Shape;7646;p9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7" name="Google Shape;7647;p9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p9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9" name="Google Shape;7649;p9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0" name="Google Shape;7650;p9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1" name="Google Shape;7651;p9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p9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p9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4" name="Google Shape;7654;p9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p9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p9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p9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58" name="Google Shape;7658;p93"/>
              <p:cNvGrpSpPr/>
              <p:nvPr/>
            </p:nvGrpSpPr>
            <p:grpSpPr>
              <a:xfrm>
                <a:off x="2159414" y="4157747"/>
                <a:ext cx="2606105" cy="49200"/>
                <a:chOff x="2159414" y="3486447"/>
                <a:chExt cx="2606105" cy="49200"/>
              </a:xfrm>
            </p:grpSpPr>
            <p:sp>
              <p:nvSpPr>
                <p:cNvPr id="7659" name="Google Shape;7659;p9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0" name="Google Shape;7660;p9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1" name="Google Shape;7661;p9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2" name="Google Shape;7662;p9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3" name="Google Shape;7663;p9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4" name="Google Shape;7664;p9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p9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p9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p9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p9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9" name="Google Shape;7669;p9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0" name="Google Shape;7670;p9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1" name="Google Shape;7671;p9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2" name="Google Shape;7672;p9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3" name="Google Shape;7673;p9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4" name="Google Shape;7674;p9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675" name="Google Shape;7675;p93"/>
            <p:cNvGrpSpPr/>
            <p:nvPr/>
          </p:nvGrpSpPr>
          <p:grpSpPr>
            <a:xfrm>
              <a:off x="5927502" y="1318161"/>
              <a:ext cx="2377550" cy="653782"/>
              <a:chOff x="2159414" y="3486447"/>
              <a:chExt cx="2606105" cy="720500"/>
            </a:xfrm>
          </p:grpSpPr>
          <p:grpSp>
            <p:nvGrpSpPr>
              <p:cNvPr id="7676" name="Google Shape;7676;p93"/>
              <p:cNvGrpSpPr/>
              <p:nvPr/>
            </p:nvGrpSpPr>
            <p:grpSpPr>
              <a:xfrm>
                <a:off x="2159414" y="3486447"/>
                <a:ext cx="2606105" cy="49200"/>
                <a:chOff x="2159414" y="3486447"/>
                <a:chExt cx="2606105" cy="49200"/>
              </a:xfrm>
            </p:grpSpPr>
            <p:sp>
              <p:nvSpPr>
                <p:cNvPr id="7677" name="Google Shape;7677;p9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p9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9" name="Google Shape;7679;p9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0" name="Google Shape;7680;p9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1" name="Google Shape;7681;p9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2" name="Google Shape;7682;p9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3" name="Google Shape;7683;p9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4" name="Google Shape;7684;p9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p9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6" name="Google Shape;7686;p9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7" name="Google Shape;7687;p9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8" name="Google Shape;7688;p9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p9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p9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p9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2" name="Google Shape;7692;p9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93" name="Google Shape;7693;p93"/>
              <p:cNvGrpSpPr/>
              <p:nvPr/>
            </p:nvGrpSpPr>
            <p:grpSpPr>
              <a:xfrm>
                <a:off x="2159414" y="3652838"/>
                <a:ext cx="2606105" cy="49200"/>
                <a:chOff x="2159414" y="3486447"/>
                <a:chExt cx="2606105" cy="49200"/>
              </a:xfrm>
            </p:grpSpPr>
            <p:sp>
              <p:nvSpPr>
                <p:cNvPr id="7694" name="Google Shape;7694;p9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p9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6" name="Google Shape;7696;p9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p9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p9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p9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0" name="Google Shape;7700;p9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1" name="Google Shape;7701;p9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p9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3" name="Google Shape;7703;p9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4" name="Google Shape;7704;p9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p9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p9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7" name="Google Shape;7707;p9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8" name="Google Shape;7708;p9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9" name="Google Shape;7709;p9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10" name="Google Shape;7710;p93"/>
              <p:cNvGrpSpPr/>
              <p:nvPr/>
            </p:nvGrpSpPr>
            <p:grpSpPr>
              <a:xfrm>
                <a:off x="2159414" y="3819188"/>
                <a:ext cx="2606105" cy="49200"/>
                <a:chOff x="2159414" y="3486447"/>
                <a:chExt cx="2606105" cy="49200"/>
              </a:xfrm>
            </p:grpSpPr>
            <p:sp>
              <p:nvSpPr>
                <p:cNvPr id="7711" name="Google Shape;7711;p9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p9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3" name="Google Shape;7713;p9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4" name="Google Shape;7714;p9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5" name="Google Shape;7715;p9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6" name="Google Shape;7716;p9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7" name="Google Shape;7717;p9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8" name="Google Shape;7718;p9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9" name="Google Shape;7719;p9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0" name="Google Shape;7720;p9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p9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2" name="Google Shape;7722;p9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3" name="Google Shape;7723;p9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4" name="Google Shape;7724;p9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5" name="Google Shape;7725;p9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6" name="Google Shape;7726;p9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27" name="Google Shape;7727;p93"/>
              <p:cNvGrpSpPr/>
              <p:nvPr/>
            </p:nvGrpSpPr>
            <p:grpSpPr>
              <a:xfrm>
                <a:off x="2159414" y="3983540"/>
                <a:ext cx="2606105" cy="49200"/>
                <a:chOff x="2159414" y="3486447"/>
                <a:chExt cx="2606105" cy="49200"/>
              </a:xfrm>
            </p:grpSpPr>
            <p:sp>
              <p:nvSpPr>
                <p:cNvPr id="7728" name="Google Shape;7728;p9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9" name="Google Shape;7729;p9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p9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1" name="Google Shape;7731;p9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2" name="Google Shape;7732;p9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p9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4" name="Google Shape;7734;p9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5" name="Google Shape;7735;p9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p9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7" name="Google Shape;7737;p9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8" name="Google Shape;7738;p9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p9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0" name="Google Shape;7740;p9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p9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2" name="Google Shape;7742;p9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3" name="Google Shape;7743;p9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44" name="Google Shape;7744;p93"/>
              <p:cNvGrpSpPr/>
              <p:nvPr/>
            </p:nvGrpSpPr>
            <p:grpSpPr>
              <a:xfrm>
                <a:off x="2159414" y="4157747"/>
                <a:ext cx="2606105" cy="49200"/>
                <a:chOff x="2159414" y="3486447"/>
                <a:chExt cx="2606105" cy="49200"/>
              </a:xfrm>
            </p:grpSpPr>
            <p:sp>
              <p:nvSpPr>
                <p:cNvPr id="7745" name="Google Shape;7745;p9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6" name="Google Shape;7746;p9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p9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8" name="Google Shape;7748;p9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9" name="Google Shape;7749;p9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0" name="Google Shape;7750;p9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1" name="Google Shape;7751;p9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2" name="Google Shape;7752;p9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3" name="Google Shape;7753;p9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4" name="Google Shape;7754;p9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5" name="Google Shape;7755;p9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6" name="Google Shape;7756;p9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7" name="Google Shape;7757;p9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8" name="Google Shape;7758;p9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p9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0" name="Google Shape;7760;p9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761" name="Google Shape;7761;p93"/>
            <p:cNvGrpSpPr/>
            <p:nvPr/>
          </p:nvGrpSpPr>
          <p:grpSpPr>
            <a:xfrm>
              <a:off x="5927502" y="2084668"/>
              <a:ext cx="2377550" cy="44644"/>
              <a:chOff x="2159414" y="3486447"/>
              <a:chExt cx="2606105" cy="49200"/>
            </a:xfrm>
          </p:grpSpPr>
          <p:sp>
            <p:nvSpPr>
              <p:cNvPr id="7762" name="Google Shape;7762;p9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3" name="Google Shape;7763;p9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4" name="Google Shape;7764;p9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5" name="Google Shape;7765;p9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6" name="Google Shape;7766;p9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7" name="Google Shape;7767;p9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8" name="Google Shape;7768;p9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9" name="Google Shape;7769;p9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0" name="Google Shape;7770;p9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1" name="Google Shape;7771;p9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2" name="Google Shape;7772;p9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3" name="Google Shape;7773;p9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4" name="Google Shape;7774;p9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5" name="Google Shape;7775;p9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6" name="Google Shape;7776;p9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7" name="Google Shape;7777;p9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78" name="Google Shape;7778;p93"/>
            <p:cNvGrpSpPr/>
            <p:nvPr/>
          </p:nvGrpSpPr>
          <p:grpSpPr>
            <a:xfrm>
              <a:off x="5927502" y="2235651"/>
              <a:ext cx="2377550" cy="44644"/>
              <a:chOff x="2159414" y="3486447"/>
              <a:chExt cx="2606105" cy="49200"/>
            </a:xfrm>
          </p:grpSpPr>
          <p:sp>
            <p:nvSpPr>
              <p:cNvPr id="7779" name="Google Shape;7779;p9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0" name="Google Shape;7780;p9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1" name="Google Shape;7781;p9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2" name="Google Shape;7782;p9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3" name="Google Shape;7783;p9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4" name="Google Shape;7784;p9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5" name="Google Shape;7785;p9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6" name="Google Shape;7786;p9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7" name="Google Shape;7787;p9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8" name="Google Shape;7788;p9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9" name="Google Shape;7789;p9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0" name="Google Shape;7790;p9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1" name="Google Shape;7791;p9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2" name="Google Shape;7792;p9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3" name="Google Shape;7793;p9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4" name="Google Shape;7794;p9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95" name="Google Shape;7795;p93"/>
            <p:cNvGrpSpPr/>
            <p:nvPr/>
          </p:nvGrpSpPr>
          <p:grpSpPr>
            <a:xfrm>
              <a:off x="5927502" y="2386597"/>
              <a:ext cx="2377550" cy="44644"/>
              <a:chOff x="2159414" y="3486447"/>
              <a:chExt cx="2606105" cy="49200"/>
            </a:xfrm>
          </p:grpSpPr>
          <p:sp>
            <p:nvSpPr>
              <p:cNvPr id="7796" name="Google Shape;7796;p9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7" name="Google Shape;7797;p9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8" name="Google Shape;7798;p9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9" name="Google Shape;7799;p9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0" name="Google Shape;7800;p9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p9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2" name="Google Shape;7802;p9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3" name="Google Shape;7803;p9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4" name="Google Shape;7804;p9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5" name="Google Shape;7805;p9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6" name="Google Shape;7806;p9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7" name="Google Shape;7807;p9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8" name="Google Shape;7808;p9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9" name="Google Shape;7809;p9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p9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1" name="Google Shape;7811;p9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12" name="Google Shape;7812;p93"/>
            <p:cNvGrpSpPr/>
            <p:nvPr/>
          </p:nvGrpSpPr>
          <p:grpSpPr>
            <a:xfrm>
              <a:off x="5927502" y="2535730"/>
              <a:ext cx="2377550" cy="44644"/>
              <a:chOff x="2159414" y="3486447"/>
              <a:chExt cx="2606105" cy="49200"/>
            </a:xfrm>
          </p:grpSpPr>
          <p:sp>
            <p:nvSpPr>
              <p:cNvPr id="7813" name="Google Shape;7813;p9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4" name="Google Shape;7814;p9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5" name="Google Shape;7815;p9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6" name="Google Shape;7816;p9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7" name="Google Shape;7817;p9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8" name="Google Shape;7818;p9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9" name="Google Shape;7819;p9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0" name="Google Shape;7820;p9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1" name="Google Shape;7821;p9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p9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3" name="Google Shape;7823;p9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4" name="Google Shape;7824;p9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p9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6" name="Google Shape;7826;p9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7" name="Google Shape;7827;p9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p9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29" name="Google Shape;7829;p93"/>
            <p:cNvGrpSpPr/>
            <p:nvPr/>
          </p:nvGrpSpPr>
          <p:grpSpPr>
            <a:xfrm>
              <a:off x="5927502" y="2693806"/>
              <a:ext cx="2377550" cy="44644"/>
              <a:chOff x="2159414" y="3486447"/>
              <a:chExt cx="2606105" cy="49200"/>
            </a:xfrm>
          </p:grpSpPr>
          <p:sp>
            <p:nvSpPr>
              <p:cNvPr id="7830" name="Google Shape;7830;p9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p9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2" name="Google Shape;7832;p9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3" name="Google Shape;7833;p9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4" name="Google Shape;7834;p9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5" name="Google Shape;7835;p9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6" name="Google Shape;7836;p9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p9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8" name="Google Shape;7838;p9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9" name="Google Shape;7839;p9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0" name="Google Shape;7840;p9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1" name="Google Shape;7841;p9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2" name="Google Shape;7842;p9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3" name="Google Shape;7843;p9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4" name="Google Shape;7844;p9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5" name="Google Shape;7845;p9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46" name="Google Shape;7846;p93"/>
            <p:cNvGrpSpPr/>
            <p:nvPr/>
          </p:nvGrpSpPr>
          <p:grpSpPr>
            <a:xfrm>
              <a:off x="5927502" y="2851881"/>
              <a:ext cx="2377550" cy="44644"/>
              <a:chOff x="2159414" y="3486447"/>
              <a:chExt cx="2606105" cy="49200"/>
            </a:xfrm>
          </p:grpSpPr>
          <p:sp>
            <p:nvSpPr>
              <p:cNvPr id="7847" name="Google Shape;7847;p9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8" name="Google Shape;7848;p9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9" name="Google Shape;7849;p9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0" name="Google Shape;7850;p9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1" name="Google Shape;7851;p9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2" name="Google Shape;7852;p9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3" name="Google Shape;7853;p9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4" name="Google Shape;7854;p9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5" name="Google Shape;7855;p9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6" name="Google Shape;7856;p9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7" name="Google Shape;7857;p9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8" name="Google Shape;7858;p9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9" name="Google Shape;7859;p9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0" name="Google Shape;7860;p9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1" name="Google Shape;7861;p9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2" name="Google Shape;7862;p9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863" name="Google Shape;7863;p9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400"/>
              <a:buNone/>
              <a:defRPr/>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7864" name="Google Shape;7864;p9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865" name="Google Shape;7865;p93"/>
          <p:cNvGrpSpPr/>
          <p:nvPr/>
        </p:nvGrpSpPr>
        <p:grpSpPr>
          <a:xfrm>
            <a:off x="8041173" y="4778596"/>
            <a:ext cx="598277" cy="170409"/>
            <a:chOff x="238125" y="1822850"/>
            <a:chExt cx="7080200" cy="2016675"/>
          </a:xfrm>
        </p:grpSpPr>
        <p:sp>
          <p:nvSpPr>
            <p:cNvPr id="7866" name="Google Shape;7866;p9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7" name="Google Shape;7867;p9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8" name="Google Shape;7868;p9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9" name="Google Shape;7869;p9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0" name="Google Shape;7870;p9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1" name="Google Shape;7871;p9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2" name="Google Shape;7872;p9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873" name="Google Shape;7873;p9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
        <p:nvSpPr>
          <p:cNvPr id="7874" name="Google Shape;7874;p93"/>
          <p:cNvSpPr/>
          <p:nvPr/>
        </p:nvSpPr>
        <p:spPr>
          <a:xfrm>
            <a:off x="829750" y="1060525"/>
            <a:ext cx="3487200" cy="3361500"/>
          </a:xfrm>
          <a:prstGeom prst="roundRect">
            <a:avLst>
              <a:gd name="adj" fmla="val 4209"/>
            </a:avLst>
          </a:prstGeom>
          <a:solidFill>
            <a:schemeClr val="lt1"/>
          </a:solidFill>
          <a:ln>
            <a:noFill/>
          </a:ln>
          <a:effectLst>
            <a:outerShdw blurRad="514350" dist="114300" dir="5400000" algn="bl" rotWithShape="0">
              <a:schemeClr val="lt2">
                <a:alpha val="49800"/>
              </a:schemeClr>
            </a:outerShdw>
          </a:effectLst>
        </p:spPr>
        <p:txBody>
          <a:bodyPr spcFirstLastPara="1" wrap="square" lIns="164575" tIns="438900" rIns="164575" bIns="91425" anchor="t" anchorCtr="0">
            <a:noAutofit/>
          </a:bodyPr>
          <a:lstStyle/>
          <a:p>
            <a:pPr marL="0" marR="0" lvl="0" indent="0" algn="l" rtl="0">
              <a:lnSpc>
                <a:spcPct val="120000"/>
              </a:lnSpc>
              <a:spcBef>
                <a:spcPts val="1200"/>
              </a:spcBef>
              <a:spcAft>
                <a:spcPts val="0"/>
              </a:spcAft>
              <a:buClr>
                <a:srgbClr val="000000"/>
              </a:buClr>
              <a:buSzPts val="1000"/>
              <a:buFont typeface="Arial"/>
              <a:buNone/>
            </a:pPr>
            <a:endParaRPr sz="1000" b="0" i="0" u="none" strike="noStrike" cap="none">
              <a:solidFill>
                <a:schemeClr val="dk1"/>
              </a:solidFill>
              <a:latin typeface="Inter"/>
              <a:ea typeface="Inter"/>
              <a:cs typeface="Inter"/>
              <a:sym typeface="Inter"/>
            </a:endParaRPr>
          </a:p>
        </p:txBody>
      </p:sp>
      <p:sp>
        <p:nvSpPr>
          <p:cNvPr id="7875" name="Google Shape;7875;p93"/>
          <p:cNvSpPr/>
          <p:nvPr/>
        </p:nvSpPr>
        <p:spPr>
          <a:xfrm>
            <a:off x="4827050" y="1060525"/>
            <a:ext cx="3487200" cy="3361500"/>
          </a:xfrm>
          <a:prstGeom prst="roundRect">
            <a:avLst>
              <a:gd name="adj" fmla="val 4209"/>
            </a:avLst>
          </a:prstGeom>
          <a:solidFill>
            <a:schemeClr val="lt1"/>
          </a:solidFill>
          <a:ln>
            <a:noFill/>
          </a:ln>
          <a:effectLst>
            <a:outerShdw blurRad="514350" dist="114300" dir="5400000" algn="bl" rotWithShape="0">
              <a:schemeClr val="lt2">
                <a:alpha val="49800"/>
              </a:schemeClr>
            </a:outerShdw>
          </a:effectLst>
        </p:spPr>
        <p:txBody>
          <a:bodyPr spcFirstLastPara="1" wrap="square" lIns="164575" tIns="438900" rIns="164575" bIns="91425" anchor="t" anchorCtr="0">
            <a:noAutofit/>
          </a:bodyPr>
          <a:lstStyle/>
          <a:p>
            <a:pPr marL="0" marR="0" lvl="0" indent="0" algn="l" rtl="0">
              <a:lnSpc>
                <a:spcPct val="120000"/>
              </a:lnSpc>
              <a:spcBef>
                <a:spcPts val="1200"/>
              </a:spcBef>
              <a:spcAft>
                <a:spcPts val="0"/>
              </a:spcAft>
              <a:buClr>
                <a:srgbClr val="000000"/>
              </a:buClr>
              <a:buSzPts val="1000"/>
              <a:buFont typeface="Arial"/>
              <a:buNone/>
            </a:pPr>
            <a:endParaRPr sz="1000" b="0" i="0" u="none" strike="noStrike" cap="none">
              <a:solidFill>
                <a:schemeClr val="dk1"/>
              </a:solidFill>
              <a:latin typeface="Inter"/>
              <a:ea typeface="Inter"/>
              <a:cs typeface="Inter"/>
              <a:sym typeface="Inter"/>
            </a:endParaRPr>
          </a:p>
        </p:txBody>
      </p:sp>
      <p:sp>
        <p:nvSpPr>
          <p:cNvPr id="7876" name="Google Shape;7876;p93"/>
          <p:cNvSpPr txBox="1">
            <a:spLocks noGrp="1"/>
          </p:cNvSpPr>
          <p:nvPr>
            <p:ph type="body" idx="1"/>
          </p:nvPr>
        </p:nvSpPr>
        <p:spPr>
          <a:xfrm>
            <a:off x="1064350" y="1603875"/>
            <a:ext cx="3043200" cy="25839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7877" name="Google Shape;7877;p93"/>
          <p:cNvSpPr txBox="1">
            <a:spLocks noGrp="1"/>
          </p:cNvSpPr>
          <p:nvPr>
            <p:ph type="body" idx="2"/>
          </p:nvPr>
        </p:nvSpPr>
        <p:spPr>
          <a:xfrm>
            <a:off x="5049050" y="1603875"/>
            <a:ext cx="3043200" cy="25839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and 3 boxes - Light">
  <p:cSld name="TITLE_AND_TWO_COLUMNS_1_1_1_1">
    <p:bg>
      <p:bgPr>
        <a:solidFill>
          <a:srgbClr val="E2F0F9">
            <a:alpha val="58040"/>
          </a:srgbClr>
        </a:solidFill>
        <a:effectLst/>
      </p:bgPr>
    </p:bg>
    <p:spTree>
      <p:nvGrpSpPr>
        <p:cNvPr id="1" name="Shape 7878"/>
        <p:cNvGrpSpPr/>
        <p:nvPr/>
      </p:nvGrpSpPr>
      <p:grpSpPr>
        <a:xfrm>
          <a:off x="0" y="0"/>
          <a:ext cx="0" cy="0"/>
          <a:chOff x="0" y="0"/>
          <a:chExt cx="0" cy="0"/>
        </a:xfrm>
      </p:grpSpPr>
      <p:sp>
        <p:nvSpPr>
          <p:cNvPr id="7879" name="Google Shape;7879;p94"/>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80" name="Google Shape;7880;p94"/>
          <p:cNvGrpSpPr/>
          <p:nvPr/>
        </p:nvGrpSpPr>
        <p:grpSpPr>
          <a:xfrm>
            <a:off x="7112967" y="782935"/>
            <a:ext cx="1845454" cy="1820070"/>
            <a:chOff x="5927502" y="551678"/>
            <a:chExt cx="2377550" cy="2344847"/>
          </a:xfrm>
        </p:grpSpPr>
        <p:grpSp>
          <p:nvGrpSpPr>
            <p:cNvPr id="7881" name="Google Shape;7881;p94"/>
            <p:cNvGrpSpPr/>
            <p:nvPr/>
          </p:nvGrpSpPr>
          <p:grpSpPr>
            <a:xfrm>
              <a:off x="5927502" y="551678"/>
              <a:ext cx="2377550" cy="653782"/>
              <a:chOff x="2159414" y="3486447"/>
              <a:chExt cx="2606105" cy="720500"/>
            </a:xfrm>
          </p:grpSpPr>
          <p:grpSp>
            <p:nvGrpSpPr>
              <p:cNvPr id="7882" name="Google Shape;7882;p94"/>
              <p:cNvGrpSpPr/>
              <p:nvPr/>
            </p:nvGrpSpPr>
            <p:grpSpPr>
              <a:xfrm>
                <a:off x="2159414" y="3486447"/>
                <a:ext cx="2606105" cy="49200"/>
                <a:chOff x="2159414" y="3486447"/>
                <a:chExt cx="2606105" cy="49200"/>
              </a:xfrm>
            </p:grpSpPr>
            <p:sp>
              <p:nvSpPr>
                <p:cNvPr id="7883" name="Google Shape;7883;p9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4" name="Google Shape;7884;p9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5" name="Google Shape;7885;p9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6" name="Google Shape;7886;p9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7" name="Google Shape;7887;p9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8" name="Google Shape;7888;p9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9" name="Google Shape;7889;p9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0" name="Google Shape;7890;p9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1" name="Google Shape;7891;p9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2" name="Google Shape;7892;p9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3" name="Google Shape;7893;p9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4" name="Google Shape;7894;p9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5" name="Google Shape;7895;p9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6" name="Google Shape;7896;p9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7" name="Google Shape;7897;p9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8" name="Google Shape;7898;p9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99" name="Google Shape;7899;p94"/>
              <p:cNvGrpSpPr/>
              <p:nvPr/>
            </p:nvGrpSpPr>
            <p:grpSpPr>
              <a:xfrm>
                <a:off x="2159414" y="3652838"/>
                <a:ext cx="2606105" cy="49200"/>
                <a:chOff x="2159414" y="3486447"/>
                <a:chExt cx="2606105" cy="49200"/>
              </a:xfrm>
            </p:grpSpPr>
            <p:sp>
              <p:nvSpPr>
                <p:cNvPr id="7900" name="Google Shape;7900;p9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1" name="Google Shape;7901;p9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2" name="Google Shape;7902;p9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3" name="Google Shape;7903;p9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4" name="Google Shape;7904;p9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5" name="Google Shape;7905;p9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6" name="Google Shape;7906;p9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7" name="Google Shape;7907;p9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8" name="Google Shape;7908;p9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9" name="Google Shape;7909;p9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0" name="Google Shape;7910;p9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1" name="Google Shape;7911;p9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2" name="Google Shape;7912;p9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3" name="Google Shape;7913;p9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4" name="Google Shape;7914;p9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5" name="Google Shape;7915;p9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16" name="Google Shape;7916;p94"/>
              <p:cNvGrpSpPr/>
              <p:nvPr/>
            </p:nvGrpSpPr>
            <p:grpSpPr>
              <a:xfrm>
                <a:off x="2159414" y="3819188"/>
                <a:ext cx="2606105" cy="49200"/>
                <a:chOff x="2159414" y="3486447"/>
                <a:chExt cx="2606105" cy="49200"/>
              </a:xfrm>
            </p:grpSpPr>
            <p:sp>
              <p:nvSpPr>
                <p:cNvPr id="7917" name="Google Shape;7917;p9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8" name="Google Shape;7918;p9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p9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0" name="Google Shape;7920;p9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1" name="Google Shape;7921;p9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2" name="Google Shape;7922;p9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3" name="Google Shape;7923;p9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4" name="Google Shape;7924;p9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5" name="Google Shape;7925;p9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p9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7" name="Google Shape;7927;p9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8" name="Google Shape;7928;p9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9" name="Google Shape;7929;p9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p9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1" name="Google Shape;7931;p9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2" name="Google Shape;7932;p9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33" name="Google Shape;7933;p94"/>
              <p:cNvGrpSpPr/>
              <p:nvPr/>
            </p:nvGrpSpPr>
            <p:grpSpPr>
              <a:xfrm>
                <a:off x="2159414" y="3983540"/>
                <a:ext cx="2606105" cy="49200"/>
                <a:chOff x="2159414" y="3486447"/>
                <a:chExt cx="2606105" cy="49200"/>
              </a:xfrm>
            </p:grpSpPr>
            <p:sp>
              <p:nvSpPr>
                <p:cNvPr id="7934" name="Google Shape;7934;p9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5" name="Google Shape;7935;p9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6" name="Google Shape;7936;p9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7" name="Google Shape;7937;p9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8" name="Google Shape;7938;p9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9" name="Google Shape;7939;p9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0" name="Google Shape;7940;p9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1" name="Google Shape;7941;p9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2" name="Google Shape;7942;p9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p9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p9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p9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6" name="Google Shape;7946;p9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7" name="Google Shape;7947;p9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8" name="Google Shape;7948;p9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9" name="Google Shape;7949;p9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50" name="Google Shape;7950;p94"/>
              <p:cNvGrpSpPr/>
              <p:nvPr/>
            </p:nvGrpSpPr>
            <p:grpSpPr>
              <a:xfrm>
                <a:off x="2159414" y="4157747"/>
                <a:ext cx="2606105" cy="49200"/>
                <a:chOff x="2159414" y="3486447"/>
                <a:chExt cx="2606105" cy="49200"/>
              </a:xfrm>
            </p:grpSpPr>
            <p:sp>
              <p:nvSpPr>
                <p:cNvPr id="7951" name="Google Shape;7951;p9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2" name="Google Shape;7952;p9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3" name="Google Shape;7953;p9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4" name="Google Shape;7954;p9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5" name="Google Shape;7955;p9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6" name="Google Shape;7956;p9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7" name="Google Shape;7957;p9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p9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9" name="Google Shape;7959;p9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0" name="Google Shape;7960;p9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1" name="Google Shape;7961;p9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p9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p9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4" name="Google Shape;7964;p9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5" name="Google Shape;7965;p9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6" name="Google Shape;7966;p9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967" name="Google Shape;7967;p94"/>
            <p:cNvGrpSpPr/>
            <p:nvPr/>
          </p:nvGrpSpPr>
          <p:grpSpPr>
            <a:xfrm>
              <a:off x="5927502" y="1318161"/>
              <a:ext cx="2377550" cy="653782"/>
              <a:chOff x="2159414" y="3486447"/>
              <a:chExt cx="2606105" cy="720500"/>
            </a:xfrm>
          </p:grpSpPr>
          <p:grpSp>
            <p:nvGrpSpPr>
              <p:cNvPr id="7968" name="Google Shape;7968;p94"/>
              <p:cNvGrpSpPr/>
              <p:nvPr/>
            </p:nvGrpSpPr>
            <p:grpSpPr>
              <a:xfrm>
                <a:off x="2159414" y="3486447"/>
                <a:ext cx="2606105" cy="49200"/>
                <a:chOff x="2159414" y="3486447"/>
                <a:chExt cx="2606105" cy="49200"/>
              </a:xfrm>
            </p:grpSpPr>
            <p:sp>
              <p:nvSpPr>
                <p:cNvPr id="7969" name="Google Shape;7969;p9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0" name="Google Shape;7970;p9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1" name="Google Shape;7971;p9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2" name="Google Shape;7972;p9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p9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4" name="Google Shape;7974;p9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p9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6" name="Google Shape;7976;p9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7" name="Google Shape;7977;p9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8" name="Google Shape;7978;p9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9" name="Google Shape;7979;p9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p9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p9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2" name="Google Shape;7982;p9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3" name="Google Shape;7983;p9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4" name="Google Shape;7984;p9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85" name="Google Shape;7985;p94"/>
              <p:cNvGrpSpPr/>
              <p:nvPr/>
            </p:nvGrpSpPr>
            <p:grpSpPr>
              <a:xfrm>
                <a:off x="2159414" y="3652838"/>
                <a:ext cx="2606105" cy="49200"/>
                <a:chOff x="2159414" y="3486447"/>
                <a:chExt cx="2606105" cy="49200"/>
              </a:xfrm>
            </p:grpSpPr>
            <p:sp>
              <p:nvSpPr>
                <p:cNvPr id="7986" name="Google Shape;7986;p9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7" name="Google Shape;7987;p9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8" name="Google Shape;7988;p9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9" name="Google Shape;7989;p9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0" name="Google Shape;7990;p9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p9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p9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3" name="Google Shape;7993;p9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p9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p9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6" name="Google Shape;7996;p9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p9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p9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p9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p9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1" name="Google Shape;8001;p9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02" name="Google Shape;8002;p94"/>
              <p:cNvGrpSpPr/>
              <p:nvPr/>
            </p:nvGrpSpPr>
            <p:grpSpPr>
              <a:xfrm>
                <a:off x="2159414" y="3819188"/>
                <a:ext cx="2606105" cy="49200"/>
                <a:chOff x="2159414" y="3486447"/>
                <a:chExt cx="2606105" cy="49200"/>
              </a:xfrm>
            </p:grpSpPr>
            <p:sp>
              <p:nvSpPr>
                <p:cNvPr id="8003" name="Google Shape;8003;p9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4" name="Google Shape;8004;p9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5" name="Google Shape;8005;p9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6" name="Google Shape;8006;p9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7" name="Google Shape;8007;p9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8" name="Google Shape;8008;p9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p9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p9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1" name="Google Shape;8011;p9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2" name="Google Shape;8012;p9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p9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p9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5" name="Google Shape;8015;p9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6" name="Google Shape;8016;p9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7" name="Google Shape;8017;p9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8" name="Google Shape;8018;p9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19" name="Google Shape;8019;p94"/>
              <p:cNvGrpSpPr/>
              <p:nvPr/>
            </p:nvGrpSpPr>
            <p:grpSpPr>
              <a:xfrm>
                <a:off x="2159414" y="3983540"/>
                <a:ext cx="2606105" cy="49200"/>
                <a:chOff x="2159414" y="3486447"/>
                <a:chExt cx="2606105" cy="49200"/>
              </a:xfrm>
            </p:grpSpPr>
            <p:sp>
              <p:nvSpPr>
                <p:cNvPr id="8020" name="Google Shape;8020;p9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1" name="Google Shape;8021;p9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2" name="Google Shape;8022;p9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3" name="Google Shape;8023;p9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4" name="Google Shape;8024;p9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p9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p9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p9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p9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9" name="Google Shape;8029;p9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0" name="Google Shape;8030;p9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1" name="Google Shape;8031;p9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2" name="Google Shape;8032;p9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3" name="Google Shape;8033;p9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4" name="Google Shape;8034;p9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5" name="Google Shape;8035;p9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36" name="Google Shape;8036;p94"/>
              <p:cNvGrpSpPr/>
              <p:nvPr/>
            </p:nvGrpSpPr>
            <p:grpSpPr>
              <a:xfrm>
                <a:off x="2159414" y="4157747"/>
                <a:ext cx="2606105" cy="49200"/>
                <a:chOff x="2159414" y="3486447"/>
                <a:chExt cx="2606105" cy="49200"/>
              </a:xfrm>
            </p:grpSpPr>
            <p:sp>
              <p:nvSpPr>
                <p:cNvPr id="8037" name="Google Shape;8037;p9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8" name="Google Shape;8038;p9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p9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0" name="Google Shape;8040;p9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1" name="Google Shape;8041;p9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2" name="Google Shape;8042;p9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3" name="Google Shape;8043;p9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4" name="Google Shape;8044;p9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5" name="Google Shape;8045;p9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6" name="Google Shape;8046;p9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7" name="Google Shape;8047;p9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8" name="Google Shape;8048;p9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9" name="Google Shape;8049;p9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0" name="Google Shape;8050;p9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1" name="Google Shape;8051;p9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2" name="Google Shape;8052;p9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053" name="Google Shape;8053;p94"/>
            <p:cNvGrpSpPr/>
            <p:nvPr/>
          </p:nvGrpSpPr>
          <p:grpSpPr>
            <a:xfrm>
              <a:off x="5927502" y="2084668"/>
              <a:ext cx="2377550" cy="44644"/>
              <a:chOff x="2159414" y="3486447"/>
              <a:chExt cx="2606105" cy="49200"/>
            </a:xfrm>
          </p:grpSpPr>
          <p:sp>
            <p:nvSpPr>
              <p:cNvPr id="8054" name="Google Shape;8054;p9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5" name="Google Shape;8055;p9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6" name="Google Shape;8056;p9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7" name="Google Shape;8057;p9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8" name="Google Shape;8058;p9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9" name="Google Shape;8059;p9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0" name="Google Shape;8060;p9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1" name="Google Shape;8061;p9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p9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3" name="Google Shape;8063;p9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4" name="Google Shape;8064;p9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p9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6" name="Google Shape;8066;p9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7" name="Google Shape;8067;p9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p9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9" name="Google Shape;8069;p9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70" name="Google Shape;8070;p94"/>
            <p:cNvGrpSpPr/>
            <p:nvPr/>
          </p:nvGrpSpPr>
          <p:grpSpPr>
            <a:xfrm>
              <a:off x="5927502" y="2235651"/>
              <a:ext cx="2377550" cy="44644"/>
              <a:chOff x="2159414" y="3486447"/>
              <a:chExt cx="2606105" cy="49200"/>
            </a:xfrm>
          </p:grpSpPr>
          <p:sp>
            <p:nvSpPr>
              <p:cNvPr id="8071" name="Google Shape;8071;p9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2" name="Google Shape;8072;p9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3" name="Google Shape;8073;p9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4" name="Google Shape;8074;p9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5" name="Google Shape;8075;p9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6" name="Google Shape;8076;p9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7" name="Google Shape;8077;p9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8" name="Google Shape;8078;p9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9" name="Google Shape;8079;p9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0" name="Google Shape;8080;p9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1" name="Google Shape;8081;p9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2" name="Google Shape;8082;p9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3" name="Google Shape;8083;p9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4" name="Google Shape;8084;p9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5" name="Google Shape;8085;p9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p9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87" name="Google Shape;8087;p94"/>
            <p:cNvGrpSpPr/>
            <p:nvPr/>
          </p:nvGrpSpPr>
          <p:grpSpPr>
            <a:xfrm>
              <a:off x="5927502" y="2386597"/>
              <a:ext cx="2377550" cy="44644"/>
              <a:chOff x="2159414" y="3486447"/>
              <a:chExt cx="2606105" cy="49200"/>
            </a:xfrm>
          </p:grpSpPr>
          <p:sp>
            <p:nvSpPr>
              <p:cNvPr id="8088" name="Google Shape;8088;p9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9" name="Google Shape;8089;p9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0" name="Google Shape;8090;p9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1" name="Google Shape;8091;p9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2" name="Google Shape;8092;p9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3" name="Google Shape;8093;p9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4" name="Google Shape;8094;p9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5" name="Google Shape;8095;p9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6" name="Google Shape;8096;p9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7" name="Google Shape;8097;p9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8" name="Google Shape;8098;p9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9" name="Google Shape;8099;p9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0" name="Google Shape;8100;p9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1" name="Google Shape;8101;p9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2" name="Google Shape;8102;p9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3" name="Google Shape;8103;p9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04" name="Google Shape;8104;p94"/>
            <p:cNvGrpSpPr/>
            <p:nvPr/>
          </p:nvGrpSpPr>
          <p:grpSpPr>
            <a:xfrm>
              <a:off x="5927502" y="2535730"/>
              <a:ext cx="2377550" cy="44644"/>
              <a:chOff x="2159414" y="3486447"/>
              <a:chExt cx="2606105" cy="49200"/>
            </a:xfrm>
          </p:grpSpPr>
          <p:sp>
            <p:nvSpPr>
              <p:cNvPr id="8105" name="Google Shape;8105;p9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6" name="Google Shape;8106;p9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7" name="Google Shape;8107;p9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8" name="Google Shape;8108;p9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9" name="Google Shape;8109;p9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0" name="Google Shape;8110;p9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1" name="Google Shape;8111;p9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p9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p9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4" name="Google Shape;8114;p9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5" name="Google Shape;8115;p9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6" name="Google Shape;8116;p9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7" name="Google Shape;8117;p9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8" name="Google Shape;8118;p9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9" name="Google Shape;8119;p9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0" name="Google Shape;8120;p9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21" name="Google Shape;8121;p94"/>
            <p:cNvGrpSpPr/>
            <p:nvPr/>
          </p:nvGrpSpPr>
          <p:grpSpPr>
            <a:xfrm>
              <a:off x="5927502" y="2693806"/>
              <a:ext cx="2377550" cy="44644"/>
              <a:chOff x="2159414" y="3486447"/>
              <a:chExt cx="2606105" cy="49200"/>
            </a:xfrm>
          </p:grpSpPr>
          <p:sp>
            <p:nvSpPr>
              <p:cNvPr id="8122" name="Google Shape;8122;p9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3" name="Google Shape;8123;p9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4" name="Google Shape;8124;p9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p9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6" name="Google Shape;8126;p9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7" name="Google Shape;8127;p9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8" name="Google Shape;8128;p9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9" name="Google Shape;8129;p9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0" name="Google Shape;8130;p9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1" name="Google Shape;8131;p9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2" name="Google Shape;8132;p9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p9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p9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5" name="Google Shape;8135;p9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6" name="Google Shape;8136;p9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7" name="Google Shape;8137;p9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38" name="Google Shape;8138;p94"/>
            <p:cNvGrpSpPr/>
            <p:nvPr/>
          </p:nvGrpSpPr>
          <p:grpSpPr>
            <a:xfrm>
              <a:off x="5927502" y="2851881"/>
              <a:ext cx="2377550" cy="44644"/>
              <a:chOff x="2159414" y="3486447"/>
              <a:chExt cx="2606105" cy="49200"/>
            </a:xfrm>
          </p:grpSpPr>
          <p:sp>
            <p:nvSpPr>
              <p:cNvPr id="8139" name="Google Shape;8139;p9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0" name="Google Shape;8140;p9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p9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2" name="Google Shape;8142;p9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3" name="Google Shape;8143;p9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4" name="Google Shape;8144;p9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p9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6" name="Google Shape;8146;p9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7" name="Google Shape;8147;p9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8" name="Google Shape;8148;p9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9" name="Google Shape;8149;p9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0" name="Google Shape;8150;p9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1" name="Google Shape;8151;p9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2" name="Google Shape;8152;p9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p9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4" name="Google Shape;8154;p9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155" name="Google Shape;8155;p9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400"/>
              <a:buNone/>
              <a:defRPr/>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8156" name="Google Shape;8156;p9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157" name="Google Shape;8157;p9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8158" name="Google Shape;8158;p94"/>
          <p:cNvPicPr preferRelativeResize="0"/>
          <p:nvPr/>
        </p:nvPicPr>
        <p:blipFill rotWithShape="1">
          <a:blip r:embed="rId2">
            <a:alphaModFix/>
          </a:blip>
          <a:srcRect/>
          <a:stretch/>
        </p:blipFill>
        <p:spPr>
          <a:xfrm>
            <a:off x="8041517" y="4778600"/>
            <a:ext cx="597594" cy="170400"/>
          </a:xfrm>
          <a:prstGeom prst="rect">
            <a:avLst/>
          </a:prstGeom>
          <a:noFill/>
          <a:ln>
            <a:noFill/>
          </a:ln>
        </p:spPr>
      </p:pic>
      <p:grpSp>
        <p:nvGrpSpPr>
          <p:cNvPr id="8159" name="Google Shape;8159;p94"/>
          <p:cNvGrpSpPr/>
          <p:nvPr/>
        </p:nvGrpSpPr>
        <p:grpSpPr>
          <a:xfrm>
            <a:off x="8041173" y="4778596"/>
            <a:ext cx="598277" cy="170409"/>
            <a:chOff x="238125" y="1822850"/>
            <a:chExt cx="7080200" cy="2016675"/>
          </a:xfrm>
        </p:grpSpPr>
        <p:sp>
          <p:nvSpPr>
            <p:cNvPr id="8160" name="Google Shape;8160;p9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1" name="Google Shape;8161;p9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2" name="Google Shape;8162;p9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p9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4" name="Google Shape;8164;p9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5" name="Google Shape;8165;p9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6" name="Google Shape;8166;p9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167" name="Google Shape;8167;p94"/>
          <p:cNvSpPr/>
          <p:nvPr/>
        </p:nvSpPr>
        <p:spPr>
          <a:xfrm>
            <a:off x="560050" y="1090200"/>
            <a:ext cx="2531700" cy="3331800"/>
          </a:xfrm>
          <a:prstGeom prst="roundRect">
            <a:avLst>
              <a:gd name="adj" fmla="val 5336"/>
            </a:avLst>
          </a:prstGeom>
          <a:solidFill>
            <a:schemeClr val="lt1"/>
          </a:solidFill>
          <a:ln>
            <a:noFill/>
          </a:ln>
          <a:effectLst>
            <a:outerShdw blurRad="514350" dist="114300" dir="5400000" algn="bl" rotWithShape="0">
              <a:schemeClr val="lt2">
                <a:alpha val="49800"/>
              </a:schemeClr>
            </a:outerShdw>
          </a:effectLst>
        </p:spPr>
        <p:txBody>
          <a:bodyPr spcFirstLastPara="1" wrap="square" lIns="182875" tIns="822950" rIns="182875" bIns="91425" anchor="t" anchorCtr="0">
            <a:noAutofit/>
          </a:bodyPr>
          <a:lstStyle/>
          <a:p>
            <a:pPr marL="0" marR="0" lvl="0" indent="0" algn="l" rtl="0">
              <a:lnSpc>
                <a:spcPct val="115000"/>
              </a:lnSpc>
              <a:spcBef>
                <a:spcPts val="1200"/>
              </a:spcBef>
              <a:spcAft>
                <a:spcPts val="0"/>
              </a:spcAft>
              <a:buClr>
                <a:srgbClr val="000000"/>
              </a:buClr>
              <a:buSzPts val="1100"/>
              <a:buFont typeface="Arial"/>
              <a:buNone/>
            </a:pPr>
            <a:endParaRPr sz="1100" b="0" i="0" u="none" strike="noStrike" cap="none">
              <a:solidFill>
                <a:schemeClr val="dk1"/>
              </a:solidFill>
              <a:latin typeface="Inter"/>
              <a:ea typeface="Inter"/>
              <a:cs typeface="Inter"/>
              <a:sym typeface="Inter"/>
            </a:endParaRPr>
          </a:p>
        </p:txBody>
      </p:sp>
      <p:sp>
        <p:nvSpPr>
          <p:cNvPr id="8168" name="Google Shape;8168;p94"/>
          <p:cNvSpPr/>
          <p:nvPr/>
        </p:nvSpPr>
        <p:spPr>
          <a:xfrm>
            <a:off x="3309300" y="1090200"/>
            <a:ext cx="2531700" cy="3331800"/>
          </a:xfrm>
          <a:prstGeom prst="roundRect">
            <a:avLst>
              <a:gd name="adj" fmla="val 5336"/>
            </a:avLst>
          </a:prstGeom>
          <a:solidFill>
            <a:schemeClr val="lt1"/>
          </a:solidFill>
          <a:ln>
            <a:noFill/>
          </a:ln>
          <a:effectLst>
            <a:outerShdw blurRad="514350" dist="114300" dir="5400000" algn="bl" rotWithShape="0">
              <a:schemeClr val="lt2">
                <a:alpha val="49800"/>
              </a:schemeClr>
            </a:outerShdw>
          </a:effectLst>
        </p:spPr>
        <p:txBody>
          <a:bodyPr spcFirstLastPara="1" wrap="square" lIns="182875" tIns="822950" rIns="182875" bIns="91425" anchor="t" anchorCtr="0">
            <a:noAutofit/>
          </a:bodyPr>
          <a:lstStyle/>
          <a:p>
            <a:pPr marL="0" marR="0" lvl="0" indent="0" algn="l" rtl="0">
              <a:lnSpc>
                <a:spcPct val="115000"/>
              </a:lnSpc>
              <a:spcBef>
                <a:spcPts val="1200"/>
              </a:spcBef>
              <a:spcAft>
                <a:spcPts val="0"/>
              </a:spcAft>
              <a:buClr>
                <a:srgbClr val="000000"/>
              </a:buClr>
              <a:buSzPts val="1100"/>
              <a:buFont typeface="Arial"/>
              <a:buNone/>
            </a:pPr>
            <a:endParaRPr sz="1100" b="0" i="0" u="none" strike="noStrike" cap="none">
              <a:solidFill>
                <a:schemeClr val="dk1"/>
              </a:solidFill>
              <a:latin typeface="Inter"/>
              <a:ea typeface="Inter"/>
              <a:cs typeface="Inter"/>
              <a:sym typeface="Inter"/>
            </a:endParaRPr>
          </a:p>
        </p:txBody>
      </p:sp>
      <p:sp>
        <p:nvSpPr>
          <p:cNvPr id="8169" name="Google Shape;8169;p94"/>
          <p:cNvSpPr/>
          <p:nvPr/>
        </p:nvSpPr>
        <p:spPr>
          <a:xfrm>
            <a:off x="6058550" y="1090200"/>
            <a:ext cx="2531700" cy="3331800"/>
          </a:xfrm>
          <a:prstGeom prst="roundRect">
            <a:avLst>
              <a:gd name="adj" fmla="val 5336"/>
            </a:avLst>
          </a:prstGeom>
          <a:solidFill>
            <a:schemeClr val="lt1"/>
          </a:solidFill>
          <a:ln>
            <a:noFill/>
          </a:ln>
          <a:effectLst>
            <a:outerShdw blurRad="514350" dist="114300" dir="5400000" algn="bl" rotWithShape="0">
              <a:schemeClr val="lt2">
                <a:alpha val="49800"/>
              </a:schemeClr>
            </a:outerShdw>
          </a:effectLst>
        </p:spPr>
        <p:txBody>
          <a:bodyPr spcFirstLastPara="1" wrap="square" lIns="182875" tIns="822950" rIns="182875" bIns="91425" anchor="t" anchorCtr="0">
            <a:noAutofit/>
          </a:bodyPr>
          <a:lstStyle/>
          <a:p>
            <a:pPr marL="0" marR="0" lvl="0" indent="0" algn="l" rtl="0">
              <a:lnSpc>
                <a:spcPct val="115000"/>
              </a:lnSpc>
              <a:spcBef>
                <a:spcPts val="1200"/>
              </a:spcBef>
              <a:spcAft>
                <a:spcPts val="0"/>
              </a:spcAft>
              <a:buClr>
                <a:srgbClr val="000000"/>
              </a:buClr>
              <a:buSzPts val="1100"/>
              <a:buFont typeface="Arial"/>
              <a:buNone/>
            </a:pPr>
            <a:endParaRPr sz="1100" b="0" i="0" u="none" strike="noStrike" cap="none">
              <a:solidFill>
                <a:schemeClr val="dk1"/>
              </a:solidFill>
              <a:latin typeface="Inter"/>
              <a:ea typeface="Inter"/>
              <a:cs typeface="Inter"/>
              <a:sym typeface="Inter"/>
            </a:endParaRPr>
          </a:p>
        </p:txBody>
      </p:sp>
      <p:sp>
        <p:nvSpPr>
          <p:cNvPr id="8170" name="Google Shape;8170;p94"/>
          <p:cNvSpPr txBox="1">
            <a:spLocks noGrp="1"/>
          </p:cNvSpPr>
          <p:nvPr>
            <p:ph type="body" idx="1"/>
          </p:nvPr>
        </p:nvSpPr>
        <p:spPr>
          <a:xfrm>
            <a:off x="777600" y="1929600"/>
            <a:ext cx="2088000" cy="19530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8171" name="Google Shape;8171;p94"/>
          <p:cNvSpPr txBox="1">
            <a:spLocks noGrp="1"/>
          </p:cNvSpPr>
          <p:nvPr>
            <p:ph type="body" idx="2"/>
          </p:nvPr>
        </p:nvSpPr>
        <p:spPr>
          <a:xfrm>
            <a:off x="3531150" y="1929600"/>
            <a:ext cx="2088000" cy="19530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8172" name="Google Shape;8172;p94"/>
          <p:cNvSpPr txBox="1">
            <a:spLocks noGrp="1"/>
          </p:cNvSpPr>
          <p:nvPr>
            <p:ph type="body" idx="3"/>
          </p:nvPr>
        </p:nvSpPr>
        <p:spPr>
          <a:xfrm>
            <a:off x="6280400" y="1929600"/>
            <a:ext cx="2088000" cy="19530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1"/>
        <p:cNvGrpSpPr/>
        <p:nvPr/>
      </p:nvGrpSpPr>
      <p:grpSpPr>
        <a:xfrm>
          <a:off x="0" y="0"/>
          <a:ext cx="0" cy="0"/>
          <a:chOff x="0" y="0"/>
          <a:chExt cx="0" cy="0"/>
        </a:xfrm>
      </p:grpSpPr>
      <p:sp>
        <p:nvSpPr>
          <p:cNvPr id="42" name="Google Shape;42;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rmAutofit/>
          </a:bodyPr>
          <a:lstStyle>
            <a:lvl1pPr marL="457200" lvl="0" indent="-228600" rtl="0">
              <a:lnSpc>
                <a:spcPct val="100000"/>
              </a:lnSpc>
              <a:spcBef>
                <a:spcPts val="0"/>
              </a:spcBef>
              <a:spcAft>
                <a:spcPts val="0"/>
              </a:spcAft>
              <a:buSzPts val="1800"/>
              <a:buNone/>
              <a:defRPr/>
            </a:lvl1pPr>
          </a:lstStyle>
          <a:p>
            <a:endParaRPr/>
          </a:p>
        </p:txBody>
      </p:sp>
      <p:sp>
        <p:nvSpPr>
          <p:cNvPr id="43" name="Google Shape;43;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and 4 boxes - Light">
  <p:cSld name="TITLE_AND_TWO_COLUMNS_1_1_1_1_1_1">
    <p:bg>
      <p:bgPr>
        <a:solidFill>
          <a:srgbClr val="E2F0F9">
            <a:alpha val="58040"/>
          </a:srgbClr>
        </a:solidFill>
        <a:effectLst/>
      </p:bgPr>
    </p:bg>
    <p:spTree>
      <p:nvGrpSpPr>
        <p:cNvPr id="1" name="Shape 8173"/>
        <p:cNvGrpSpPr/>
        <p:nvPr/>
      </p:nvGrpSpPr>
      <p:grpSpPr>
        <a:xfrm>
          <a:off x="0" y="0"/>
          <a:ext cx="0" cy="0"/>
          <a:chOff x="0" y="0"/>
          <a:chExt cx="0" cy="0"/>
        </a:xfrm>
      </p:grpSpPr>
      <p:sp>
        <p:nvSpPr>
          <p:cNvPr id="8174" name="Google Shape;8174;p95"/>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175" name="Google Shape;8175;p95"/>
          <p:cNvGrpSpPr/>
          <p:nvPr/>
        </p:nvGrpSpPr>
        <p:grpSpPr>
          <a:xfrm>
            <a:off x="7112967" y="782935"/>
            <a:ext cx="1845454" cy="1820070"/>
            <a:chOff x="5927502" y="551678"/>
            <a:chExt cx="2377550" cy="2344847"/>
          </a:xfrm>
        </p:grpSpPr>
        <p:grpSp>
          <p:nvGrpSpPr>
            <p:cNvPr id="8176" name="Google Shape;8176;p95"/>
            <p:cNvGrpSpPr/>
            <p:nvPr/>
          </p:nvGrpSpPr>
          <p:grpSpPr>
            <a:xfrm>
              <a:off x="5927502" y="551678"/>
              <a:ext cx="2377550" cy="653782"/>
              <a:chOff x="2159414" y="3486447"/>
              <a:chExt cx="2606105" cy="720500"/>
            </a:xfrm>
          </p:grpSpPr>
          <p:grpSp>
            <p:nvGrpSpPr>
              <p:cNvPr id="8177" name="Google Shape;8177;p95"/>
              <p:cNvGrpSpPr/>
              <p:nvPr/>
            </p:nvGrpSpPr>
            <p:grpSpPr>
              <a:xfrm>
                <a:off x="2159414" y="3486447"/>
                <a:ext cx="2606105" cy="49200"/>
                <a:chOff x="2159414" y="3486447"/>
                <a:chExt cx="2606105" cy="49200"/>
              </a:xfrm>
            </p:grpSpPr>
            <p:sp>
              <p:nvSpPr>
                <p:cNvPr id="8178" name="Google Shape;8178;p9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9" name="Google Shape;8179;p9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0" name="Google Shape;8180;p9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1" name="Google Shape;8181;p9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2" name="Google Shape;8182;p9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3" name="Google Shape;8183;p9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4" name="Google Shape;8184;p9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p9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6" name="Google Shape;8186;p9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p9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8" name="Google Shape;8188;p9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9" name="Google Shape;8189;p9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0" name="Google Shape;8190;p9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1" name="Google Shape;8191;p9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2" name="Google Shape;8192;p9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3" name="Google Shape;8193;p9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94" name="Google Shape;8194;p95"/>
              <p:cNvGrpSpPr/>
              <p:nvPr/>
            </p:nvGrpSpPr>
            <p:grpSpPr>
              <a:xfrm>
                <a:off x="2159414" y="3652838"/>
                <a:ext cx="2606105" cy="49200"/>
                <a:chOff x="2159414" y="3486447"/>
                <a:chExt cx="2606105" cy="49200"/>
              </a:xfrm>
            </p:grpSpPr>
            <p:sp>
              <p:nvSpPr>
                <p:cNvPr id="8195" name="Google Shape;8195;p9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p9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7" name="Google Shape;8197;p9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8" name="Google Shape;8198;p9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9" name="Google Shape;8199;p9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0" name="Google Shape;8200;p9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1" name="Google Shape;8201;p9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2" name="Google Shape;8202;p9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3" name="Google Shape;8203;p9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4" name="Google Shape;8204;p9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5" name="Google Shape;8205;p9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6" name="Google Shape;8206;p9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7" name="Google Shape;8207;p9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8" name="Google Shape;8208;p9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9" name="Google Shape;8209;p9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0" name="Google Shape;8210;p9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11" name="Google Shape;8211;p95"/>
              <p:cNvGrpSpPr/>
              <p:nvPr/>
            </p:nvGrpSpPr>
            <p:grpSpPr>
              <a:xfrm>
                <a:off x="2159414" y="3819188"/>
                <a:ext cx="2606105" cy="49200"/>
                <a:chOff x="2159414" y="3486447"/>
                <a:chExt cx="2606105" cy="49200"/>
              </a:xfrm>
            </p:grpSpPr>
            <p:sp>
              <p:nvSpPr>
                <p:cNvPr id="8212" name="Google Shape;8212;p9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3" name="Google Shape;8213;p9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4" name="Google Shape;8214;p9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5" name="Google Shape;8215;p9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6" name="Google Shape;8216;p9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7" name="Google Shape;8217;p9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8" name="Google Shape;8218;p9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9" name="Google Shape;8219;p9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0" name="Google Shape;8220;p9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1" name="Google Shape;8221;p9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2" name="Google Shape;8222;p9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3" name="Google Shape;8223;p9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4" name="Google Shape;8224;p9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p9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6" name="Google Shape;8226;p9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7" name="Google Shape;8227;p9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28" name="Google Shape;8228;p95"/>
              <p:cNvGrpSpPr/>
              <p:nvPr/>
            </p:nvGrpSpPr>
            <p:grpSpPr>
              <a:xfrm>
                <a:off x="2159414" y="3983540"/>
                <a:ext cx="2606105" cy="49200"/>
                <a:chOff x="2159414" y="3486447"/>
                <a:chExt cx="2606105" cy="49200"/>
              </a:xfrm>
            </p:grpSpPr>
            <p:sp>
              <p:nvSpPr>
                <p:cNvPr id="8229" name="Google Shape;8229;p9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0" name="Google Shape;8230;p9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1" name="Google Shape;8231;p9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2" name="Google Shape;8232;p9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3" name="Google Shape;8233;p9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4" name="Google Shape;8234;p9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p9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6" name="Google Shape;8236;p9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7" name="Google Shape;8237;p9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8" name="Google Shape;8238;p9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9" name="Google Shape;8239;p9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0" name="Google Shape;8240;p9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1" name="Google Shape;8241;p9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p9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3" name="Google Shape;8243;p9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4" name="Google Shape;8244;p9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45" name="Google Shape;8245;p95"/>
              <p:cNvGrpSpPr/>
              <p:nvPr/>
            </p:nvGrpSpPr>
            <p:grpSpPr>
              <a:xfrm>
                <a:off x="2159414" y="4157747"/>
                <a:ext cx="2606105" cy="49200"/>
                <a:chOff x="2159414" y="3486447"/>
                <a:chExt cx="2606105" cy="49200"/>
              </a:xfrm>
            </p:grpSpPr>
            <p:sp>
              <p:nvSpPr>
                <p:cNvPr id="8246" name="Google Shape;8246;p9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7" name="Google Shape;8247;p9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8" name="Google Shape;8248;p9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9" name="Google Shape;8249;p9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0" name="Google Shape;8250;p9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1" name="Google Shape;8251;p9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2" name="Google Shape;8252;p9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3" name="Google Shape;8253;p9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4" name="Google Shape;8254;p9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5" name="Google Shape;8255;p9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6" name="Google Shape;8256;p9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7" name="Google Shape;8257;p9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8" name="Google Shape;8258;p9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9" name="Google Shape;8259;p9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0" name="Google Shape;8260;p9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1" name="Google Shape;8261;p9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262" name="Google Shape;8262;p95"/>
            <p:cNvGrpSpPr/>
            <p:nvPr/>
          </p:nvGrpSpPr>
          <p:grpSpPr>
            <a:xfrm>
              <a:off x="5927502" y="1318161"/>
              <a:ext cx="2377550" cy="653782"/>
              <a:chOff x="2159414" y="3486447"/>
              <a:chExt cx="2606105" cy="720500"/>
            </a:xfrm>
          </p:grpSpPr>
          <p:grpSp>
            <p:nvGrpSpPr>
              <p:cNvPr id="8263" name="Google Shape;8263;p95"/>
              <p:cNvGrpSpPr/>
              <p:nvPr/>
            </p:nvGrpSpPr>
            <p:grpSpPr>
              <a:xfrm>
                <a:off x="2159414" y="3486447"/>
                <a:ext cx="2606105" cy="49200"/>
                <a:chOff x="2159414" y="3486447"/>
                <a:chExt cx="2606105" cy="49200"/>
              </a:xfrm>
            </p:grpSpPr>
            <p:sp>
              <p:nvSpPr>
                <p:cNvPr id="8264" name="Google Shape;8264;p9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5" name="Google Shape;8265;p9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6" name="Google Shape;8266;p9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7" name="Google Shape;8267;p9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8" name="Google Shape;8268;p9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9" name="Google Shape;8269;p9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0" name="Google Shape;8270;p9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1" name="Google Shape;8271;p9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2" name="Google Shape;8272;p9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3" name="Google Shape;8273;p9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4" name="Google Shape;8274;p9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5" name="Google Shape;8275;p9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6" name="Google Shape;8276;p9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7" name="Google Shape;8277;p9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8" name="Google Shape;8278;p9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9" name="Google Shape;8279;p9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80" name="Google Shape;8280;p95"/>
              <p:cNvGrpSpPr/>
              <p:nvPr/>
            </p:nvGrpSpPr>
            <p:grpSpPr>
              <a:xfrm>
                <a:off x="2159414" y="3652838"/>
                <a:ext cx="2606105" cy="49200"/>
                <a:chOff x="2159414" y="3486447"/>
                <a:chExt cx="2606105" cy="49200"/>
              </a:xfrm>
            </p:grpSpPr>
            <p:sp>
              <p:nvSpPr>
                <p:cNvPr id="8281" name="Google Shape;8281;p9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2" name="Google Shape;8282;p9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3" name="Google Shape;8283;p9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4" name="Google Shape;8284;p9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5" name="Google Shape;8285;p9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6" name="Google Shape;8286;p9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7" name="Google Shape;8287;p9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8" name="Google Shape;8288;p9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9" name="Google Shape;8289;p9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0" name="Google Shape;8290;p9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1" name="Google Shape;8291;p9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2" name="Google Shape;8292;p9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3" name="Google Shape;8293;p9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4" name="Google Shape;8294;p9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5" name="Google Shape;8295;p9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6" name="Google Shape;8296;p9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97" name="Google Shape;8297;p95"/>
              <p:cNvGrpSpPr/>
              <p:nvPr/>
            </p:nvGrpSpPr>
            <p:grpSpPr>
              <a:xfrm>
                <a:off x="2159414" y="3819188"/>
                <a:ext cx="2606105" cy="49200"/>
                <a:chOff x="2159414" y="3486447"/>
                <a:chExt cx="2606105" cy="49200"/>
              </a:xfrm>
            </p:grpSpPr>
            <p:sp>
              <p:nvSpPr>
                <p:cNvPr id="8298" name="Google Shape;8298;p9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9" name="Google Shape;8299;p9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0" name="Google Shape;8300;p9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1" name="Google Shape;8301;p9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2" name="Google Shape;8302;p9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3" name="Google Shape;8303;p9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4" name="Google Shape;8304;p9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5" name="Google Shape;8305;p9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6" name="Google Shape;8306;p9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7" name="Google Shape;8307;p9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8" name="Google Shape;8308;p9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9" name="Google Shape;8309;p9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0" name="Google Shape;8310;p9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1" name="Google Shape;8311;p9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2" name="Google Shape;8312;p9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3" name="Google Shape;8313;p9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14" name="Google Shape;8314;p95"/>
              <p:cNvGrpSpPr/>
              <p:nvPr/>
            </p:nvGrpSpPr>
            <p:grpSpPr>
              <a:xfrm>
                <a:off x="2159414" y="3983540"/>
                <a:ext cx="2606105" cy="49200"/>
                <a:chOff x="2159414" y="3486447"/>
                <a:chExt cx="2606105" cy="49200"/>
              </a:xfrm>
            </p:grpSpPr>
            <p:sp>
              <p:nvSpPr>
                <p:cNvPr id="8315" name="Google Shape;8315;p9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6" name="Google Shape;8316;p9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7" name="Google Shape;8317;p9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8" name="Google Shape;8318;p9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9" name="Google Shape;8319;p9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0" name="Google Shape;8320;p9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1" name="Google Shape;8321;p9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2" name="Google Shape;8322;p9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3" name="Google Shape;8323;p9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4" name="Google Shape;8324;p9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5" name="Google Shape;8325;p9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6" name="Google Shape;8326;p9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7" name="Google Shape;8327;p9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8" name="Google Shape;8328;p9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9" name="Google Shape;8329;p9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0" name="Google Shape;8330;p9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31" name="Google Shape;8331;p95"/>
              <p:cNvGrpSpPr/>
              <p:nvPr/>
            </p:nvGrpSpPr>
            <p:grpSpPr>
              <a:xfrm>
                <a:off x="2159414" y="4157747"/>
                <a:ext cx="2606105" cy="49200"/>
                <a:chOff x="2159414" y="3486447"/>
                <a:chExt cx="2606105" cy="49200"/>
              </a:xfrm>
            </p:grpSpPr>
            <p:sp>
              <p:nvSpPr>
                <p:cNvPr id="8332" name="Google Shape;8332;p9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3" name="Google Shape;8333;p9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4" name="Google Shape;8334;p9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5" name="Google Shape;8335;p9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6" name="Google Shape;8336;p9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7" name="Google Shape;8337;p9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8" name="Google Shape;8338;p9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9" name="Google Shape;8339;p9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0" name="Google Shape;8340;p9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1" name="Google Shape;8341;p9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2" name="Google Shape;8342;p9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3" name="Google Shape;8343;p9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4" name="Google Shape;8344;p9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5" name="Google Shape;8345;p9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6" name="Google Shape;8346;p9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7" name="Google Shape;8347;p9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348" name="Google Shape;8348;p95"/>
            <p:cNvGrpSpPr/>
            <p:nvPr/>
          </p:nvGrpSpPr>
          <p:grpSpPr>
            <a:xfrm>
              <a:off x="5927502" y="2084668"/>
              <a:ext cx="2377550" cy="44644"/>
              <a:chOff x="2159414" y="3486447"/>
              <a:chExt cx="2606105" cy="49200"/>
            </a:xfrm>
          </p:grpSpPr>
          <p:sp>
            <p:nvSpPr>
              <p:cNvPr id="8349" name="Google Shape;8349;p9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0" name="Google Shape;8350;p9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1" name="Google Shape;8351;p9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2" name="Google Shape;8352;p9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3" name="Google Shape;8353;p9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4" name="Google Shape;8354;p9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5" name="Google Shape;8355;p9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6" name="Google Shape;8356;p9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7" name="Google Shape;8357;p9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8" name="Google Shape;8358;p9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9" name="Google Shape;8359;p9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0" name="Google Shape;8360;p9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1" name="Google Shape;8361;p9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2" name="Google Shape;8362;p9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3" name="Google Shape;8363;p9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4" name="Google Shape;8364;p9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65" name="Google Shape;8365;p95"/>
            <p:cNvGrpSpPr/>
            <p:nvPr/>
          </p:nvGrpSpPr>
          <p:grpSpPr>
            <a:xfrm>
              <a:off x="5927502" y="2235651"/>
              <a:ext cx="2377550" cy="44644"/>
              <a:chOff x="2159414" y="3486447"/>
              <a:chExt cx="2606105" cy="49200"/>
            </a:xfrm>
          </p:grpSpPr>
          <p:sp>
            <p:nvSpPr>
              <p:cNvPr id="8366" name="Google Shape;8366;p9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7" name="Google Shape;8367;p9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8" name="Google Shape;8368;p9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9" name="Google Shape;8369;p9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0" name="Google Shape;8370;p9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1" name="Google Shape;8371;p9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2" name="Google Shape;8372;p9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3" name="Google Shape;8373;p9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4" name="Google Shape;8374;p9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5" name="Google Shape;8375;p9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6" name="Google Shape;8376;p9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7" name="Google Shape;8377;p9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8" name="Google Shape;8378;p9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9" name="Google Shape;8379;p9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0" name="Google Shape;8380;p9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1" name="Google Shape;8381;p9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82" name="Google Shape;8382;p95"/>
            <p:cNvGrpSpPr/>
            <p:nvPr/>
          </p:nvGrpSpPr>
          <p:grpSpPr>
            <a:xfrm>
              <a:off x="5927502" y="2386597"/>
              <a:ext cx="2377550" cy="44644"/>
              <a:chOff x="2159414" y="3486447"/>
              <a:chExt cx="2606105" cy="49200"/>
            </a:xfrm>
          </p:grpSpPr>
          <p:sp>
            <p:nvSpPr>
              <p:cNvPr id="8383" name="Google Shape;8383;p9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4" name="Google Shape;8384;p9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5" name="Google Shape;8385;p9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6" name="Google Shape;8386;p9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7" name="Google Shape;8387;p9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8" name="Google Shape;8388;p9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9" name="Google Shape;8389;p9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0" name="Google Shape;8390;p9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1" name="Google Shape;8391;p9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2" name="Google Shape;8392;p9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3" name="Google Shape;8393;p9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4" name="Google Shape;8394;p9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5" name="Google Shape;8395;p9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6" name="Google Shape;8396;p9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7" name="Google Shape;8397;p9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8" name="Google Shape;8398;p9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99" name="Google Shape;8399;p95"/>
            <p:cNvGrpSpPr/>
            <p:nvPr/>
          </p:nvGrpSpPr>
          <p:grpSpPr>
            <a:xfrm>
              <a:off x="5927502" y="2535730"/>
              <a:ext cx="2377550" cy="44644"/>
              <a:chOff x="2159414" y="3486447"/>
              <a:chExt cx="2606105" cy="49200"/>
            </a:xfrm>
          </p:grpSpPr>
          <p:sp>
            <p:nvSpPr>
              <p:cNvPr id="8400" name="Google Shape;8400;p9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1" name="Google Shape;8401;p9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2" name="Google Shape;8402;p9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3" name="Google Shape;8403;p9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4" name="Google Shape;8404;p9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5" name="Google Shape;8405;p9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6" name="Google Shape;8406;p9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7" name="Google Shape;8407;p9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8" name="Google Shape;8408;p9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9" name="Google Shape;8409;p9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0" name="Google Shape;8410;p9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1" name="Google Shape;8411;p9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2" name="Google Shape;8412;p9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3" name="Google Shape;8413;p9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4" name="Google Shape;8414;p9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5" name="Google Shape;8415;p9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16" name="Google Shape;8416;p95"/>
            <p:cNvGrpSpPr/>
            <p:nvPr/>
          </p:nvGrpSpPr>
          <p:grpSpPr>
            <a:xfrm>
              <a:off x="5927502" y="2693806"/>
              <a:ext cx="2377550" cy="44644"/>
              <a:chOff x="2159414" y="3486447"/>
              <a:chExt cx="2606105" cy="49200"/>
            </a:xfrm>
          </p:grpSpPr>
          <p:sp>
            <p:nvSpPr>
              <p:cNvPr id="8417" name="Google Shape;8417;p9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8" name="Google Shape;8418;p9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9" name="Google Shape;8419;p9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0" name="Google Shape;8420;p9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1" name="Google Shape;8421;p9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2" name="Google Shape;8422;p9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3" name="Google Shape;8423;p9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4" name="Google Shape;8424;p9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5" name="Google Shape;8425;p9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6" name="Google Shape;8426;p9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7" name="Google Shape;8427;p9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8" name="Google Shape;8428;p9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9" name="Google Shape;8429;p9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0" name="Google Shape;8430;p9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1" name="Google Shape;8431;p9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2" name="Google Shape;8432;p9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33" name="Google Shape;8433;p95"/>
            <p:cNvGrpSpPr/>
            <p:nvPr/>
          </p:nvGrpSpPr>
          <p:grpSpPr>
            <a:xfrm>
              <a:off x="5927502" y="2851881"/>
              <a:ext cx="2377550" cy="44644"/>
              <a:chOff x="2159414" y="3486447"/>
              <a:chExt cx="2606105" cy="49200"/>
            </a:xfrm>
          </p:grpSpPr>
          <p:sp>
            <p:nvSpPr>
              <p:cNvPr id="8434" name="Google Shape;8434;p9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5" name="Google Shape;8435;p9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6" name="Google Shape;8436;p9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7" name="Google Shape;8437;p9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8" name="Google Shape;8438;p9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9" name="Google Shape;8439;p9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0" name="Google Shape;8440;p9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1" name="Google Shape;8441;p9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2" name="Google Shape;8442;p9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3" name="Google Shape;8443;p9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4" name="Google Shape;8444;p9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5" name="Google Shape;8445;p9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6" name="Google Shape;8446;p9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7" name="Google Shape;8447;p9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8" name="Google Shape;8448;p9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9" name="Google Shape;8449;p9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450" name="Google Shape;8450;p9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400"/>
              <a:buNone/>
              <a:defRPr/>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8451" name="Google Shape;8451;p9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452" name="Google Shape;8452;p9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8453" name="Google Shape;8453;p95"/>
          <p:cNvPicPr preferRelativeResize="0"/>
          <p:nvPr/>
        </p:nvPicPr>
        <p:blipFill rotWithShape="1">
          <a:blip r:embed="rId2">
            <a:alphaModFix/>
          </a:blip>
          <a:srcRect/>
          <a:stretch/>
        </p:blipFill>
        <p:spPr>
          <a:xfrm>
            <a:off x="8041517" y="4778600"/>
            <a:ext cx="597594" cy="170400"/>
          </a:xfrm>
          <a:prstGeom prst="rect">
            <a:avLst/>
          </a:prstGeom>
          <a:noFill/>
          <a:ln>
            <a:noFill/>
          </a:ln>
        </p:spPr>
      </p:pic>
      <p:sp>
        <p:nvSpPr>
          <p:cNvPr id="8454" name="Google Shape;8454;p95"/>
          <p:cNvSpPr/>
          <p:nvPr/>
        </p:nvSpPr>
        <p:spPr>
          <a:xfrm>
            <a:off x="2573999" y="1090211"/>
            <a:ext cx="1888200" cy="3331800"/>
          </a:xfrm>
          <a:prstGeom prst="roundRect">
            <a:avLst>
              <a:gd name="adj" fmla="val 5336"/>
            </a:avLst>
          </a:prstGeom>
          <a:solidFill>
            <a:schemeClr val="lt1"/>
          </a:solidFill>
          <a:ln>
            <a:noFill/>
          </a:ln>
          <a:effectLst>
            <a:outerShdw blurRad="514350" dist="114300" dir="5400000" algn="bl" rotWithShape="0">
              <a:schemeClr val="lt2">
                <a:alpha val="49800"/>
              </a:schemeClr>
            </a:outerShdw>
          </a:effectLst>
        </p:spPr>
        <p:txBody>
          <a:bodyPr spcFirstLastPara="1" wrap="square" lIns="146300" tIns="731500" rIns="146300" bIns="91425" anchor="t" anchorCtr="0">
            <a:noAutofit/>
          </a:bodyPr>
          <a:lstStyle/>
          <a:p>
            <a:pPr marL="0" marR="0" lvl="0" indent="0" algn="l" rtl="0">
              <a:lnSpc>
                <a:spcPct val="115000"/>
              </a:lnSpc>
              <a:spcBef>
                <a:spcPts val="1200"/>
              </a:spcBef>
              <a:spcAft>
                <a:spcPts val="0"/>
              </a:spcAft>
              <a:buClr>
                <a:srgbClr val="000000"/>
              </a:buClr>
              <a:buSzPts val="1000"/>
              <a:buFont typeface="Arial"/>
              <a:buNone/>
            </a:pPr>
            <a:endParaRPr sz="1000" b="0" i="0" u="none" strike="noStrike" cap="none">
              <a:solidFill>
                <a:schemeClr val="dk1"/>
              </a:solidFill>
              <a:latin typeface="Inter"/>
              <a:ea typeface="Inter"/>
              <a:cs typeface="Inter"/>
              <a:sym typeface="Inter"/>
            </a:endParaRPr>
          </a:p>
        </p:txBody>
      </p:sp>
      <p:sp>
        <p:nvSpPr>
          <p:cNvPr id="8455" name="Google Shape;8455;p95"/>
          <p:cNvSpPr/>
          <p:nvPr/>
        </p:nvSpPr>
        <p:spPr>
          <a:xfrm>
            <a:off x="4672924" y="1090211"/>
            <a:ext cx="1888200" cy="3331800"/>
          </a:xfrm>
          <a:prstGeom prst="roundRect">
            <a:avLst>
              <a:gd name="adj" fmla="val 5336"/>
            </a:avLst>
          </a:prstGeom>
          <a:solidFill>
            <a:schemeClr val="lt1"/>
          </a:solidFill>
          <a:ln>
            <a:noFill/>
          </a:ln>
          <a:effectLst>
            <a:outerShdw blurRad="514350" dist="114300" dir="5400000" algn="bl" rotWithShape="0">
              <a:schemeClr val="lt2">
                <a:alpha val="49800"/>
              </a:schemeClr>
            </a:outerShdw>
          </a:effectLst>
        </p:spPr>
        <p:txBody>
          <a:bodyPr spcFirstLastPara="1" wrap="square" lIns="146300" tIns="731500" rIns="146300" bIns="91425" anchor="t" anchorCtr="0">
            <a:noAutofit/>
          </a:bodyPr>
          <a:lstStyle/>
          <a:p>
            <a:pPr marL="0" marR="0" lvl="0" indent="0" algn="l" rtl="0">
              <a:lnSpc>
                <a:spcPct val="115000"/>
              </a:lnSpc>
              <a:spcBef>
                <a:spcPts val="1200"/>
              </a:spcBef>
              <a:spcAft>
                <a:spcPts val="0"/>
              </a:spcAft>
              <a:buClr>
                <a:srgbClr val="000000"/>
              </a:buClr>
              <a:buSzPts val="1000"/>
              <a:buFont typeface="Arial"/>
              <a:buNone/>
            </a:pPr>
            <a:endParaRPr sz="1000" b="0" i="0" u="none" strike="noStrike" cap="none">
              <a:solidFill>
                <a:schemeClr val="dk1"/>
              </a:solidFill>
              <a:latin typeface="Inter"/>
              <a:ea typeface="Inter"/>
              <a:cs typeface="Inter"/>
              <a:sym typeface="Inter"/>
            </a:endParaRPr>
          </a:p>
        </p:txBody>
      </p:sp>
      <p:sp>
        <p:nvSpPr>
          <p:cNvPr id="8456" name="Google Shape;8456;p95"/>
          <p:cNvSpPr/>
          <p:nvPr/>
        </p:nvSpPr>
        <p:spPr>
          <a:xfrm>
            <a:off x="6771849" y="1090211"/>
            <a:ext cx="1888200" cy="3331800"/>
          </a:xfrm>
          <a:prstGeom prst="roundRect">
            <a:avLst>
              <a:gd name="adj" fmla="val 5336"/>
            </a:avLst>
          </a:prstGeom>
          <a:solidFill>
            <a:schemeClr val="lt1"/>
          </a:solidFill>
          <a:ln>
            <a:noFill/>
          </a:ln>
          <a:effectLst>
            <a:outerShdw blurRad="514350" dist="114300" dir="5400000" algn="bl" rotWithShape="0">
              <a:schemeClr val="lt2">
                <a:alpha val="49800"/>
              </a:schemeClr>
            </a:outerShdw>
          </a:effectLst>
        </p:spPr>
        <p:txBody>
          <a:bodyPr spcFirstLastPara="1" wrap="square" lIns="146300" tIns="731500" rIns="146300" bIns="91425" anchor="t" anchorCtr="0">
            <a:noAutofit/>
          </a:bodyPr>
          <a:lstStyle/>
          <a:p>
            <a:pPr marL="0" marR="0" lvl="0" indent="0" algn="l" rtl="0">
              <a:lnSpc>
                <a:spcPct val="115000"/>
              </a:lnSpc>
              <a:spcBef>
                <a:spcPts val="1200"/>
              </a:spcBef>
              <a:spcAft>
                <a:spcPts val="0"/>
              </a:spcAft>
              <a:buClr>
                <a:srgbClr val="000000"/>
              </a:buClr>
              <a:buSzPts val="1000"/>
              <a:buFont typeface="Arial"/>
              <a:buNone/>
            </a:pPr>
            <a:endParaRPr sz="1000" b="0" i="0" u="none" strike="noStrike" cap="none">
              <a:solidFill>
                <a:schemeClr val="dk1"/>
              </a:solidFill>
              <a:latin typeface="Inter"/>
              <a:ea typeface="Inter"/>
              <a:cs typeface="Inter"/>
              <a:sym typeface="Inter"/>
            </a:endParaRPr>
          </a:p>
        </p:txBody>
      </p:sp>
      <p:sp>
        <p:nvSpPr>
          <p:cNvPr id="8457" name="Google Shape;8457;p95"/>
          <p:cNvSpPr/>
          <p:nvPr/>
        </p:nvSpPr>
        <p:spPr>
          <a:xfrm>
            <a:off x="475074" y="1090211"/>
            <a:ext cx="1888200" cy="3331800"/>
          </a:xfrm>
          <a:prstGeom prst="roundRect">
            <a:avLst>
              <a:gd name="adj" fmla="val 5336"/>
            </a:avLst>
          </a:prstGeom>
          <a:solidFill>
            <a:schemeClr val="lt1"/>
          </a:solidFill>
          <a:ln>
            <a:noFill/>
          </a:ln>
          <a:effectLst>
            <a:outerShdw blurRad="514350" dist="114300" dir="5400000" algn="bl" rotWithShape="0">
              <a:schemeClr val="lt2">
                <a:alpha val="49800"/>
              </a:schemeClr>
            </a:outerShdw>
          </a:effectLst>
        </p:spPr>
        <p:txBody>
          <a:bodyPr spcFirstLastPara="1" wrap="square" lIns="146300" tIns="731500" rIns="146300" bIns="91425" anchor="t" anchorCtr="0">
            <a:noAutofit/>
          </a:bodyPr>
          <a:lstStyle/>
          <a:p>
            <a:pPr marL="0" marR="0" lvl="0" indent="0" algn="l" rtl="0">
              <a:lnSpc>
                <a:spcPct val="115000"/>
              </a:lnSpc>
              <a:spcBef>
                <a:spcPts val="1200"/>
              </a:spcBef>
              <a:spcAft>
                <a:spcPts val="0"/>
              </a:spcAft>
              <a:buClr>
                <a:srgbClr val="000000"/>
              </a:buClr>
              <a:buSzPts val="1000"/>
              <a:buFont typeface="Arial"/>
              <a:buNone/>
            </a:pPr>
            <a:endParaRPr sz="1000" b="0" i="0" u="none" strike="noStrike" cap="none">
              <a:solidFill>
                <a:schemeClr val="dk1"/>
              </a:solidFill>
              <a:latin typeface="Inter"/>
              <a:ea typeface="Inter"/>
              <a:cs typeface="Inter"/>
              <a:sym typeface="Inter"/>
            </a:endParaRPr>
          </a:p>
        </p:txBody>
      </p:sp>
      <p:sp>
        <p:nvSpPr>
          <p:cNvPr id="8458" name="Google Shape;8458;p95"/>
          <p:cNvSpPr txBox="1">
            <a:spLocks noGrp="1"/>
          </p:cNvSpPr>
          <p:nvPr>
            <p:ph type="body" idx="1"/>
          </p:nvPr>
        </p:nvSpPr>
        <p:spPr>
          <a:xfrm>
            <a:off x="660175" y="1884025"/>
            <a:ext cx="1518000" cy="23292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8459" name="Google Shape;8459;p95"/>
          <p:cNvSpPr txBox="1">
            <a:spLocks noGrp="1"/>
          </p:cNvSpPr>
          <p:nvPr>
            <p:ph type="body" idx="2"/>
          </p:nvPr>
        </p:nvSpPr>
        <p:spPr>
          <a:xfrm>
            <a:off x="2759100" y="1884025"/>
            <a:ext cx="1518000" cy="23292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8460" name="Google Shape;8460;p95"/>
          <p:cNvSpPr txBox="1">
            <a:spLocks noGrp="1"/>
          </p:cNvSpPr>
          <p:nvPr>
            <p:ph type="body" idx="3"/>
          </p:nvPr>
        </p:nvSpPr>
        <p:spPr>
          <a:xfrm>
            <a:off x="4858025" y="1884025"/>
            <a:ext cx="1518000" cy="23292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8461" name="Google Shape;8461;p95"/>
          <p:cNvSpPr txBox="1">
            <a:spLocks noGrp="1"/>
          </p:cNvSpPr>
          <p:nvPr>
            <p:ph type="body" idx="4"/>
          </p:nvPr>
        </p:nvSpPr>
        <p:spPr>
          <a:xfrm>
            <a:off x="6956950" y="1884025"/>
            <a:ext cx="1518000" cy="23292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grpSp>
        <p:nvGrpSpPr>
          <p:cNvPr id="8462" name="Google Shape;8462;p95"/>
          <p:cNvGrpSpPr/>
          <p:nvPr/>
        </p:nvGrpSpPr>
        <p:grpSpPr>
          <a:xfrm>
            <a:off x="8041173" y="4778596"/>
            <a:ext cx="598277" cy="170409"/>
            <a:chOff x="238125" y="1822850"/>
            <a:chExt cx="7080200" cy="2016675"/>
          </a:xfrm>
        </p:grpSpPr>
        <p:sp>
          <p:nvSpPr>
            <p:cNvPr id="8463" name="Google Shape;8463;p9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4" name="Google Shape;8464;p9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5" name="Google Shape;8465;p9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6" name="Google Shape;8466;p9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7" name="Google Shape;8467;p9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8" name="Google Shape;8468;p9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9" name="Google Shape;8469;p9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and body split - Dark">
  <p:cSld name="TITLE_AND_BODY_1">
    <p:bg>
      <p:bgPr>
        <a:solidFill>
          <a:schemeClr val="dk1"/>
        </a:solidFill>
        <a:effectLst/>
      </p:bgPr>
    </p:bg>
    <p:spTree>
      <p:nvGrpSpPr>
        <p:cNvPr id="1" name="Shape 8470"/>
        <p:cNvGrpSpPr/>
        <p:nvPr/>
      </p:nvGrpSpPr>
      <p:grpSpPr>
        <a:xfrm>
          <a:off x="0" y="0"/>
          <a:ext cx="0" cy="0"/>
          <a:chOff x="0" y="0"/>
          <a:chExt cx="0" cy="0"/>
        </a:xfrm>
      </p:grpSpPr>
      <p:pic>
        <p:nvPicPr>
          <p:cNvPr id="8471" name="Google Shape;8471;p96"/>
          <p:cNvPicPr preferRelativeResize="0"/>
          <p:nvPr/>
        </p:nvPicPr>
        <p:blipFill rotWithShape="1">
          <a:blip r:embed="rId2">
            <a:alphaModFix/>
          </a:blip>
          <a:srcRect/>
          <a:stretch/>
        </p:blipFill>
        <p:spPr>
          <a:xfrm>
            <a:off x="8041517" y="4778600"/>
            <a:ext cx="597594" cy="170400"/>
          </a:xfrm>
          <a:prstGeom prst="rect">
            <a:avLst/>
          </a:prstGeom>
          <a:noFill/>
          <a:ln>
            <a:noFill/>
          </a:ln>
        </p:spPr>
      </p:pic>
      <p:sp>
        <p:nvSpPr>
          <p:cNvPr id="8472" name="Google Shape;8472;p96"/>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3" name="Google Shape;8473;p96"/>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800"/>
              <a:buNone/>
              <a:defRPr sz="2800"/>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8474" name="Google Shape;8474;p96"/>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8475" name="Google Shape;8475;p9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476" name="Google Shape;8476;p9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and body split - Light">
  <p:cSld name="TITLE_AND_BODY_1_2">
    <p:bg>
      <p:bgPr>
        <a:solidFill>
          <a:schemeClr val="accent6"/>
        </a:solidFill>
        <a:effectLst/>
      </p:bgPr>
    </p:bg>
    <p:spTree>
      <p:nvGrpSpPr>
        <p:cNvPr id="1" name="Shape 8477"/>
        <p:cNvGrpSpPr/>
        <p:nvPr/>
      </p:nvGrpSpPr>
      <p:grpSpPr>
        <a:xfrm>
          <a:off x="0" y="0"/>
          <a:ext cx="0" cy="0"/>
          <a:chOff x="0" y="0"/>
          <a:chExt cx="0" cy="0"/>
        </a:xfrm>
      </p:grpSpPr>
      <p:sp>
        <p:nvSpPr>
          <p:cNvPr id="8478" name="Google Shape;8478;p97"/>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9" name="Google Shape;8479;p97"/>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800"/>
              <a:buNone/>
              <a:defRPr sz="2800"/>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8480" name="Google Shape;8480;p97"/>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SzPts val="1600"/>
              <a:buChar char="●"/>
              <a:defRPr/>
            </a:lvl1pPr>
            <a:lvl2pPr marL="914400" lvl="1" indent="-317500" algn="l" rtl="0">
              <a:lnSpc>
                <a:spcPct val="115000"/>
              </a:lnSpc>
              <a:spcBef>
                <a:spcPts val="0"/>
              </a:spcBef>
              <a:spcAft>
                <a:spcPts val="0"/>
              </a:spcAft>
              <a:buSzPts val="1400"/>
              <a:buChar char="○"/>
              <a:defRPr/>
            </a:lvl2pPr>
            <a:lvl3pPr marL="1371600" lvl="2" indent="-304800" algn="l" rtl="0">
              <a:lnSpc>
                <a:spcPct val="115000"/>
              </a:lnSpc>
              <a:spcBef>
                <a:spcPts val="0"/>
              </a:spcBef>
              <a:spcAft>
                <a:spcPts val="0"/>
              </a:spcAft>
              <a:buSzPts val="1200"/>
              <a:buChar char="■"/>
              <a:defRPr/>
            </a:lvl3pPr>
            <a:lvl4pPr marL="1828800" lvl="3" indent="-304800" algn="l" rtl="0">
              <a:lnSpc>
                <a:spcPct val="115000"/>
              </a:lnSpc>
              <a:spcBef>
                <a:spcPts val="0"/>
              </a:spcBef>
              <a:spcAft>
                <a:spcPts val="0"/>
              </a:spcAft>
              <a:buSzPts val="1200"/>
              <a:buChar char="●"/>
              <a:defRPr/>
            </a:lvl4pPr>
            <a:lvl5pPr marL="2286000" lvl="4" indent="-292100" algn="l" rtl="0">
              <a:lnSpc>
                <a:spcPct val="115000"/>
              </a:lnSpc>
              <a:spcBef>
                <a:spcPts val="0"/>
              </a:spcBef>
              <a:spcAft>
                <a:spcPts val="0"/>
              </a:spcAft>
              <a:buSzPts val="1000"/>
              <a:buChar char="○"/>
              <a:defRPr/>
            </a:lvl5pPr>
            <a:lvl6pPr marL="2743200" lvl="5" indent="-292100" algn="l" rtl="0">
              <a:lnSpc>
                <a:spcPct val="115000"/>
              </a:lnSpc>
              <a:spcBef>
                <a:spcPts val="0"/>
              </a:spcBef>
              <a:spcAft>
                <a:spcPts val="0"/>
              </a:spcAft>
              <a:buSzPts val="1000"/>
              <a:buChar char="■"/>
              <a:defRPr/>
            </a:lvl6pPr>
            <a:lvl7pPr marL="3200400" lvl="6" indent="-292100" algn="l" rtl="0">
              <a:lnSpc>
                <a:spcPct val="115000"/>
              </a:lnSpc>
              <a:spcBef>
                <a:spcPts val="0"/>
              </a:spcBef>
              <a:spcAft>
                <a:spcPts val="0"/>
              </a:spcAft>
              <a:buSzPts val="1000"/>
              <a:buChar char="●"/>
              <a:defRPr/>
            </a:lvl7pPr>
            <a:lvl8pPr marL="3657600" lvl="7" indent="-285750" algn="l" rtl="0">
              <a:lnSpc>
                <a:spcPct val="115000"/>
              </a:lnSpc>
              <a:spcBef>
                <a:spcPts val="0"/>
              </a:spcBef>
              <a:spcAft>
                <a:spcPts val="0"/>
              </a:spcAft>
              <a:buSzPts val="900"/>
              <a:buChar char="○"/>
              <a:defRPr/>
            </a:lvl8pPr>
            <a:lvl9pPr marL="4114800" lvl="8" indent="-285750" algn="l" rtl="0">
              <a:lnSpc>
                <a:spcPct val="115000"/>
              </a:lnSpc>
              <a:spcBef>
                <a:spcPts val="0"/>
              </a:spcBef>
              <a:spcAft>
                <a:spcPts val="0"/>
              </a:spcAft>
              <a:buSzPts val="900"/>
              <a:buChar char="■"/>
              <a:defRPr/>
            </a:lvl9pPr>
          </a:lstStyle>
          <a:p>
            <a:endParaRPr/>
          </a:p>
        </p:txBody>
      </p:sp>
      <p:sp>
        <p:nvSpPr>
          <p:cNvPr id="8481" name="Google Shape;8481;p9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482" name="Google Shape;8482;p9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grpSp>
        <p:nvGrpSpPr>
          <p:cNvPr id="8483" name="Google Shape;8483;p97"/>
          <p:cNvGrpSpPr/>
          <p:nvPr/>
        </p:nvGrpSpPr>
        <p:grpSpPr>
          <a:xfrm>
            <a:off x="8041173" y="4778596"/>
            <a:ext cx="598277" cy="170409"/>
            <a:chOff x="238125" y="1822850"/>
            <a:chExt cx="7080200" cy="2016675"/>
          </a:xfrm>
        </p:grpSpPr>
        <p:sp>
          <p:nvSpPr>
            <p:cNvPr id="8484" name="Google Shape;8484;p9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5" name="Google Shape;8485;p9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6" name="Google Shape;8486;p9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7" name="Google Shape;8487;p9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8" name="Google Shape;8488;p9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9" name="Google Shape;8489;p9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0" name="Google Shape;8490;p9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and body w/chevron bkgrnd">
  <p:cSld name="TITLE_AND_BODY_3">
    <p:spTree>
      <p:nvGrpSpPr>
        <p:cNvPr id="1" name="Shape 8491"/>
        <p:cNvGrpSpPr/>
        <p:nvPr/>
      </p:nvGrpSpPr>
      <p:grpSpPr>
        <a:xfrm>
          <a:off x="0" y="0"/>
          <a:ext cx="0" cy="0"/>
          <a:chOff x="0" y="0"/>
          <a:chExt cx="0" cy="0"/>
        </a:xfrm>
      </p:grpSpPr>
      <p:grpSp>
        <p:nvGrpSpPr>
          <p:cNvPr id="8492" name="Google Shape;8492;p98"/>
          <p:cNvGrpSpPr/>
          <p:nvPr/>
        </p:nvGrpSpPr>
        <p:grpSpPr>
          <a:xfrm>
            <a:off x="1936602" y="6"/>
            <a:ext cx="3697033" cy="5143642"/>
            <a:chOff x="1926275" y="238125"/>
            <a:chExt cx="3765950" cy="5239525"/>
          </a:xfrm>
        </p:grpSpPr>
        <p:sp>
          <p:nvSpPr>
            <p:cNvPr id="8493" name="Google Shape;8493;p98"/>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4" name="Google Shape;8494;p98"/>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5" name="Google Shape;8495;p98"/>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6" name="Google Shape;8496;p98"/>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7" name="Google Shape;8497;p98"/>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8" name="Google Shape;8498;p98"/>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9" name="Google Shape;8499;p98"/>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0" name="Google Shape;8500;p98"/>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1" name="Google Shape;8501;p98"/>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2" name="Google Shape;8502;p98"/>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3" name="Google Shape;8503;p98"/>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4" name="Google Shape;8504;p98"/>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5" name="Google Shape;8505;p98"/>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6" name="Google Shape;8506;p98"/>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7" name="Google Shape;8507;p98"/>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8" name="Google Shape;8508;p98"/>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9" name="Google Shape;8509;p98"/>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0" name="Google Shape;8510;p98"/>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1" name="Google Shape;8511;p98"/>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2" name="Google Shape;8512;p98"/>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3" name="Google Shape;8513;p98"/>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4" name="Google Shape;8514;p98"/>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5" name="Google Shape;8515;p98"/>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6" name="Google Shape;8516;p98"/>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7" name="Google Shape;8517;p98"/>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8" name="Google Shape;8518;p98"/>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9" name="Google Shape;8519;p98"/>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0" name="Google Shape;8520;p98"/>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1" name="Google Shape;8521;p98"/>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2" name="Google Shape;8522;p98"/>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3" name="Google Shape;8523;p98"/>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4" name="Google Shape;8524;p98"/>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5" name="Google Shape;8525;p98"/>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6" name="Google Shape;8526;p98"/>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7" name="Google Shape;8527;p98"/>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8" name="Google Shape;8528;p98"/>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9" name="Google Shape;8529;p98"/>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0" name="Google Shape;8530;p98"/>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1" name="Google Shape;8531;p98"/>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2" name="Google Shape;8532;p98"/>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3" name="Google Shape;8533;p98"/>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4" name="Google Shape;8534;p98"/>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5" name="Google Shape;8535;p98"/>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6" name="Google Shape;8536;p98"/>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7" name="Google Shape;8537;p98"/>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8" name="Google Shape;8538;p98"/>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9" name="Google Shape;8539;p98"/>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0" name="Google Shape;8540;p98"/>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1" name="Google Shape;8541;p98"/>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2" name="Google Shape;8542;p98"/>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3" name="Google Shape;8543;p98"/>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4" name="Google Shape;8544;p98"/>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5" name="Google Shape;8545;p98"/>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6" name="Google Shape;8546;p98"/>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7" name="Google Shape;8547;p98"/>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8" name="Google Shape;8548;p98"/>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9" name="Google Shape;8549;p98"/>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0" name="Google Shape;8550;p98"/>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1" name="Google Shape;8551;p98"/>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2" name="Google Shape;8552;p98"/>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553" name="Google Shape;8553;p98"/>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rtl="0">
              <a:lnSpc>
                <a:spcPct val="115000"/>
              </a:lnSpc>
              <a:spcBef>
                <a:spcPts val="0"/>
              </a:spcBef>
              <a:spcAft>
                <a:spcPts val="0"/>
              </a:spcAft>
              <a:buSzPts val="2800"/>
              <a:buNone/>
              <a:defRPr sz="2800"/>
            </a:lvl1pPr>
            <a:lvl2pPr lvl="1" algn="l" rtl="0">
              <a:lnSpc>
                <a:spcPct val="115000"/>
              </a:lnSpc>
              <a:spcBef>
                <a:spcPts val="0"/>
              </a:spcBef>
              <a:spcAft>
                <a:spcPts val="0"/>
              </a:spcAft>
              <a:buSzPts val="2800"/>
              <a:buNone/>
              <a:defRPr/>
            </a:lvl2pPr>
            <a:lvl3pPr lvl="2" algn="l" rtl="0">
              <a:lnSpc>
                <a:spcPct val="115000"/>
              </a:lnSpc>
              <a:spcBef>
                <a:spcPts val="0"/>
              </a:spcBef>
              <a:spcAft>
                <a:spcPts val="0"/>
              </a:spcAft>
              <a:buSzPts val="2800"/>
              <a:buNone/>
              <a:defRPr/>
            </a:lvl3pPr>
            <a:lvl4pPr lvl="3" algn="l" rtl="0">
              <a:lnSpc>
                <a:spcPct val="115000"/>
              </a:lnSpc>
              <a:spcBef>
                <a:spcPts val="0"/>
              </a:spcBef>
              <a:spcAft>
                <a:spcPts val="0"/>
              </a:spcAft>
              <a:buSzPts val="2800"/>
              <a:buNone/>
              <a:defRPr/>
            </a:lvl4pPr>
            <a:lvl5pPr lvl="4" algn="l" rtl="0">
              <a:lnSpc>
                <a:spcPct val="115000"/>
              </a:lnSpc>
              <a:spcBef>
                <a:spcPts val="0"/>
              </a:spcBef>
              <a:spcAft>
                <a:spcPts val="0"/>
              </a:spcAft>
              <a:buSzPts val="2800"/>
              <a:buNone/>
              <a:defRPr/>
            </a:lvl5pPr>
            <a:lvl6pPr lvl="5" algn="l" rtl="0">
              <a:lnSpc>
                <a:spcPct val="115000"/>
              </a:lnSpc>
              <a:spcBef>
                <a:spcPts val="0"/>
              </a:spcBef>
              <a:spcAft>
                <a:spcPts val="0"/>
              </a:spcAft>
              <a:buSzPts val="2800"/>
              <a:buNone/>
              <a:defRPr/>
            </a:lvl6pPr>
            <a:lvl7pPr lvl="6" algn="l" rtl="0">
              <a:lnSpc>
                <a:spcPct val="115000"/>
              </a:lnSpc>
              <a:spcBef>
                <a:spcPts val="0"/>
              </a:spcBef>
              <a:spcAft>
                <a:spcPts val="0"/>
              </a:spcAft>
              <a:buSzPts val="2800"/>
              <a:buNone/>
              <a:defRPr/>
            </a:lvl7pPr>
            <a:lvl8pPr lvl="7" algn="l" rtl="0">
              <a:lnSpc>
                <a:spcPct val="115000"/>
              </a:lnSpc>
              <a:spcBef>
                <a:spcPts val="0"/>
              </a:spcBef>
              <a:spcAft>
                <a:spcPts val="0"/>
              </a:spcAft>
              <a:buSzPts val="2800"/>
              <a:buNone/>
              <a:defRPr/>
            </a:lvl8pPr>
            <a:lvl9pPr lvl="8" algn="l" rtl="0">
              <a:lnSpc>
                <a:spcPct val="115000"/>
              </a:lnSpc>
              <a:spcBef>
                <a:spcPts val="0"/>
              </a:spcBef>
              <a:spcAft>
                <a:spcPts val="0"/>
              </a:spcAft>
              <a:buSzPts val="2800"/>
              <a:buNone/>
              <a:defRPr/>
            </a:lvl9pPr>
          </a:lstStyle>
          <a:p>
            <a:endParaRPr/>
          </a:p>
        </p:txBody>
      </p:sp>
      <p:sp>
        <p:nvSpPr>
          <p:cNvPr id="8554" name="Google Shape;8554;p9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555" name="Google Shape;8555;p98"/>
          <p:cNvGrpSpPr/>
          <p:nvPr/>
        </p:nvGrpSpPr>
        <p:grpSpPr>
          <a:xfrm>
            <a:off x="8041173" y="4778596"/>
            <a:ext cx="598277" cy="170409"/>
            <a:chOff x="238125" y="1822850"/>
            <a:chExt cx="7080200" cy="2016675"/>
          </a:xfrm>
        </p:grpSpPr>
        <p:sp>
          <p:nvSpPr>
            <p:cNvPr id="8556" name="Google Shape;8556;p9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7" name="Google Shape;8557;p9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8" name="Google Shape;8558;p9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9" name="Google Shape;8559;p9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0" name="Google Shape;8560;p9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1" name="Google Shape;8561;p9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2" name="Google Shape;8562;p9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563" name="Google Shape;8563;p98"/>
          <p:cNvSpPr txBox="1">
            <a:spLocks noGrp="1"/>
          </p:cNvSpPr>
          <p:nvPr>
            <p:ph type="body" idx="1"/>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rtl="0">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8564" name="Google Shape;8564;p9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body blank bkgrnd">
  <p:cSld name="TITLE_AND_BODY_3_1">
    <p:spTree>
      <p:nvGrpSpPr>
        <p:cNvPr id="1" name="Shape 8565"/>
        <p:cNvGrpSpPr/>
        <p:nvPr/>
      </p:nvGrpSpPr>
      <p:grpSpPr>
        <a:xfrm>
          <a:off x="0" y="0"/>
          <a:ext cx="0" cy="0"/>
          <a:chOff x="0" y="0"/>
          <a:chExt cx="0" cy="0"/>
        </a:xfrm>
      </p:grpSpPr>
      <p:sp>
        <p:nvSpPr>
          <p:cNvPr id="8566" name="Google Shape;8566;p99"/>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rtl="0">
              <a:lnSpc>
                <a:spcPct val="115000"/>
              </a:lnSpc>
              <a:spcBef>
                <a:spcPts val="0"/>
              </a:spcBef>
              <a:spcAft>
                <a:spcPts val="0"/>
              </a:spcAft>
              <a:buSzPts val="2800"/>
              <a:buNone/>
              <a:defRPr sz="2800"/>
            </a:lvl1pPr>
            <a:lvl2pPr lvl="1" algn="l" rtl="0">
              <a:lnSpc>
                <a:spcPct val="115000"/>
              </a:lnSpc>
              <a:spcBef>
                <a:spcPts val="0"/>
              </a:spcBef>
              <a:spcAft>
                <a:spcPts val="0"/>
              </a:spcAft>
              <a:buSzPts val="2800"/>
              <a:buNone/>
              <a:defRPr/>
            </a:lvl2pPr>
            <a:lvl3pPr lvl="2" algn="l" rtl="0">
              <a:lnSpc>
                <a:spcPct val="115000"/>
              </a:lnSpc>
              <a:spcBef>
                <a:spcPts val="0"/>
              </a:spcBef>
              <a:spcAft>
                <a:spcPts val="0"/>
              </a:spcAft>
              <a:buSzPts val="2800"/>
              <a:buNone/>
              <a:defRPr/>
            </a:lvl3pPr>
            <a:lvl4pPr lvl="3" algn="l" rtl="0">
              <a:lnSpc>
                <a:spcPct val="115000"/>
              </a:lnSpc>
              <a:spcBef>
                <a:spcPts val="0"/>
              </a:spcBef>
              <a:spcAft>
                <a:spcPts val="0"/>
              </a:spcAft>
              <a:buSzPts val="2800"/>
              <a:buNone/>
              <a:defRPr/>
            </a:lvl4pPr>
            <a:lvl5pPr lvl="4" algn="l" rtl="0">
              <a:lnSpc>
                <a:spcPct val="115000"/>
              </a:lnSpc>
              <a:spcBef>
                <a:spcPts val="0"/>
              </a:spcBef>
              <a:spcAft>
                <a:spcPts val="0"/>
              </a:spcAft>
              <a:buSzPts val="2800"/>
              <a:buNone/>
              <a:defRPr/>
            </a:lvl5pPr>
            <a:lvl6pPr lvl="5" algn="l" rtl="0">
              <a:lnSpc>
                <a:spcPct val="115000"/>
              </a:lnSpc>
              <a:spcBef>
                <a:spcPts val="0"/>
              </a:spcBef>
              <a:spcAft>
                <a:spcPts val="0"/>
              </a:spcAft>
              <a:buSzPts val="2800"/>
              <a:buNone/>
              <a:defRPr/>
            </a:lvl6pPr>
            <a:lvl7pPr lvl="6" algn="l" rtl="0">
              <a:lnSpc>
                <a:spcPct val="115000"/>
              </a:lnSpc>
              <a:spcBef>
                <a:spcPts val="0"/>
              </a:spcBef>
              <a:spcAft>
                <a:spcPts val="0"/>
              </a:spcAft>
              <a:buSzPts val="2800"/>
              <a:buNone/>
              <a:defRPr/>
            </a:lvl7pPr>
            <a:lvl8pPr lvl="7" algn="l" rtl="0">
              <a:lnSpc>
                <a:spcPct val="115000"/>
              </a:lnSpc>
              <a:spcBef>
                <a:spcPts val="0"/>
              </a:spcBef>
              <a:spcAft>
                <a:spcPts val="0"/>
              </a:spcAft>
              <a:buSzPts val="2800"/>
              <a:buNone/>
              <a:defRPr/>
            </a:lvl8pPr>
            <a:lvl9pPr lvl="8" algn="l" rtl="0">
              <a:lnSpc>
                <a:spcPct val="115000"/>
              </a:lnSpc>
              <a:spcBef>
                <a:spcPts val="0"/>
              </a:spcBef>
              <a:spcAft>
                <a:spcPts val="0"/>
              </a:spcAft>
              <a:buSzPts val="2800"/>
              <a:buNone/>
              <a:defRPr/>
            </a:lvl9pPr>
          </a:lstStyle>
          <a:p>
            <a:endParaRPr/>
          </a:p>
        </p:txBody>
      </p:sp>
      <p:sp>
        <p:nvSpPr>
          <p:cNvPr id="8567" name="Google Shape;8567;p9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568" name="Google Shape;8568;p99"/>
          <p:cNvGrpSpPr/>
          <p:nvPr/>
        </p:nvGrpSpPr>
        <p:grpSpPr>
          <a:xfrm>
            <a:off x="8041173" y="4778596"/>
            <a:ext cx="598277" cy="170409"/>
            <a:chOff x="238125" y="1822850"/>
            <a:chExt cx="7080200" cy="2016675"/>
          </a:xfrm>
        </p:grpSpPr>
        <p:sp>
          <p:nvSpPr>
            <p:cNvPr id="8569" name="Google Shape;8569;p9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0" name="Google Shape;8570;p9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1" name="Google Shape;8571;p9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2" name="Google Shape;8572;p9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3" name="Google Shape;8573;p9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4" name="Google Shape;8574;p9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5" name="Google Shape;8575;p9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576" name="Google Shape;8576;p99"/>
          <p:cNvSpPr txBox="1">
            <a:spLocks noGrp="1"/>
          </p:cNvSpPr>
          <p:nvPr>
            <p:ph type="body" idx="1"/>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rtl="0">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rtl="0">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8577" name="Google Shape;8577;p9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Shapes &amp; Imgs, title and lead-in left - Light">
  <p:cSld name="TITLE_AND_BODY_2_1_2">
    <p:spTree>
      <p:nvGrpSpPr>
        <p:cNvPr id="1" name="Shape 8578"/>
        <p:cNvGrpSpPr/>
        <p:nvPr/>
      </p:nvGrpSpPr>
      <p:grpSpPr>
        <a:xfrm>
          <a:off x="0" y="0"/>
          <a:ext cx="0" cy="0"/>
          <a:chOff x="0" y="0"/>
          <a:chExt cx="0" cy="0"/>
        </a:xfrm>
      </p:grpSpPr>
      <p:sp>
        <p:nvSpPr>
          <p:cNvPr id="8579" name="Google Shape;8579;p100"/>
          <p:cNvSpPr/>
          <p:nvPr/>
        </p:nvSpPr>
        <p:spPr>
          <a:xfrm>
            <a:off x="5715000" y="0"/>
            <a:ext cx="1714500" cy="34290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0" name="Google Shape;8580;p100"/>
          <p:cNvSpPr/>
          <p:nvPr/>
        </p:nvSpPr>
        <p:spPr>
          <a:xfrm>
            <a:off x="5715000" y="342900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1" name="Google Shape;8581;p100"/>
          <p:cNvSpPr/>
          <p:nvPr/>
        </p:nvSpPr>
        <p:spPr>
          <a:xfrm>
            <a:off x="7429500" y="342900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2" name="Google Shape;8582;p100"/>
          <p:cNvSpPr txBox="1">
            <a:spLocks noGrp="1"/>
          </p:cNvSpPr>
          <p:nvPr>
            <p:ph type="title"/>
          </p:nvPr>
        </p:nvSpPr>
        <p:spPr>
          <a:xfrm>
            <a:off x="609452" y="1292040"/>
            <a:ext cx="4366500" cy="11463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800"/>
              <a:buNone/>
              <a:defRPr sz="2800"/>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8583" name="Google Shape;8583;p10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584" name="Google Shape;8584;p100"/>
          <p:cNvSpPr/>
          <p:nvPr/>
        </p:nvSpPr>
        <p:spPr>
          <a:xfrm>
            <a:off x="7429500" y="0"/>
            <a:ext cx="1714500" cy="17145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5" name="Google Shape;8585;p100"/>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rtl="0">
              <a:lnSpc>
                <a:spcPct val="115000"/>
              </a:lnSpc>
              <a:spcBef>
                <a:spcPts val="0"/>
              </a:spcBef>
              <a:spcAft>
                <a:spcPts val="0"/>
              </a:spcAft>
              <a:buSzPts val="1600"/>
              <a:buNone/>
              <a:defRPr/>
            </a:lvl1pPr>
            <a:lvl2pPr lvl="1" algn="l" rtl="0">
              <a:lnSpc>
                <a:spcPct val="115000"/>
              </a:lnSpc>
              <a:spcBef>
                <a:spcPts val="0"/>
              </a:spcBef>
              <a:spcAft>
                <a:spcPts val="0"/>
              </a:spcAft>
              <a:buSzPts val="1400"/>
              <a:buNone/>
              <a:defRPr/>
            </a:lvl2pPr>
            <a:lvl3pPr lvl="2" algn="l" rtl="0">
              <a:lnSpc>
                <a:spcPct val="115000"/>
              </a:lnSpc>
              <a:spcBef>
                <a:spcPts val="0"/>
              </a:spcBef>
              <a:spcAft>
                <a:spcPts val="0"/>
              </a:spcAft>
              <a:buSzPts val="1200"/>
              <a:buNone/>
              <a:defRPr/>
            </a:lvl3pPr>
            <a:lvl4pPr lvl="3" algn="l" rtl="0">
              <a:lnSpc>
                <a:spcPct val="115000"/>
              </a:lnSpc>
              <a:spcBef>
                <a:spcPts val="0"/>
              </a:spcBef>
              <a:spcAft>
                <a:spcPts val="0"/>
              </a:spcAft>
              <a:buSzPts val="1200"/>
              <a:buNone/>
              <a:defRPr/>
            </a:lvl4pPr>
            <a:lvl5pPr lvl="4" algn="l" rtl="0">
              <a:lnSpc>
                <a:spcPct val="115000"/>
              </a:lnSpc>
              <a:spcBef>
                <a:spcPts val="0"/>
              </a:spcBef>
              <a:spcAft>
                <a:spcPts val="0"/>
              </a:spcAft>
              <a:buSzPts val="1000"/>
              <a:buNone/>
              <a:defRPr/>
            </a:lvl5pPr>
            <a:lvl6pPr lvl="5" algn="l" rtl="0">
              <a:lnSpc>
                <a:spcPct val="115000"/>
              </a:lnSpc>
              <a:spcBef>
                <a:spcPts val="0"/>
              </a:spcBef>
              <a:spcAft>
                <a:spcPts val="0"/>
              </a:spcAft>
              <a:buSzPts val="1000"/>
              <a:buNone/>
              <a:defRPr/>
            </a:lvl6pPr>
            <a:lvl7pPr lvl="6" algn="l" rtl="0">
              <a:lnSpc>
                <a:spcPct val="115000"/>
              </a:lnSpc>
              <a:spcBef>
                <a:spcPts val="0"/>
              </a:spcBef>
              <a:spcAft>
                <a:spcPts val="0"/>
              </a:spcAft>
              <a:buSzPts val="1000"/>
              <a:buNone/>
              <a:defRPr/>
            </a:lvl7pPr>
            <a:lvl8pPr lvl="7" algn="l" rtl="0">
              <a:lnSpc>
                <a:spcPct val="115000"/>
              </a:lnSpc>
              <a:spcBef>
                <a:spcPts val="0"/>
              </a:spcBef>
              <a:spcAft>
                <a:spcPts val="0"/>
              </a:spcAft>
              <a:buSzPts val="900"/>
              <a:buNone/>
              <a:defRPr/>
            </a:lvl8pPr>
            <a:lvl9pPr lvl="8" algn="l" rtl="0">
              <a:lnSpc>
                <a:spcPct val="115000"/>
              </a:lnSpc>
              <a:spcBef>
                <a:spcPts val="0"/>
              </a:spcBef>
              <a:spcAft>
                <a:spcPts val="0"/>
              </a:spcAft>
              <a:buSzPts val="900"/>
              <a:buNone/>
              <a:defRPr/>
            </a:lvl9pPr>
          </a:lstStyle>
          <a:p>
            <a:endParaRPr/>
          </a:p>
        </p:txBody>
      </p:sp>
      <p:pic>
        <p:nvPicPr>
          <p:cNvPr id="8586" name="Google Shape;8586;p100"/>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8587" name="Google Shape;8587;p100"/>
          <p:cNvPicPr preferRelativeResize="0"/>
          <p:nvPr/>
        </p:nvPicPr>
        <p:blipFill rotWithShape="1">
          <a:blip r:embed="rId3">
            <a:alphaModFix/>
          </a:blip>
          <a:srcRect t="49" b="59"/>
          <a:stretch/>
        </p:blipFill>
        <p:spPr>
          <a:xfrm>
            <a:off x="5714925" y="-350"/>
            <a:ext cx="1714650" cy="3429002"/>
          </a:xfrm>
          <a:prstGeom prst="rect">
            <a:avLst/>
          </a:prstGeom>
          <a:noFill/>
          <a:ln>
            <a:noFill/>
          </a:ln>
        </p:spPr>
      </p:pic>
      <p:pic>
        <p:nvPicPr>
          <p:cNvPr id="8588" name="Google Shape;8588;p100"/>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8589" name="Google Shape;8589;p100"/>
          <p:cNvGrpSpPr/>
          <p:nvPr/>
        </p:nvGrpSpPr>
        <p:grpSpPr>
          <a:xfrm>
            <a:off x="8041173" y="4778596"/>
            <a:ext cx="598277" cy="170409"/>
            <a:chOff x="238125" y="1822850"/>
            <a:chExt cx="7080200" cy="2016675"/>
          </a:xfrm>
        </p:grpSpPr>
        <p:sp>
          <p:nvSpPr>
            <p:cNvPr id="8590" name="Google Shape;8590;p10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1" name="Google Shape;8591;p10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2" name="Google Shape;8592;p10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3" name="Google Shape;8593;p10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4" name="Google Shape;8594;p10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5" name="Google Shape;8595;p10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6" name="Google Shape;8596;p10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97" name="Google Shape;8597;p100"/>
          <p:cNvGrpSpPr/>
          <p:nvPr/>
        </p:nvGrpSpPr>
        <p:grpSpPr>
          <a:xfrm>
            <a:off x="7429557" y="273"/>
            <a:ext cx="1714747" cy="1713968"/>
            <a:chOff x="1189450" y="238125"/>
            <a:chExt cx="5177375" cy="5175025"/>
          </a:xfrm>
        </p:grpSpPr>
        <p:sp>
          <p:nvSpPr>
            <p:cNvPr id="8598" name="Google Shape;8598;p10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9" name="Google Shape;8599;p10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0" name="Google Shape;8600;p10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1" name="Google Shape;8601;p10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2" name="Google Shape;8602;p10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3" name="Google Shape;8603;p10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4" name="Google Shape;8604;p10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5" name="Google Shape;8605;p10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6" name="Google Shape;8606;p10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7" name="Google Shape;8607;p10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8" name="Google Shape;8608;p10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9" name="Google Shape;8609;p10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0" name="Google Shape;8610;p10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1" name="Google Shape;8611;p10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2" name="Google Shape;8612;p10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3" name="Google Shape;8613;p10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4" name="Google Shape;8614;p10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5" name="Google Shape;8615;p10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6" name="Google Shape;8616;p10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7" name="Google Shape;8617;p10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8" name="Google Shape;8618;p10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9" name="Google Shape;8619;p10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0" name="Google Shape;8620;p10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1" name="Google Shape;8621;p10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2" name="Google Shape;8622;p10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3" name="Google Shape;8623;p10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4" name="Google Shape;8624;p10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5" name="Google Shape;8625;p10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6" name="Google Shape;8626;p10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7" name="Google Shape;8627;p10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8" name="Google Shape;8628;p10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9" name="Google Shape;8629;p10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0" name="Google Shape;8630;p10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1" name="Google Shape;8631;p10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2" name="Google Shape;8632;p10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3" name="Google Shape;8633;p10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4" name="Google Shape;8634;p10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5" name="Google Shape;8635;p10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6" name="Google Shape;8636;p10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7" name="Google Shape;8637;p10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8" name="Google Shape;8638;p10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9" name="Google Shape;8639;p10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0" name="Google Shape;8640;p10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1" name="Google Shape;8641;p10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2" name="Google Shape;8642;p10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3" name="Google Shape;8643;p10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4" name="Google Shape;8644;p10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5" name="Google Shape;8645;p10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6" name="Google Shape;8646;p10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7" name="Google Shape;8647;p10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8" name="Google Shape;8648;p10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9" name="Google Shape;8649;p10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0" name="Google Shape;8650;p10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1" name="Google Shape;8651;p10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2" name="Google Shape;8652;p10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3" name="Google Shape;8653;p10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4" name="Google Shape;8654;p10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5" name="Google Shape;8655;p10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6" name="Google Shape;8656;p10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7" name="Google Shape;8657;p10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8" name="Google Shape;8658;p10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9" name="Google Shape;8659;p10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0" name="Google Shape;8660;p10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1" name="Google Shape;8661;p10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2" name="Google Shape;8662;p10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3" name="Google Shape;8663;p10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4" name="Google Shape;8664;p10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5" name="Google Shape;8665;p10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6" name="Google Shape;8666;p10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7" name="Google Shape;8667;p10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8" name="Google Shape;8668;p10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9" name="Google Shape;8669;p10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0" name="Google Shape;8670;p10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1" name="Google Shape;8671;p10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2" name="Google Shape;8672;p10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3" name="Google Shape;8673;p10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4" name="Google Shape;8674;p10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5" name="Google Shape;8675;p10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6" name="Google Shape;8676;p10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7" name="Google Shape;8677;p10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8" name="Google Shape;8678;p10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9" name="Google Shape;8679;p10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0" name="Google Shape;8680;p10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1" name="Google Shape;8681;p10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2" name="Google Shape;8682;p10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3" name="Google Shape;8683;p10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4" name="Google Shape;8684;p10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5" name="Google Shape;8685;p10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6" name="Google Shape;8686;p10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7" name="Google Shape;8687;p10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8" name="Google Shape;8688;p10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9" name="Google Shape;8689;p10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0" name="Google Shape;8690;p10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1" name="Google Shape;8691;p10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2" name="Google Shape;8692;p10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3" name="Google Shape;8693;p10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4" name="Google Shape;8694;p10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5" name="Google Shape;8695;p10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6" name="Google Shape;8696;p10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7" name="Google Shape;8697;p10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8" name="Google Shape;8698;p10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9" name="Google Shape;8699;p10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0" name="Google Shape;8700;p10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1" name="Google Shape;8701;p10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2" name="Google Shape;8702;p10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3" name="Google Shape;8703;p10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4" name="Google Shape;8704;p10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5" name="Google Shape;8705;p10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6" name="Google Shape;8706;p10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7" name="Google Shape;8707;p10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8" name="Google Shape;8708;p10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9" name="Google Shape;8709;p10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0" name="Google Shape;8710;p10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1" name="Google Shape;8711;p10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2" name="Google Shape;8712;p10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3" name="Google Shape;8713;p10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4" name="Google Shape;8714;p10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5" name="Google Shape;8715;p10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6" name="Google Shape;8716;p10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7" name="Google Shape;8717;p10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8" name="Google Shape;8718;p10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9" name="Google Shape;8719;p10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0" name="Google Shape;8720;p10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1" name="Google Shape;8721;p10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2" name="Google Shape;8722;p10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3" name="Google Shape;8723;p10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4" name="Google Shape;8724;p10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5" name="Google Shape;8725;p10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6" name="Google Shape;8726;p10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7" name="Google Shape;8727;p10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8" name="Google Shape;8728;p10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9" name="Google Shape;8729;p10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0" name="Google Shape;8730;p10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1" name="Google Shape;8731;p10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2" name="Google Shape;8732;p10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3" name="Google Shape;8733;p10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4" name="Google Shape;8734;p10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5" name="Google Shape;8735;p10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6" name="Google Shape;8736;p10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7" name="Google Shape;8737;p10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8" name="Google Shape;8738;p10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9" name="Google Shape;8739;p10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0" name="Google Shape;8740;p10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1" name="Google Shape;8741;p10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2" name="Google Shape;8742;p10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3" name="Google Shape;8743;p10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4" name="Google Shape;8744;p10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5" name="Google Shape;8745;p10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6" name="Google Shape;8746;p10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7" name="Google Shape;8747;p10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8" name="Google Shape;8748;p10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9" name="Google Shape;8749;p10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0" name="Google Shape;8750;p10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1" name="Google Shape;8751;p10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2" name="Google Shape;8752;p10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3" name="Google Shape;8753;p10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4" name="Google Shape;8754;p10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5" name="Google Shape;8755;p10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6" name="Google Shape;8756;p10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7" name="Google Shape;8757;p10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8" name="Google Shape;8758;p10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9" name="Google Shape;8759;p10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0" name="Google Shape;8760;p10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1" name="Google Shape;8761;p10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2" name="Google Shape;8762;p10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3" name="Google Shape;8763;p10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4" name="Google Shape;8764;p10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5" name="Google Shape;8765;p10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6" name="Google Shape;8766;p10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7" name="Google Shape;8767;p10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8" name="Google Shape;8768;p10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9" name="Google Shape;8769;p10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0" name="Google Shape;8770;p10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1" name="Google Shape;8771;p10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2" name="Google Shape;8772;p10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3" name="Google Shape;8773;p10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4" name="Google Shape;8774;p10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5" name="Google Shape;8775;p10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6" name="Google Shape;8776;p10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7" name="Google Shape;8777;p10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8" name="Google Shape;8778;p10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9" name="Google Shape;8779;p10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0" name="Google Shape;8780;p10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1" name="Google Shape;8781;p10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2" name="Google Shape;8782;p10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3" name="Google Shape;8783;p10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4" name="Google Shape;8784;p10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5" name="Google Shape;8785;p10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6" name="Google Shape;8786;p10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7" name="Google Shape;8787;p10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8" name="Google Shape;8788;p10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9" name="Google Shape;8789;p10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0" name="Google Shape;8790;p10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1" name="Google Shape;8791;p10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2" name="Google Shape;8792;p10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3" name="Google Shape;8793;p10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4" name="Google Shape;8794;p10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5" name="Google Shape;8795;p10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6" name="Google Shape;8796;p10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7" name="Google Shape;8797;p10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8" name="Google Shape;8798;p10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9" name="Google Shape;8799;p10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0" name="Google Shape;8800;p10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1" name="Google Shape;8801;p10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2" name="Google Shape;8802;p10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3" name="Google Shape;8803;p10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4" name="Google Shape;8804;p10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5" name="Google Shape;8805;p10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6" name="Google Shape;8806;p10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7" name="Google Shape;8807;p10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8" name="Google Shape;8808;p10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9" name="Google Shape;8809;p10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0" name="Google Shape;8810;p10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1" name="Google Shape;8811;p10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2" name="Google Shape;8812;p10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3" name="Google Shape;8813;p10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4" name="Google Shape;8814;p10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5" name="Google Shape;8815;p10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6" name="Google Shape;8816;p10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7" name="Google Shape;8817;p10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8" name="Google Shape;8818;p10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9" name="Google Shape;8819;p10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0" name="Google Shape;8820;p10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1" name="Google Shape;8821;p10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2" name="Google Shape;8822;p10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3" name="Google Shape;8823;p10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4" name="Google Shape;8824;p10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5" name="Google Shape;8825;p10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6" name="Google Shape;8826;p10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7" name="Google Shape;8827;p10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8" name="Google Shape;8828;p10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9" name="Google Shape;8829;p10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0" name="Google Shape;8830;p10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1" name="Google Shape;8831;p10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2" name="Google Shape;8832;p10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3" name="Google Shape;8833;p10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4" name="Google Shape;8834;p10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5" name="Google Shape;8835;p10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6" name="Google Shape;8836;p10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7" name="Google Shape;8837;p10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8" name="Google Shape;8838;p10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9" name="Google Shape;8839;p10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0" name="Google Shape;8840;p10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1" name="Google Shape;8841;p10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2" name="Google Shape;8842;p10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3" name="Google Shape;8843;p10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4" name="Google Shape;8844;p10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5" name="Google Shape;8845;p10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6" name="Google Shape;8846;p10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7" name="Google Shape;8847;p10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8" name="Google Shape;8848;p10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9" name="Google Shape;8849;p10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0" name="Google Shape;8850;p10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1" name="Google Shape;8851;p10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2" name="Google Shape;8852;p10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3" name="Google Shape;8853;p10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4" name="Google Shape;8854;p10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5" name="Google Shape;8855;p10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6" name="Google Shape;8856;p10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7" name="Google Shape;8857;p10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8" name="Google Shape;8858;p10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9" name="Google Shape;8859;p10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0" name="Google Shape;8860;p10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1" name="Google Shape;8861;p10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2" name="Google Shape;8862;p10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3" name="Google Shape;8863;p10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4" name="Google Shape;8864;p10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5" name="Google Shape;8865;p10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6" name="Google Shape;8866;p10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7" name="Google Shape;8867;p10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8" name="Google Shape;8868;p10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9" name="Google Shape;8869;p10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0" name="Google Shape;8870;p10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1" name="Google Shape;8871;p10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2" name="Google Shape;8872;p10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3" name="Google Shape;8873;p10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4" name="Google Shape;8874;p10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5" name="Google Shape;8875;p10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6" name="Google Shape;8876;p10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7" name="Google Shape;8877;p10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8" name="Google Shape;8878;p10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9" name="Google Shape;8879;p10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0" name="Google Shape;8880;p10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1" name="Google Shape;8881;p10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2" name="Google Shape;8882;p10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3" name="Google Shape;8883;p10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4" name="Google Shape;8884;p10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5" name="Google Shape;8885;p10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6" name="Google Shape;8886;p10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7" name="Google Shape;8887;p10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8" name="Google Shape;8888;p10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9" name="Google Shape;8889;p10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0" name="Google Shape;8890;p10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1" name="Google Shape;8891;p10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2" name="Google Shape;8892;p10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3" name="Google Shape;8893;p10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4" name="Google Shape;8894;p10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5" name="Google Shape;8895;p10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6" name="Google Shape;8896;p10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7" name="Google Shape;8897;p10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8" name="Google Shape;8898;p10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9" name="Google Shape;8899;p10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0" name="Google Shape;8900;p10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1" name="Google Shape;8901;p10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2" name="Google Shape;8902;p10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3" name="Google Shape;8903;p10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4" name="Google Shape;8904;p10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5" name="Google Shape;8905;p10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6" name="Google Shape;8906;p10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7" name="Google Shape;8907;p10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8" name="Google Shape;8908;p10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9" name="Google Shape;8909;p10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0" name="Google Shape;8910;p10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1" name="Google Shape;8911;p10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2" name="Google Shape;8912;p10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3" name="Google Shape;8913;p10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4" name="Google Shape;8914;p10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5" name="Google Shape;8915;p10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6" name="Google Shape;8916;p10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7" name="Google Shape;8917;p10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8" name="Google Shape;8918;p10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9" name="Google Shape;8919;p10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0" name="Google Shape;8920;p10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1" name="Google Shape;8921;p10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2" name="Google Shape;8922;p10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3" name="Google Shape;8923;p10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4" name="Google Shape;8924;p10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5" name="Google Shape;8925;p10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6" name="Google Shape;8926;p10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7" name="Google Shape;8927;p10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8" name="Google Shape;8928;p10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9" name="Google Shape;8929;p10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0" name="Google Shape;8930;p10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1" name="Google Shape;8931;p10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2" name="Google Shape;8932;p10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3" name="Google Shape;8933;p10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4" name="Google Shape;8934;p10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5" name="Google Shape;8935;p10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6" name="Google Shape;8936;p10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7" name="Google Shape;8937;p10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8" name="Google Shape;8938;p10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9" name="Google Shape;8939;p10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0" name="Google Shape;8940;p10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1" name="Google Shape;8941;p10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2" name="Google Shape;8942;p10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3" name="Google Shape;8943;p10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4" name="Google Shape;8944;p10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5" name="Google Shape;8945;p10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6" name="Google Shape;8946;p10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7" name="Google Shape;8947;p10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8" name="Google Shape;8948;p10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9" name="Google Shape;8949;p10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0" name="Google Shape;8950;p10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1" name="Google Shape;8951;p10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2" name="Google Shape;8952;p10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3" name="Google Shape;8953;p10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4" name="Google Shape;8954;p10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5" name="Google Shape;8955;p10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6" name="Google Shape;8956;p10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7" name="Google Shape;8957;p10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8" name="Google Shape;8958;p10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9" name="Google Shape;8959;p10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0" name="Google Shape;8960;p10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1" name="Google Shape;8961;p10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2" name="Google Shape;8962;p10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3" name="Google Shape;8963;p10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4" name="Google Shape;8964;p10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5" name="Google Shape;8965;p10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6" name="Google Shape;8966;p10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7" name="Google Shape;8967;p10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8" name="Google Shape;8968;p10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9" name="Google Shape;8969;p10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0" name="Google Shape;8970;p10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1" name="Google Shape;8971;p10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2" name="Google Shape;8972;p10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3" name="Google Shape;8973;p10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4" name="Google Shape;8974;p10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5" name="Google Shape;8975;p10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6" name="Google Shape;8976;p10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7" name="Google Shape;8977;p10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8" name="Google Shape;8978;p10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9" name="Google Shape;8979;p10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0" name="Google Shape;8980;p10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1" name="Google Shape;8981;p10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2" name="Google Shape;8982;p10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3" name="Google Shape;8983;p10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4" name="Google Shape;8984;p10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5" name="Google Shape;8985;p10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6" name="Google Shape;8986;p10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7" name="Google Shape;8987;p10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8" name="Google Shape;8988;p10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9" name="Google Shape;8989;p10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0" name="Google Shape;8990;p10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1" name="Google Shape;8991;p10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2" name="Google Shape;8992;p10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3" name="Google Shape;8993;p10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4" name="Google Shape;8994;p10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5" name="Google Shape;8995;p10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6" name="Google Shape;8996;p10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7" name="Google Shape;8997;p10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8" name="Google Shape;8998;p10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9" name="Google Shape;8999;p10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0" name="Google Shape;9000;p10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1" name="Google Shape;9001;p10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2" name="Google Shape;9002;p10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3" name="Google Shape;9003;p10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4" name="Google Shape;9004;p10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5" name="Google Shape;9005;p10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6" name="Google Shape;9006;p10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7" name="Google Shape;9007;p10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8" name="Google Shape;9008;p10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9" name="Google Shape;9009;p10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0" name="Google Shape;9010;p10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1" name="Google Shape;9011;p10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2" name="Google Shape;9012;p10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3" name="Google Shape;9013;p10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4" name="Google Shape;9014;p10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5" name="Google Shape;9015;p10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6" name="Google Shape;9016;p10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7" name="Google Shape;9017;p10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8" name="Google Shape;9018;p10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9" name="Google Shape;9019;p10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0" name="Google Shape;9020;p10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1" name="Google Shape;9021;p10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2" name="Google Shape;9022;p10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3" name="Google Shape;9023;p10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4" name="Google Shape;9024;p10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5" name="Google Shape;9025;p10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6" name="Google Shape;9026;p10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7" name="Google Shape;9027;p10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8" name="Google Shape;9028;p10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9" name="Google Shape;9029;p10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0" name="Google Shape;9030;p10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1" name="Google Shape;9031;p10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2" name="Google Shape;9032;p10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3" name="Google Shape;9033;p10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4" name="Google Shape;9034;p10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5" name="Google Shape;9035;p10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6" name="Google Shape;9036;p10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7" name="Google Shape;9037;p10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8" name="Google Shape;9038;p10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9" name="Google Shape;9039;p10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0" name="Google Shape;9040;p10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1" name="Google Shape;9041;p10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2" name="Google Shape;9042;p10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3" name="Google Shape;9043;p10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4" name="Google Shape;9044;p10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5" name="Google Shape;9045;p10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6" name="Google Shape;9046;p10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7" name="Google Shape;9047;p10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8" name="Google Shape;9048;p10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9" name="Google Shape;9049;p10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0" name="Google Shape;9050;p10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1" name="Google Shape;9051;p10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2" name="Google Shape;9052;p10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3" name="Google Shape;9053;p10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4" name="Google Shape;9054;p10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5" name="Google Shape;9055;p10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6" name="Google Shape;9056;p10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7" name="Google Shape;9057;p10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8" name="Google Shape;9058;p10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9" name="Google Shape;9059;p10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0" name="Google Shape;9060;p10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1" name="Google Shape;9061;p10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2" name="Google Shape;9062;p10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3" name="Google Shape;9063;p10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4" name="Google Shape;9064;p10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5" name="Google Shape;9065;p10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6" name="Google Shape;9066;p10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7" name="Google Shape;9067;p10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8" name="Google Shape;9068;p10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9" name="Google Shape;9069;p10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0" name="Google Shape;9070;p10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1" name="Google Shape;9071;p10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2" name="Google Shape;9072;p10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3" name="Google Shape;9073;p10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4" name="Google Shape;9074;p10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5" name="Google Shape;9075;p10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6" name="Google Shape;9076;p10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7" name="Google Shape;9077;p10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8" name="Google Shape;9078;p10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9" name="Google Shape;9079;p10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0" name="Google Shape;9080;p10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1" name="Google Shape;9081;p10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2" name="Google Shape;9082;p10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3" name="Google Shape;9083;p10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4" name="Google Shape;9084;p10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5" name="Google Shape;9085;p10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6" name="Google Shape;9086;p10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7" name="Google Shape;9087;p10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8" name="Google Shape;9088;p10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9" name="Google Shape;9089;p10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0" name="Google Shape;9090;p10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1" name="Google Shape;9091;p10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2" name="Google Shape;9092;p10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3" name="Google Shape;9093;p10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4" name="Google Shape;9094;p10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5" name="Google Shape;9095;p10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6" name="Google Shape;9096;p10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7" name="Google Shape;9097;p10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8" name="Google Shape;9098;p10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9" name="Google Shape;9099;p10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0" name="Google Shape;9100;p10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1" name="Google Shape;9101;p10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2" name="Google Shape;9102;p10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3" name="Google Shape;9103;p10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4" name="Google Shape;9104;p10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5" name="Google Shape;9105;p10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6" name="Google Shape;9106;p10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7" name="Google Shape;9107;p10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8" name="Google Shape;9108;p10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9" name="Google Shape;9109;p10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0" name="Google Shape;9110;p10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1" name="Google Shape;9111;p10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2" name="Google Shape;9112;p10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3" name="Google Shape;9113;p10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4" name="Google Shape;9114;p10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5" name="Google Shape;9115;p10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6" name="Google Shape;9116;p10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7" name="Google Shape;9117;p10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8" name="Google Shape;9118;p10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9" name="Google Shape;9119;p10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0" name="Google Shape;9120;p10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1" name="Google Shape;9121;p10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2" name="Google Shape;9122;p10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3" name="Google Shape;9123;p10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4" name="Google Shape;9124;p10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5" name="Google Shape;9125;p10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6" name="Google Shape;9126;p10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7" name="Google Shape;9127;p10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8" name="Google Shape;9128;p10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9" name="Google Shape;9129;p10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0" name="Google Shape;9130;p10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1" name="Google Shape;9131;p10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2" name="Google Shape;9132;p10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3" name="Google Shape;9133;p10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4" name="Google Shape;9134;p10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5" name="Google Shape;9135;p10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6" name="Google Shape;9136;p10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7" name="Google Shape;9137;p10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8" name="Google Shape;9138;p10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9" name="Google Shape;9139;p10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0" name="Google Shape;9140;p10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1" name="Google Shape;9141;p10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2" name="Google Shape;9142;p10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3" name="Google Shape;9143;p10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4" name="Google Shape;9144;p10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5" name="Google Shape;9145;p10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6" name="Google Shape;9146;p10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7" name="Google Shape;9147;p10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8" name="Google Shape;9148;p10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9" name="Google Shape;9149;p10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0" name="Google Shape;9150;p10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1" name="Google Shape;9151;p10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2" name="Google Shape;9152;p10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3" name="Google Shape;9153;p10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4" name="Google Shape;9154;p10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5" name="Google Shape;9155;p10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6" name="Google Shape;9156;p10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7" name="Google Shape;9157;p10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8" name="Google Shape;9158;p10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9" name="Google Shape;9159;p10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0" name="Google Shape;9160;p10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1" name="Google Shape;9161;p10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2" name="Google Shape;9162;p10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3" name="Google Shape;9163;p10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4" name="Google Shape;9164;p10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5" name="Google Shape;9165;p10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166" name="Google Shape;9166;p100"/>
          <p:cNvSpPr txBox="1"/>
          <p:nvPr/>
        </p:nvSpPr>
        <p:spPr>
          <a:xfrm>
            <a:off x="6094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Shapes &amp; Imgs, title and lead-in right - Light">
  <p:cSld name="TITLE_AND_BODY_2_1">
    <p:spTree>
      <p:nvGrpSpPr>
        <p:cNvPr id="1" name="Shape 9167"/>
        <p:cNvGrpSpPr/>
        <p:nvPr/>
      </p:nvGrpSpPr>
      <p:grpSpPr>
        <a:xfrm>
          <a:off x="0" y="0"/>
          <a:ext cx="0" cy="0"/>
          <a:chOff x="0" y="0"/>
          <a:chExt cx="0" cy="0"/>
        </a:xfrm>
      </p:grpSpPr>
      <p:sp>
        <p:nvSpPr>
          <p:cNvPr id="9168" name="Google Shape;9168;p101"/>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800"/>
              <a:buNone/>
              <a:defRPr sz="2800"/>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9169" name="Google Shape;9169;p10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170" name="Google Shape;9170;p101"/>
          <p:cNvGrpSpPr/>
          <p:nvPr/>
        </p:nvGrpSpPr>
        <p:grpSpPr>
          <a:xfrm>
            <a:off x="8041173" y="4778596"/>
            <a:ext cx="598277" cy="170409"/>
            <a:chOff x="238125" y="1822850"/>
            <a:chExt cx="7080200" cy="2016675"/>
          </a:xfrm>
        </p:grpSpPr>
        <p:sp>
          <p:nvSpPr>
            <p:cNvPr id="9171" name="Google Shape;9171;p10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2" name="Google Shape;9172;p10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3" name="Google Shape;9173;p10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4" name="Google Shape;9174;p10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5" name="Google Shape;9175;p10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6" name="Google Shape;9176;p10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7" name="Google Shape;9177;p10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178" name="Google Shape;9178;p101"/>
          <p:cNvSpPr/>
          <p:nvPr/>
        </p:nvSpPr>
        <p:spPr>
          <a:xfrm>
            <a:off x="0" y="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9" name="Google Shape;9179;p101"/>
          <p:cNvSpPr/>
          <p:nvPr/>
        </p:nvSpPr>
        <p:spPr>
          <a:xfrm>
            <a:off x="1714500" y="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0" name="Google Shape;9180;p101"/>
          <p:cNvSpPr/>
          <p:nvPr/>
        </p:nvSpPr>
        <p:spPr>
          <a:xfrm>
            <a:off x="1714500" y="1714500"/>
            <a:ext cx="1714500" cy="34290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9181" name="Google Shape;9181;p101"/>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9182" name="Google Shape;9182;p101"/>
          <p:cNvPicPr preferRelativeResize="0"/>
          <p:nvPr/>
        </p:nvPicPr>
        <p:blipFill rotWithShape="1">
          <a:blip r:embed="rId3">
            <a:alphaModFix/>
          </a:blip>
          <a:srcRect/>
          <a:stretch/>
        </p:blipFill>
        <p:spPr>
          <a:xfrm>
            <a:off x="1714496" y="1707185"/>
            <a:ext cx="1714499" cy="3436315"/>
          </a:xfrm>
          <a:prstGeom prst="rect">
            <a:avLst/>
          </a:prstGeom>
          <a:noFill/>
          <a:ln>
            <a:noFill/>
          </a:ln>
        </p:spPr>
      </p:pic>
      <p:sp>
        <p:nvSpPr>
          <p:cNvPr id="9183" name="Google Shape;9183;p101"/>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rtl="0">
              <a:lnSpc>
                <a:spcPct val="115000"/>
              </a:lnSpc>
              <a:spcBef>
                <a:spcPts val="0"/>
              </a:spcBef>
              <a:spcAft>
                <a:spcPts val="0"/>
              </a:spcAft>
              <a:buSzPts val="1600"/>
              <a:buNone/>
              <a:defRPr/>
            </a:lvl1pPr>
            <a:lvl2pPr lvl="1" algn="l" rtl="0">
              <a:lnSpc>
                <a:spcPct val="115000"/>
              </a:lnSpc>
              <a:spcBef>
                <a:spcPts val="0"/>
              </a:spcBef>
              <a:spcAft>
                <a:spcPts val="0"/>
              </a:spcAft>
              <a:buSzPts val="1400"/>
              <a:buNone/>
              <a:defRPr/>
            </a:lvl2pPr>
            <a:lvl3pPr lvl="2" algn="l" rtl="0">
              <a:lnSpc>
                <a:spcPct val="115000"/>
              </a:lnSpc>
              <a:spcBef>
                <a:spcPts val="0"/>
              </a:spcBef>
              <a:spcAft>
                <a:spcPts val="0"/>
              </a:spcAft>
              <a:buSzPts val="1200"/>
              <a:buNone/>
              <a:defRPr/>
            </a:lvl3pPr>
            <a:lvl4pPr lvl="3" algn="l" rtl="0">
              <a:lnSpc>
                <a:spcPct val="115000"/>
              </a:lnSpc>
              <a:spcBef>
                <a:spcPts val="0"/>
              </a:spcBef>
              <a:spcAft>
                <a:spcPts val="0"/>
              </a:spcAft>
              <a:buSzPts val="1200"/>
              <a:buNone/>
              <a:defRPr/>
            </a:lvl4pPr>
            <a:lvl5pPr lvl="4" algn="l" rtl="0">
              <a:lnSpc>
                <a:spcPct val="115000"/>
              </a:lnSpc>
              <a:spcBef>
                <a:spcPts val="0"/>
              </a:spcBef>
              <a:spcAft>
                <a:spcPts val="0"/>
              </a:spcAft>
              <a:buSzPts val="1000"/>
              <a:buNone/>
              <a:defRPr/>
            </a:lvl5pPr>
            <a:lvl6pPr lvl="5" algn="l" rtl="0">
              <a:lnSpc>
                <a:spcPct val="115000"/>
              </a:lnSpc>
              <a:spcBef>
                <a:spcPts val="0"/>
              </a:spcBef>
              <a:spcAft>
                <a:spcPts val="0"/>
              </a:spcAft>
              <a:buSzPts val="1000"/>
              <a:buNone/>
              <a:defRPr/>
            </a:lvl6pPr>
            <a:lvl7pPr lvl="6" algn="l" rtl="0">
              <a:lnSpc>
                <a:spcPct val="115000"/>
              </a:lnSpc>
              <a:spcBef>
                <a:spcPts val="0"/>
              </a:spcBef>
              <a:spcAft>
                <a:spcPts val="0"/>
              </a:spcAft>
              <a:buSzPts val="1000"/>
              <a:buNone/>
              <a:defRPr/>
            </a:lvl7pPr>
            <a:lvl8pPr lvl="7" algn="l" rtl="0">
              <a:lnSpc>
                <a:spcPct val="115000"/>
              </a:lnSpc>
              <a:spcBef>
                <a:spcPts val="0"/>
              </a:spcBef>
              <a:spcAft>
                <a:spcPts val="0"/>
              </a:spcAft>
              <a:buSzPts val="900"/>
              <a:buNone/>
              <a:defRPr/>
            </a:lvl8pPr>
            <a:lvl9pPr lvl="8" algn="l" rtl="0">
              <a:lnSpc>
                <a:spcPct val="115000"/>
              </a:lnSpc>
              <a:spcBef>
                <a:spcPts val="0"/>
              </a:spcBef>
              <a:spcAft>
                <a:spcPts val="0"/>
              </a:spcAft>
              <a:buSzPts val="900"/>
              <a:buNone/>
              <a:defRPr/>
            </a:lvl9pPr>
          </a:lstStyle>
          <a:p>
            <a:endParaRPr/>
          </a:p>
        </p:txBody>
      </p:sp>
      <p:pic>
        <p:nvPicPr>
          <p:cNvPr id="9184" name="Google Shape;9184;p101"/>
          <p:cNvPicPr preferRelativeResize="0"/>
          <p:nvPr/>
        </p:nvPicPr>
        <p:blipFill rotWithShape="1">
          <a:blip r:embed="rId4">
            <a:alphaModFix/>
          </a:blip>
          <a:srcRect l="25608" r="15303"/>
          <a:stretch/>
        </p:blipFill>
        <p:spPr>
          <a:xfrm>
            <a:off x="-75" y="3429000"/>
            <a:ext cx="1714652" cy="1714499"/>
          </a:xfrm>
          <a:prstGeom prst="rect">
            <a:avLst/>
          </a:prstGeom>
          <a:noFill/>
          <a:ln>
            <a:noFill/>
          </a:ln>
        </p:spPr>
      </p:pic>
      <p:grpSp>
        <p:nvGrpSpPr>
          <p:cNvPr id="9185" name="Google Shape;9185;p101"/>
          <p:cNvGrpSpPr/>
          <p:nvPr/>
        </p:nvGrpSpPr>
        <p:grpSpPr>
          <a:xfrm>
            <a:off x="-118" y="1714760"/>
            <a:ext cx="1714747" cy="1713968"/>
            <a:chOff x="1189450" y="238125"/>
            <a:chExt cx="5177375" cy="5175025"/>
          </a:xfrm>
        </p:grpSpPr>
        <p:sp>
          <p:nvSpPr>
            <p:cNvPr id="9186" name="Google Shape;9186;p10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7" name="Google Shape;9187;p10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8" name="Google Shape;9188;p10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9" name="Google Shape;9189;p10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0" name="Google Shape;9190;p10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1" name="Google Shape;9191;p10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2" name="Google Shape;9192;p10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3" name="Google Shape;9193;p10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4" name="Google Shape;9194;p10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5" name="Google Shape;9195;p10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6" name="Google Shape;9196;p10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7" name="Google Shape;9197;p10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8" name="Google Shape;9198;p10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9" name="Google Shape;9199;p10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0" name="Google Shape;9200;p10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1" name="Google Shape;9201;p10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2" name="Google Shape;9202;p10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3" name="Google Shape;9203;p10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4" name="Google Shape;9204;p10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5" name="Google Shape;9205;p10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6" name="Google Shape;9206;p10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7" name="Google Shape;9207;p10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8" name="Google Shape;9208;p10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9" name="Google Shape;9209;p10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0" name="Google Shape;9210;p10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1" name="Google Shape;9211;p10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2" name="Google Shape;9212;p10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3" name="Google Shape;9213;p10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4" name="Google Shape;9214;p10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5" name="Google Shape;9215;p10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6" name="Google Shape;9216;p10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7" name="Google Shape;9217;p10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8" name="Google Shape;9218;p10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9" name="Google Shape;9219;p10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0" name="Google Shape;9220;p10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1" name="Google Shape;9221;p10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2" name="Google Shape;9222;p10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3" name="Google Shape;9223;p10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4" name="Google Shape;9224;p10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5" name="Google Shape;9225;p10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6" name="Google Shape;9226;p10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7" name="Google Shape;9227;p10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8" name="Google Shape;9228;p10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9" name="Google Shape;9229;p10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0" name="Google Shape;9230;p10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1" name="Google Shape;9231;p10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2" name="Google Shape;9232;p10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3" name="Google Shape;9233;p10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4" name="Google Shape;9234;p10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5" name="Google Shape;9235;p10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6" name="Google Shape;9236;p10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7" name="Google Shape;9237;p10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8" name="Google Shape;9238;p10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9" name="Google Shape;9239;p10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0" name="Google Shape;9240;p10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1" name="Google Shape;9241;p10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2" name="Google Shape;9242;p10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3" name="Google Shape;9243;p10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4" name="Google Shape;9244;p10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5" name="Google Shape;9245;p10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6" name="Google Shape;9246;p10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7" name="Google Shape;9247;p10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8" name="Google Shape;9248;p10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9" name="Google Shape;9249;p10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0" name="Google Shape;9250;p10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1" name="Google Shape;9251;p10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2" name="Google Shape;9252;p10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3" name="Google Shape;9253;p10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4" name="Google Shape;9254;p10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5" name="Google Shape;9255;p10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6" name="Google Shape;9256;p10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7" name="Google Shape;9257;p10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8" name="Google Shape;9258;p10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9" name="Google Shape;9259;p10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0" name="Google Shape;9260;p10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1" name="Google Shape;9261;p10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2" name="Google Shape;9262;p10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3" name="Google Shape;9263;p10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4" name="Google Shape;9264;p10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5" name="Google Shape;9265;p10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6" name="Google Shape;9266;p10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7" name="Google Shape;9267;p10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8" name="Google Shape;9268;p10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9" name="Google Shape;9269;p10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0" name="Google Shape;9270;p10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1" name="Google Shape;9271;p10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2" name="Google Shape;9272;p10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3" name="Google Shape;9273;p10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4" name="Google Shape;9274;p10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5" name="Google Shape;9275;p10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6" name="Google Shape;9276;p10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7" name="Google Shape;9277;p10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8" name="Google Shape;9278;p10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9" name="Google Shape;9279;p10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0" name="Google Shape;9280;p10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1" name="Google Shape;9281;p10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2" name="Google Shape;9282;p10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3" name="Google Shape;9283;p10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4" name="Google Shape;9284;p10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5" name="Google Shape;9285;p10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6" name="Google Shape;9286;p10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7" name="Google Shape;9287;p10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8" name="Google Shape;9288;p10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9" name="Google Shape;9289;p10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0" name="Google Shape;9290;p10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1" name="Google Shape;9291;p10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2" name="Google Shape;9292;p10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3" name="Google Shape;9293;p10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4" name="Google Shape;9294;p10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5" name="Google Shape;9295;p10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6" name="Google Shape;9296;p10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7" name="Google Shape;9297;p10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8" name="Google Shape;9298;p10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9" name="Google Shape;9299;p10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0" name="Google Shape;9300;p10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1" name="Google Shape;9301;p10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2" name="Google Shape;9302;p10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3" name="Google Shape;9303;p10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4" name="Google Shape;9304;p10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5" name="Google Shape;9305;p10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6" name="Google Shape;9306;p10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7" name="Google Shape;9307;p10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8" name="Google Shape;9308;p10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9" name="Google Shape;9309;p10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0" name="Google Shape;9310;p10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1" name="Google Shape;9311;p10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2" name="Google Shape;9312;p10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3" name="Google Shape;9313;p10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4" name="Google Shape;9314;p10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5" name="Google Shape;9315;p10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6" name="Google Shape;9316;p10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7" name="Google Shape;9317;p10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8" name="Google Shape;9318;p10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9" name="Google Shape;9319;p10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0" name="Google Shape;9320;p10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1" name="Google Shape;9321;p10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2" name="Google Shape;9322;p10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3" name="Google Shape;9323;p10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4" name="Google Shape;9324;p10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5" name="Google Shape;9325;p10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6" name="Google Shape;9326;p10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7" name="Google Shape;9327;p10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8" name="Google Shape;9328;p10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9" name="Google Shape;9329;p10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0" name="Google Shape;9330;p10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1" name="Google Shape;9331;p10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2" name="Google Shape;9332;p10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3" name="Google Shape;9333;p10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4" name="Google Shape;9334;p10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5" name="Google Shape;9335;p10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6" name="Google Shape;9336;p10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7" name="Google Shape;9337;p10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8" name="Google Shape;9338;p10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9" name="Google Shape;9339;p10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0" name="Google Shape;9340;p10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1" name="Google Shape;9341;p10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2" name="Google Shape;9342;p10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3" name="Google Shape;9343;p10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4" name="Google Shape;9344;p10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5" name="Google Shape;9345;p10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6" name="Google Shape;9346;p10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7" name="Google Shape;9347;p10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8" name="Google Shape;9348;p10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9" name="Google Shape;9349;p10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0" name="Google Shape;9350;p10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1" name="Google Shape;9351;p10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2" name="Google Shape;9352;p10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3" name="Google Shape;9353;p10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4" name="Google Shape;9354;p10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5" name="Google Shape;9355;p10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6" name="Google Shape;9356;p10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7" name="Google Shape;9357;p10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8" name="Google Shape;9358;p10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9" name="Google Shape;9359;p10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0" name="Google Shape;9360;p10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1" name="Google Shape;9361;p10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2" name="Google Shape;9362;p10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3" name="Google Shape;9363;p10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4" name="Google Shape;9364;p10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5" name="Google Shape;9365;p10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6" name="Google Shape;9366;p10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7" name="Google Shape;9367;p10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8" name="Google Shape;9368;p10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9" name="Google Shape;9369;p10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0" name="Google Shape;9370;p10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1" name="Google Shape;9371;p10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2" name="Google Shape;9372;p10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3" name="Google Shape;9373;p10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4" name="Google Shape;9374;p10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5" name="Google Shape;9375;p10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6" name="Google Shape;9376;p10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7" name="Google Shape;9377;p10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8" name="Google Shape;9378;p10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9" name="Google Shape;9379;p10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0" name="Google Shape;9380;p10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1" name="Google Shape;9381;p10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2" name="Google Shape;9382;p10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3" name="Google Shape;9383;p10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4" name="Google Shape;9384;p10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5" name="Google Shape;9385;p10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6" name="Google Shape;9386;p10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7" name="Google Shape;9387;p10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8" name="Google Shape;9388;p10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9" name="Google Shape;9389;p10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0" name="Google Shape;9390;p10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1" name="Google Shape;9391;p10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2" name="Google Shape;9392;p10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3" name="Google Shape;9393;p10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4" name="Google Shape;9394;p10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5" name="Google Shape;9395;p10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6" name="Google Shape;9396;p10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7" name="Google Shape;9397;p10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8" name="Google Shape;9398;p10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9" name="Google Shape;9399;p10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0" name="Google Shape;9400;p10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1" name="Google Shape;9401;p10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2" name="Google Shape;9402;p10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3" name="Google Shape;9403;p10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4" name="Google Shape;9404;p10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5" name="Google Shape;9405;p10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6" name="Google Shape;9406;p10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7" name="Google Shape;9407;p10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8" name="Google Shape;9408;p10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9" name="Google Shape;9409;p10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0" name="Google Shape;9410;p10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1" name="Google Shape;9411;p10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2" name="Google Shape;9412;p10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3" name="Google Shape;9413;p10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4" name="Google Shape;9414;p10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5" name="Google Shape;9415;p10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6" name="Google Shape;9416;p10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7" name="Google Shape;9417;p10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8" name="Google Shape;9418;p10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9" name="Google Shape;9419;p10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0" name="Google Shape;9420;p10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1" name="Google Shape;9421;p10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2" name="Google Shape;9422;p10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3" name="Google Shape;9423;p10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4" name="Google Shape;9424;p10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5" name="Google Shape;9425;p10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6" name="Google Shape;9426;p10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7" name="Google Shape;9427;p10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8" name="Google Shape;9428;p10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9" name="Google Shape;9429;p10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0" name="Google Shape;9430;p10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1" name="Google Shape;9431;p10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2" name="Google Shape;9432;p10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3" name="Google Shape;9433;p10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4" name="Google Shape;9434;p10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5" name="Google Shape;9435;p10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6" name="Google Shape;9436;p10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7" name="Google Shape;9437;p10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8" name="Google Shape;9438;p10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9" name="Google Shape;9439;p10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0" name="Google Shape;9440;p10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1" name="Google Shape;9441;p10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2" name="Google Shape;9442;p10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3" name="Google Shape;9443;p10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4" name="Google Shape;9444;p10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5" name="Google Shape;9445;p10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6" name="Google Shape;9446;p10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7" name="Google Shape;9447;p10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8" name="Google Shape;9448;p10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9" name="Google Shape;9449;p10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0" name="Google Shape;9450;p10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1" name="Google Shape;9451;p10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2" name="Google Shape;9452;p10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3" name="Google Shape;9453;p10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4" name="Google Shape;9454;p10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5" name="Google Shape;9455;p10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6" name="Google Shape;9456;p10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7" name="Google Shape;9457;p10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8" name="Google Shape;9458;p10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9" name="Google Shape;9459;p10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0" name="Google Shape;9460;p10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1" name="Google Shape;9461;p10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2" name="Google Shape;9462;p10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3" name="Google Shape;9463;p10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4" name="Google Shape;9464;p10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5" name="Google Shape;9465;p10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6" name="Google Shape;9466;p10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7" name="Google Shape;9467;p10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8" name="Google Shape;9468;p10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9" name="Google Shape;9469;p10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0" name="Google Shape;9470;p10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1" name="Google Shape;9471;p10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2" name="Google Shape;9472;p10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3" name="Google Shape;9473;p10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4" name="Google Shape;9474;p10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5" name="Google Shape;9475;p10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6" name="Google Shape;9476;p10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7" name="Google Shape;9477;p10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8" name="Google Shape;9478;p10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9" name="Google Shape;9479;p10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0" name="Google Shape;9480;p10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1" name="Google Shape;9481;p10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2" name="Google Shape;9482;p10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3" name="Google Shape;9483;p10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4" name="Google Shape;9484;p10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5" name="Google Shape;9485;p10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6" name="Google Shape;9486;p10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7" name="Google Shape;9487;p10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8" name="Google Shape;9488;p10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9" name="Google Shape;9489;p10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0" name="Google Shape;9490;p10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1" name="Google Shape;9491;p10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2" name="Google Shape;9492;p10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3" name="Google Shape;9493;p10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4" name="Google Shape;9494;p10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5" name="Google Shape;9495;p10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6" name="Google Shape;9496;p10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7" name="Google Shape;9497;p10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8" name="Google Shape;9498;p10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9" name="Google Shape;9499;p10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0" name="Google Shape;9500;p10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1" name="Google Shape;9501;p10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2" name="Google Shape;9502;p10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3" name="Google Shape;9503;p10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4" name="Google Shape;9504;p10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5" name="Google Shape;9505;p10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6" name="Google Shape;9506;p10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7" name="Google Shape;9507;p10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8" name="Google Shape;9508;p10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9" name="Google Shape;9509;p10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0" name="Google Shape;9510;p10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1" name="Google Shape;9511;p10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2" name="Google Shape;9512;p10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3" name="Google Shape;9513;p10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4" name="Google Shape;9514;p10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5" name="Google Shape;9515;p10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6" name="Google Shape;9516;p10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7" name="Google Shape;9517;p10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8" name="Google Shape;9518;p10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9" name="Google Shape;9519;p10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0" name="Google Shape;9520;p10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1" name="Google Shape;9521;p10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2" name="Google Shape;9522;p10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3" name="Google Shape;9523;p10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4" name="Google Shape;9524;p10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5" name="Google Shape;9525;p10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6" name="Google Shape;9526;p10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7" name="Google Shape;9527;p10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8" name="Google Shape;9528;p10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9" name="Google Shape;9529;p10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0" name="Google Shape;9530;p10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1" name="Google Shape;9531;p10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2" name="Google Shape;9532;p10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3" name="Google Shape;9533;p10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4" name="Google Shape;9534;p10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5" name="Google Shape;9535;p10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6" name="Google Shape;9536;p10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7" name="Google Shape;9537;p10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8" name="Google Shape;9538;p10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9" name="Google Shape;9539;p10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0" name="Google Shape;9540;p10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1" name="Google Shape;9541;p10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2" name="Google Shape;9542;p10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3" name="Google Shape;9543;p10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4" name="Google Shape;9544;p10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5" name="Google Shape;9545;p10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6" name="Google Shape;9546;p10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7" name="Google Shape;9547;p10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8" name="Google Shape;9548;p10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9" name="Google Shape;9549;p10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0" name="Google Shape;9550;p10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1" name="Google Shape;9551;p10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2" name="Google Shape;9552;p10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3" name="Google Shape;9553;p10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4" name="Google Shape;9554;p10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5" name="Google Shape;9555;p10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6" name="Google Shape;9556;p10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7" name="Google Shape;9557;p10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8" name="Google Shape;9558;p10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9" name="Google Shape;9559;p10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0" name="Google Shape;9560;p10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1" name="Google Shape;9561;p10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2" name="Google Shape;9562;p10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3" name="Google Shape;9563;p10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4" name="Google Shape;9564;p10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5" name="Google Shape;9565;p10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6" name="Google Shape;9566;p10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7" name="Google Shape;9567;p10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8" name="Google Shape;9568;p10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9" name="Google Shape;9569;p10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0" name="Google Shape;9570;p10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1" name="Google Shape;9571;p10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2" name="Google Shape;9572;p10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3" name="Google Shape;9573;p10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4" name="Google Shape;9574;p10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5" name="Google Shape;9575;p10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6" name="Google Shape;9576;p10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7" name="Google Shape;9577;p10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8" name="Google Shape;9578;p10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9" name="Google Shape;9579;p10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0" name="Google Shape;9580;p10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1" name="Google Shape;9581;p10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2" name="Google Shape;9582;p10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3" name="Google Shape;9583;p10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4" name="Google Shape;9584;p10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5" name="Google Shape;9585;p10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6" name="Google Shape;9586;p10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7" name="Google Shape;9587;p10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8" name="Google Shape;9588;p10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9" name="Google Shape;9589;p10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0" name="Google Shape;9590;p10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1" name="Google Shape;9591;p10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2" name="Google Shape;9592;p10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3" name="Google Shape;9593;p10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4" name="Google Shape;9594;p10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5" name="Google Shape;9595;p10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6" name="Google Shape;9596;p10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7" name="Google Shape;9597;p10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8" name="Google Shape;9598;p10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9" name="Google Shape;9599;p10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0" name="Google Shape;9600;p10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1" name="Google Shape;9601;p10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2" name="Google Shape;9602;p10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3" name="Google Shape;9603;p10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4" name="Google Shape;9604;p10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5" name="Google Shape;9605;p10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6" name="Google Shape;9606;p10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7" name="Google Shape;9607;p10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8" name="Google Shape;9608;p10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9" name="Google Shape;9609;p10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0" name="Google Shape;9610;p10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1" name="Google Shape;9611;p10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2" name="Google Shape;9612;p10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3" name="Google Shape;9613;p10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4" name="Google Shape;9614;p10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5" name="Google Shape;9615;p10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6" name="Google Shape;9616;p10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7" name="Google Shape;9617;p10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8" name="Google Shape;9618;p10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9" name="Google Shape;9619;p10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0" name="Google Shape;9620;p10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1" name="Google Shape;9621;p10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2" name="Google Shape;9622;p10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3" name="Google Shape;9623;p10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4" name="Google Shape;9624;p10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5" name="Google Shape;9625;p10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6" name="Google Shape;9626;p10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7" name="Google Shape;9627;p10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8" name="Google Shape;9628;p10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9" name="Google Shape;9629;p10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0" name="Google Shape;9630;p10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1" name="Google Shape;9631;p10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2" name="Google Shape;9632;p10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3" name="Google Shape;9633;p10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4" name="Google Shape;9634;p10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5" name="Google Shape;9635;p10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6" name="Google Shape;9636;p10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7" name="Google Shape;9637;p10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8" name="Google Shape;9638;p10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9" name="Google Shape;9639;p10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0" name="Google Shape;9640;p10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1" name="Google Shape;9641;p10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2" name="Google Shape;9642;p10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3" name="Google Shape;9643;p10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4" name="Google Shape;9644;p10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5" name="Google Shape;9645;p10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6" name="Google Shape;9646;p10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7" name="Google Shape;9647;p10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8" name="Google Shape;9648;p10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9" name="Google Shape;9649;p10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0" name="Google Shape;9650;p10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1" name="Google Shape;9651;p10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2" name="Google Shape;9652;p10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3" name="Google Shape;9653;p10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4" name="Google Shape;9654;p10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5" name="Google Shape;9655;p10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6" name="Google Shape;9656;p10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7" name="Google Shape;9657;p10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8" name="Google Shape;9658;p10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9" name="Google Shape;9659;p10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0" name="Google Shape;9660;p10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1" name="Google Shape;9661;p10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2" name="Google Shape;9662;p10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3" name="Google Shape;9663;p10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4" name="Google Shape;9664;p10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5" name="Google Shape;9665;p10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6" name="Google Shape;9666;p10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7" name="Google Shape;9667;p10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8" name="Google Shape;9668;p10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9" name="Google Shape;9669;p10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0" name="Google Shape;9670;p10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1" name="Google Shape;9671;p10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2" name="Google Shape;9672;p10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3" name="Google Shape;9673;p10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4" name="Google Shape;9674;p10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5" name="Google Shape;9675;p10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6" name="Google Shape;9676;p10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7" name="Google Shape;9677;p10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8" name="Google Shape;9678;p10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9" name="Google Shape;9679;p10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0" name="Google Shape;9680;p10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1" name="Google Shape;9681;p10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2" name="Google Shape;9682;p10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3" name="Google Shape;9683;p10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4" name="Google Shape;9684;p10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5" name="Google Shape;9685;p10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6" name="Google Shape;9686;p10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7" name="Google Shape;9687;p10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8" name="Google Shape;9688;p10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9" name="Google Shape;9689;p10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0" name="Google Shape;9690;p10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1" name="Google Shape;9691;p10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2" name="Google Shape;9692;p10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3" name="Google Shape;9693;p10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4" name="Google Shape;9694;p10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5" name="Google Shape;9695;p10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6" name="Google Shape;9696;p10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7" name="Google Shape;9697;p10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8" name="Google Shape;9698;p10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9" name="Google Shape;9699;p10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0" name="Google Shape;9700;p10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1" name="Google Shape;9701;p10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2" name="Google Shape;9702;p10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3" name="Google Shape;9703;p10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4" name="Google Shape;9704;p10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5" name="Google Shape;9705;p10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6" name="Google Shape;9706;p10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7" name="Google Shape;9707;p10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8" name="Google Shape;9708;p10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9" name="Google Shape;9709;p10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0" name="Google Shape;9710;p10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1" name="Google Shape;9711;p10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2" name="Google Shape;9712;p10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3" name="Google Shape;9713;p10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4" name="Google Shape;9714;p10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5" name="Google Shape;9715;p10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6" name="Google Shape;9716;p10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7" name="Google Shape;9717;p10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8" name="Google Shape;9718;p10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9" name="Google Shape;9719;p10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0" name="Google Shape;9720;p10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1" name="Google Shape;9721;p10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2" name="Google Shape;9722;p10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3" name="Google Shape;9723;p10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4" name="Google Shape;9724;p10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5" name="Google Shape;9725;p10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6" name="Google Shape;9726;p10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7" name="Google Shape;9727;p10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8" name="Google Shape;9728;p10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9" name="Google Shape;9729;p10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0" name="Google Shape;9730;p10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1" name="Google Shape;9731;p10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2" name="Google Shape;9732;p10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3" name="Google Shape;9733;p10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4" name="Google Shape;9734;p10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5" name="Google Shape;9735;p10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6" name="Google Shape;9736;p10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7" name="Google Shape;9737;p10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8" name="Google Shape;9738;p10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9" name="Google Shape;9739;p10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0" name="Google Shape;9740;p10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1" name="Google Shape;9741;p10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2" name="Google Shape;9742;p10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3" name="Google Shape;9743;p10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4" name="Google Shape;9744;p10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5" name="Google Shape;9745;p10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6" name="Google Shape;9746;p10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7" name="Google Shape;9747;p10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8" name="Google Shape;9748;p10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9" name="Google Shape;9749;p10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0" name="Google Shape;9750;p10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1" name="Google Shape;9751;p10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2" name="Google Shape;9752;p10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3" name="Google Shape;9753;p10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754" name="Google Shape;9754;p101"/>
          <p:cNvSpPr txBox="1"/>
          <p:nvPr/>
        </p:nvSpPr>
        <p:spPr>
          <a:xfrm>
            <a:off x="4094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755"/>
        <p:cNvGrpSpPr/>
        <p:nvPr/>
      </p:nvGrpSpPr>
      <p:grpSpPr>
        <a:xfrm>
          <a:off x="0" y="0"/>
          <a:ext cx="0" cy="0"/>
          <a:chOff x="0" y="0"/>
          <a:chExt cx="0" cy="0"/>
        </a:xfrm>
      </p:grpSpPr>
      <p:sp>
        <p:nvSpPr>
          <p:cNvPr id="9756" name="Google Shape;9756;p102"/>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SzPts val="2400"/>
              <a:buNone/>
              <a:defRPr/>
            </a:lvl1pPr>
            <a:lvl2pPr lvl="1" algn="l" rtl="0">
              <a:lnSpc>
                <a:spcPct val="100000"/>
              </a:lnSpc>
              <a:spcBef>
                <a:spcPts val="0"/>
              </a:spcBef>
              <a:spcAft>
                <a:spcPts val="0"/>
              </a:spcAft>
              <a:buSzPts val="2800"/>
              <a:buNone/>
              <a:defRPr/>
            </a:lvl2pPr>
            <a:lvl3pPr lvl="2" algn="l" rtl="0">
              <a:lnSpc>
                <a:spcPct val="100000"/>
              </a:lnSpc>
              <a:spcBef>
                <a:spcPts val="0"/>
              </a:spcBef>
              <a:spcAft>
                <a:spcPts val="0"/>
              </a:spcAft>
              <a:buSzPts val="2800"/>
              <a:buNone/>
              <a:defRPr/>
            </a:lvl3pPr>
            <a:lvl4pPr lvl="3" algn="l" rtl="0">
              <a:lnSpc>
                <a:spcPct val="100000"/>
              </a:lnSpc>
              <a:spcBef>
                <a:spcPts val="0"/>
              </a:spcBef>
              <a:spcAft>
                <a:spcPts val="0"/>
              </a:spcAft>
              <a:buSzPts val="2800"/>
              <a:buNone/>
              <a:defRPr/>
            </a:lvl4pPr>
            <a:lvl5pPr lvl="4" algn="l" rtl="0">
              <a:lnSpc>
                <a:spcPct val="100000"/>
              </a:lnSpc>
              <a:spcBef>
                <a:spcPts val="0"/>
              </a:spcBef>
              <a:spcAft>
                <a:spcPts val="0"/>
              </a:spcAft>
              <a:buSzPts val="2800"/>
              <a:buNone/>
              <a:defRPr/>
            </a:lvl5pPr>
            <a:lvl6pPr lvl="5" algn="l" rtl="0">
              <a:lnSpc>
                <a:spcPct val="100000"/>
              </a:lnSpc>
              <a:spcBef>
                <a:spcPts val="0"/>
              </a:spcBef>
              <a:spcAft>
                <a:spcPts val="0"/>
              </a:spcAft>
              <a:buSzPts val="2800"/>
              <a:buNone/>
              <a:defRPr/>
            </a:lvl6pPr>
            <a:lvl7pPr lvl="6" algn="l" rtl="0">
              <a:lnSpc>
                <a:spcPct val="100000"/>
              </a:lnSpc>
              <a:spcBef>
                <a:spcPts val="0"/>
              </a:spcBef>
              <a:spcAft>
                <a:spcPts val="0"/>
              </a:spcAft>
              <a:buSzPts val="2800"/>
              <a:buNone/>
              <a:defRPr/>
            </a:lvl7pPr>
            <a:lvl8pPr lvl="7" algn="l" rtl="0">
              <a:lnSpc>
                <a:spcPct val="100000"/>
              </a:lnSpc>
              <a:spcBef>
                <a:spcPts val="0"/>
              </a:spcBef>
              <a:spcAft>
                <a:spcPts val="0"/>
              </a:spcAft>
              <a:buSzPts val="2800"/>
              <a:buNone/>
              <a:defRPr/>
            </a:lvl8pPr>
            <a:lvl9pPr lvl="8" algn="l" rtl="0">
              <a:lnSpc>
                <a:spcPct val="100000"/>
              </a:lnSpc>
              <a:spcBef>
                <a:spcPts val="0"/>
              </a:spcBef>
              <a:spcAft>
                <a:spcPts val="0"/>
              </a:spcAft>
              <a:buSzPts val="2800"/>
              <a:buNone/>
              <a:defRPr/>
            </a:lvl9pPr>
          </a:lstStyle>
          <a:p>
            <a:endParaRPr/>
          </a:p>
        </p:txBody>
      </p:sp>
      <p:sp>
        <p:nvSpPr>
          <p:cNvPr id="9757" name="Google Shape;9757;p10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758" name="Google Shape;9758;p102"/>
          <p:cNvGrpSpPr/>
          <p:nvPr/>
        </p:nvGrpSpPr>
        <p:grpSpPr>
          <a:xfrm>
            <a:off x="8041173" y="4778596"/>
            <a:ext cx="598277" cy="170409"/>
            <a:chOff x="238125" y="1822850"/>
            <a:chExt cx="7080200" cy="2016675"/>
          </a:xfrm>
        </p:grpSpPr>
        <p:sp>
          <p:nvSpPr>
            <p:cNvPr id="9759" name="Google Shape;9759;p10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0" name="Google Shape;9760;p10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1" name="Google Shape;9761;p10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2" name="Google Shape;9762;p10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3" name="Google Shape;9763;p10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4" name="Google Shape;9764;p10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5" name="Google Shape;9765;p10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766" name="Google Shape;9766;p10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9767"/>
        <p:cNvGrpSpPr/>
        <p:nvPr/>
      </p:nvGrpSpPr>
      <p:grpSpPr>
        <a:xfrm>
          <a:off x="0" y="0"/>
          <a:ext cx="0" cy="0"/>
          <a:chOff x="0" y="0"/>
          <a:chExt cx="0" cy="0"/>
        </a:xfrm>
      </p:grpSpPr>
      <p:grpSp>
        <p:nvGrpSpPr>
          <p:cNvPr id="9768" name="Google Shape;9768;p103"/>
          <p:cNvGrpSpPr/>
          <p:nvPr/>
        </p:nvGrpSpPr>
        <p:grpSpPr>
          <a:xfrm>
            <a:off x="2693441" y="10"/>
            <a:ext cx="3757132" cy="5143716"/>
            <a:chOff x="1895100" y="238125"/>
            <a:chExt cx="3826000" cy="5238000"/>
          </a:xfrm>
        </p:grpSpPr>
        <p:sp>
          <p:nvSpPr>
            <p:cNvPr id="9769" name="Google Shape;9769;p103"/>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0" name="Google Shape;9770;p103"/>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771" name="Google Shape;9771;p103"/>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rtl="0">
              <a:lnSpc>
                <a:spcPct val="100000"/>
              </a:lnSpc>
              <a:spcBef>
                <a:spcPts val="0"/>
              </a:spcBef>
              <a:spcAft>
                <a:spcPts val="0"/>
              </a:spcAft>
              <a:buSzPts val="3600"/>
              <a:buNone/>
              <a:defRPr sz="3600"/>
            </a:lvl1pPr>
            <a:lvl2pPr lvl="1" algn="ctr" rtl="0">
              <a:lnSpc>
                <a:spcPct val="100000"/>
              </a:lnSpc>
              <a:spcBef>
                <a:spcPts val="0"/>
              </a:spcBef>
              <a:spcAft>
                <a:spcPts val="0"/>
              </a:spcAft>
              <a:buSzPts val="3600"/>
              <a:buNone/>
              <a:defRPr sz="3600"/>
            </a:lvl2pPr>
            <a:lvl3pPr lvl="2" algn="ctr" rtl="0">
              <a:lnSpc>
                <a:spcPct val="100000"/>
              </a:lnSpc>
              <a:spcBef>
                <a:spcPts val="0"/>
              </a:spcBef>
              <a:spcAft>
                <a:spcPts val="0"/>
              </a:spcAft>
              <a:buSzPts val="3600"/>
              <a:buNone/>
              <a:defRPr sz="3600"/>
            </a:lvl3pPr>
            <a:lvl4pPr lvl="3" algn="ctr" rtl="0">
              <a:lnSpc>
                <a:spcPct val="100000"/>
              </a:lnSpc>
              <a:spcBef>
                <a:spcPts val="0"/>
              </a:spcBef>
              <a:spcAft>
                <a:spcPts val="0"/>
              </a:spcAft>
              <a:buSzPts val="3600"/>
              <a:buNone/>
              <a:defRPr sz="3600"/>
            </a:lvl4pPr>
            <a:lvl5pPr lvl="4" algn="ctr" rtl="0">
              <a:lnSpc>
                <a:spcPct val="100000"/>
              </a:lnSpc>
              <a:spcBef>
                <a:spcPts val="0"/>
              </a:spcBef>
              <a:spcAft>
                <a:spcPts val="0"/>
              </a:spcAft>
              <a:buSzPts val="3600"/>
              <a:buNone/>
              <a:defRPr sz="3600"/>
            </a:lvl5pPr>
            <a:lvl6pPr lvl="5" algn="ctr" rtl="0">
              <a:lnSpc>
                <a:spcPct val="100000"/>
              </a:lnSpc>
              <a:spcBef>
                <a:spcPts val="0"/>
              </a:spcBef>
              <a:spcAft>
                <a:spcPts val="0"/>
              </a:spcAft>
              <a:buSzPts val="3600"/>
              <a:buNone/>
              <a:defRPr sz="3600"/>
            </a:lvl6pPr>
            <a:lvl7pPr lvl="6" algn="ctr" rtl="0">
              <a:lnSpc>
                <a:spcPct val="100000"/>
              </a:lnSpc>
              <a:spcBef>
                <a:spcPts val="0"/>
              </a:spcBef>
              <a:spcAft>
                <a:spcPts val="0"/>
              </a:spcAft>
              <a:buSzPts val="3600"/>
              <a:buNone/>
              <a:defRPr sz="3600"/>
            </a:lvl7pPr>
            <a:lvl8pPr lvl="7" algn="ctr" rtl="0">
              <a:lnSpc>
                <a:spcPct val="100000"/>
              </a:lnSpc>
              <a:spcBef>
                <a:spcPts val="0"/>
              </a:spcBef>
              <a:spcAft>
                <a:spcPts val="0"/>
              </a:spcAft>
              <a:buSzPts val="3600"/>
              <a:buNone/>
              <a:defRPr sz="3600"/>
            </a:lvl8pPr>
            <a:lvl9pPr lvl="8" algn="ctr" rtl="0">
              <a:lnSpc>
                <a:spcPct val="100000"/>
              </a:lnSpc>
              <a:spcBef>
                <a:spcPts val="0"/>
              </a:spcBef>
              <a:spcAft>
                <a:spcPts val="0"/>
              </a:spcAft>
              <a:buSzPts val="3600"/>
              <a:buNone/>
              <a:defRPr sz="3600"/>
            </a:lvl9pPr>
          </a:lstStyle>
          <a:p>
            <a:endParaRPr/>
          </a:p>
        </p:txBody>
      </p:sp>
      <p:sp>
        <p:nvSpPr>
          <p:cNvPr id="9772" name="Google Shape;9772;p10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773" name="Google Shape;9773;p10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9774"/>
        <p:cNvGrpSpPr/>
        <p:nvPr/>
      </p:nvGrpSpPr>
      <p:grpSpPr>
        <a:xfrm>
          <a:off x="0" y="0"/>
          <a:ext cx="0" cy="0"/>
          <a:chOff x="0" y="0"/>
          <a:chExt cx="0" cy="0"/>
        </a:xfrm>
      </p:grpSpPr>
      <p:sp>
        <p:nvSpPr>
          <p:cNvPr id="9775" name="Google Shape;9775;p104"/>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rtl="0">
              <a:lnSpc>
                <a:spcPct val="100000"/>
              </a:lnSpc>
              <a:spcBef>
                <a:spcPts val="0"/>
              </a:spcBef>
              <a:spcAft>
                <a:spcPts val="0"/>
              </a:spcAft>
              <a:buSzPts val="3600"/>
              <a:buNone/>
              <a:defRPr sz="3600"/>
            </a:lvl1pPr>
            <a:lvl2pPr lvl="1" algn="ctr" rtl="0">
              <a:lnSpc>
                <a:spcPct val="100000"/>
              </a:lnSpc>
              <a:spcBef>
                <a:spcPts val="0"/>
              </a:spcBef>
              <a:spcAft>
                <a:spcPts val="0"/>
              </a:spcAft>
              <a:buSzPts val="3600"/>
              <a:buNone/>
              <a:defRPr sz="3600"/>
            </a:lvl2pPr>
            <a:lvl3pPr lvl="2" algn="ctr" rtl="0">
              <a:lnSpc>
                <a:spcPct val="100000"/>
              </a:lnSpc>
              <a:spcBef>
                <a:spcPts val="0"/>
              </a:spcBef>
              <a:spcAft>
                <a:spcPts val="0"/>
              </a:spcAft>
              <a:buSzPts val="3600"/>
              <a:buNone/>
              <a:defRPr sz="3600"/>
            </a:lvl3pPr>
            <a:lvl4pPr lvl="3" algn="ctr" rtl="0">
              <a:lnSpc>
                <a:spcPct val="100000"/>
              </a:lnSpc>
              <a:spcBef>
                <a:spcPts val="0"/>
              </a:spcBef>
              <a:spcAft>
                <a:spcPts val="0"/>
              </a:spcAft>
              <a:buSzPts val="3600"/>
              <a:buNone/>
              <a:defRPr sz="3600"/>
            </a:lvl4pPr>
            <a:lvl5pPr lvl="4" algn="ctr" rtl="0">
              <a:lnSpc>
                <a:spcPct val="100000"/>
              </a:lnSpc>
              <a:spcBef>
                <a:spcPts val="0"/>
              </a:spcBef>
              <a:spcAft>
                <a:spcPts val="0"/>
              </a:spcAft>
              <a:buSzPts val="3600"/>
              <a:buNone/>
              <a:defRPr sz="3600"/>
            </a:lvl5pPr>
            <a:lvl6pPr lvl="5" algn="ctr" rtl="0">
              <a:lnSpc>
                <a:spcPct val="100000"/>
              </a:lnSpc>
              <a:spcBef>
                <a:spcPts val="0"/>
              </a:spcBef>
              <a:spcAft>
                <a:spcPts val="0"/>
              </a:spcAft>
              <a:buSzPts val="3600"/>
              <a:buNone/>
              <a:defRPr sz="3600"/>
            </a:lvl6pPr>
            <a:lvl7pPr lvl="6" algn="ctr" rtl="0">
              <a:lnSpc>
                <a:spcPct val="100000"/>
              </a:lnSpc>
              <a:spcBef>
                <a:spcPts val="0"/>
              </a:spcBef>
              <a:spcAft>
                <a:spcPts val="0"/>
              </a:spcAft>
              <a:buSzPts val="3600"/>
              <a:buNone/>
              <a:defRPr sz="3600"/>
            </a:lvl7pPr>
            <a:lvl8pPr lvl="7" algn="ctr" rtl="0">
              <a:lnSpc>
                <a:spcPct val="100000"/>
              </a:lnSpc>
              <a:spcBef>
                <a:spcPts val="0"/>
              </a:spcBef>
              <a:spcAft>
                <a:spcPts val="0"/>
              </a:spcAft>
              <a:buSzPts val="3600"/>
              <a:buNone/>
              <a:defRPr sz="3600"/>
            </a:lvl8pPr>
            <a:lvl9pPr lvl="8" algn="ctr" rtl="0">
              <a:lnSpc>
                <a:spcPct val="100000"/>
              </a:lnSpc>
              <a:spcBef>
                <a:spcPts val="0"/>
              </a:spcBef>
              <a:spcAft>
                <a:spcPts val="0"/>
              </a:spcAft>
              <a:buSzPts val="3600"/>
              <a:buNone/>
              <a:defRPr sz="3600"/>
            </a:lvl9pPr>
          </a:lstStyle>
          <a:p>
            <a:endParaRPr/>
          </a:p>
        </p:txBody>
      </p:sp>
      <p:sp>
        <p:nvSpPr>
          <p:cNvPr id="9776" name="Google Shape;9776;p10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777" name="Google Shape;9777;p10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grpSp>
        <p:nvGrpSpPr>
          <p:cNvPr id="9778" name="Google Shape;9778;p104"/>
          <p:cNvGrpSpPr/>
          <p:nvPr/>
        </p:nvGrpSpPr>
        <p:grpSpPr>
          <a:xfrm>
            <a:off x="8041173" y="4778596"/>
            <a:ext cx="598277" cy="170409"/>
            <a:chOff x="238125" y="1822850"/>
            <a:chExt cx="7080200" cy="2016675"/>
          </a:xfrm>
        </p:grpSpPr>
        <p:sp>
          <p:nvSpPr>
            <p:cNvPr id="9779" name="Google Shape;9779;p10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0" name="Google Shape;9780;p10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1" name="Google Shape;9781;p10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2" name="Google Shape;9782;p10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3" name="Google Shape;9783;p10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4" name="Google Shape;9784;p10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5" name="Google Shape;9785;p10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4.xml"/><Relationship Id="rId18" Type="http://schemas.openxmlformats.org/officeDocument/2006/relationships/slideLayout" Target="../slideLayouts/slideLayout29.xml"/><Relationship Id="rId26" Type="http://schemas.openxmlformats.org/officeDocument/2006/relationships/slideLayout" Target="../slideLayouts/slideLayout37.xml"/><Relationship Id="rId3" Type="http://schemas.openxmlformats.org/officeDocument/2006/relationships/slideLayout" Target="../slideLayouts/slideLayout14.xml"/><Relationship Id="rId21" Type="http://schemas.openxmlformats.org/officeDocument/2006/relationships/slideLayout" Target="../slideLayouts/slideLayout32.xml"/><Relationship Id="rId34" Type="http://schemas.openxmlformats.org/officeDocument/2006/relationships/theme" Target="../theme/theme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slideLayout" Target="../slideLayouts/slideLayout36.xml"/><Relationship Id="rId33" Type="http://schemas.openxmlformats.org/officeDocument/2006/relationships/slideLayout" Target="../slideLayouts/slideLayout44.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29" Type="http://schemas.openxmlformats.org/officeDocument/2006/relationships/slideLayout" Target="../slideLayouts/slideLayout40.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slideLayout" Target="../slideLayouts/slideLayout35.xml"/><Relationship Id="rId32" Type="http://schemas.openxmlformats.org/officeDocument/2006/relationships/slideLayout" Target="../slideLayouts/slideLayout43.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28" Type="http://schemas.openxmlformats.org/officeDocument/2006/relationships/slideLayout" Target="../slideLayouts/slideLayout39.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31" Type="http://schemas.openxmlformats.org/officeDocument/2006/relationships/slideLayout" Target="../slideLayouts/slideLayout42.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 Id="rId27" Type="http://schemas.openxmlformats.org/officeDocument/2006/relationships/slideLayout" Target="../slideLayouts/slideLayout38.xml"/><Relationship Id="rId30" Type="http://schemas.openxmlformats.org/officeDocument/2006/relationships/slideLayout" Target="../slideLayouts/slideLayout41.xml"/><Relationship Id="rId8" Type="http://schemas.openxmlformats.org/officeDocument/2006/relationships/slideLayout" Target="../slideLayouts/slideLayout19.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57.xml"/><Relationship Id="rId18" Type="http://schemas.openxmlformats.org/officeDocument/2006/relationships/slideLayout" Target="../slideLayouts/slideLayout62.xml"/><Relationship Id="rId26" Type="http://schemas.openxmlformats.org/officeDocument/2006/relationships/slideLayout" Target="../slideLayouts/slideLayout70.xml"/><Relationship Id="rId3" Type="http://schemas.openxmlformats.org/officeDocument/2006/relationships/slideLayout" Target="../slideLayouts/slideLayout47.xml"/><Relationship Id="rId21" Type="http://schemas.openxmlformats.org/officeDocument/2006/relationships/slideLayout" Target="../slideLayouts/slideLayout65.xml"/><Relationship Id="rId34" Type="http://schemas.openxmlformats.org/officeDocument/2006/relationships/slideLayout" Target="../slideLayouts/slideLayout78.xml"/><Relationship Id="rId7" Type="http://schemas.openxmlformats.org/officeDocument/2006/relationships/slideLayout" Target="../slideLayouts/slideLayout51.xml"/><Relationship Id="rId12" Type="http://schemas.openxmlformats.org/officeDocument/2006/relationships/slideLayout" Target="../slideLayouts/slideLayout56.xml"/><Relationship Id="rId17" Type="http://schemas.openxmlformats.org/officeDocument/2006/relationships/slideLayout" Target="../slideLayouts/slideLayout61.xml"/><Relationship Id="rId25" Type="http://schemas.openxmlformats.org/officeDocument/2006/relationships/slideLayout" Target="../slideLayouts/slideLayout69.xml"/><Relationship Id="rId33" Type="http://schemas.openxmlformats.org/officeDocument/2006/relationships/slideLayout" Target="../slideLayouts/slideLayout77.xml"/><Relationship Id="rId2" Type="http://schemas.openxmlformats.org/officeDocument/2006/relationships/slideLayout" Target="../slideLayouts/slideLayout46.xml"/><Relationship Id="rId16" Type="http://schemas.openxmlformats.org/officeDocument/2006/relationships/slideLayout" Target="../slideLayouts/slideLayout60.xml"/><Relationship Id="rId20" Type="http://schemas.openxmlformats.org/officeDocument/2006/relationships/slideLayout" Target="../slideLayouts/slideLayout64.xml"/><Relationship Id="rId29" Type="http://schemas.openxmlformats.org/officeDocument/2006/relationships/slideLayout" Target="../slideLayouts/slideLayout73.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24" Type="http://schemas.openxmlformats.org/officeDocument/2006/relationships/slideLayout" Target="../slideLayouts/slideLayout68.xml"/><Relationship Id="rId32" Type="http://schemas.openxmlformats.org/officeDocument/2006/relationships/slideLayout" Target="../slideLayouts/slideLayout76.xml"/><Relationship Id="rId5" Type="http://schemas.openxmlformats.org/officeDocument/2006/relationships/slideLayout" Target="../slideLayouts/slideLayout49.xml"/><Relationship Id="rId15" Type="http://schemas.openxmlformats.org/officeDocument/2006/relationships/slideLayout" Target="../slideLayouts/slideLayout59.xml"/><Relationship Id="rId23" Type="http://schemas.openxmlformats.org/officeDocument/2006/relationships/slideLayout" Target="../slideLayouts/slideLayout67.xml"/><Relationship Id="rId28" Type="http://schemas.openxmlformats.org/officeDocument/2006/relationships/slideLayout" Target="../slideLayouts/slideLayout72.xml"/><Relationship Id="rId36" Type="http://schemas.openxmlformats.org/officeDocument/2006/relationships/theme" Target="../theme/theme3.xml"/><Relationship Id="rId10" Type="http://schemas.openxmlformats.org/officeDocument/2006/relationships/slideLayout" Target="../slideLayouts/slideLayout54.xml"/><Relationship Id="rId19" Type="http://schemas.openxmlformats.org/officeDocument/2006/relationships/slideLayout" Target="../slideLayouts/slideLayout63.xml"/><Relationship Id="rId31" Type="http://schemas.openxmlformats.org/officeDocument/2006/relationships/slideLayout" Target="../slideLayouts/slideLayout75.xml"/><Relationship Id="rId4" Type="http://schemas.openxmlformats.org/officeDocument/2006/relationships/slideLayout" Target="../slideLayouts/slideLayout48.xml"/><Relationship Id="rId9" Type="http://schemas.openxmlformats.org/officeDocument/2006/relationships/slideLayout" Target="../slideLayouts/slideLayout53.xml"/><Relationship Id="rId14" Type="http://schemas.openxmlformats.org/officeDocument/2006/relationships/slideLayout" Target="../slideLayouts/slideLayout58.xml"/><Relationship Id="rId22" Type="http://schemas.openxmlformats.org/officeDocument/2006/relationships/slideLayout" Target="../slideLayouts/slideLayout66.xml"/><Relationship Id="rId27" Type="http://schemas.openxmlformats.org/officeDocument/2006/relationships/slideLayout" Target="../slideLayouts/slideLayout71.xml"/><Relationship Id="rId30" Type="http://schemas.openxmlformats.org/officeDocument/2006/relationships/slideLayout" Target="../slideLayouts/slideLayout74.xml"/><Relationship Id="rId35" Type="http://schemas.openxmlformats.org/officeDocument/2006/relationships/slideLayout" Target="../slideLayouts/slideLayout79.xml"/><Relationship Id="rId8" Type="http://schemas.openxmlformats.org/officeDocument/2006/relationships/slideLayout" Target="../slideLayouts/slideLayout52.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92.xml"/><Relationship Id="rId18" Type="http://schemas.openxmlformats.org/officeDocument/2006/relationships/slideLayout" Target="../slideLayouts/slideLayout97.xml"/><Relationship Id="rId26" Type="http://schemas.openxmlformats.org/officeDocument/2006/relationships/slideLayout" Target="../slideLayouts/slideLayout105.xml"/><Relationship Id="rId39" Type="http://schemas.openxmlformats.org/officeDocument/2006/relationships/slideLayout" Target="../slideLayouts/slideLayout118.xml"/><Relationship Id="rId21" Type="http://schemas.openxmlformats.org/officeDocument/2006/relationships/slideLayout" Target="../slideLayouts/slideLayout100.xml"/><Relationship Id="rId34" Type="http://schemas.openxmlformats.org/officeDocument/2006/relationships/slideLayout" Target="../slideLayouts/slideLayout113.xml"/><Relationship Id="rId42" Type="http://schemas.openxmlformats.org/officeDocument/2006/relationships/slideLayout" Target="../slideLayouts/slideLayout121.xml"/><Relationship Id="rId7" Type="http://schemas.openxmlformats.org/officeDocument/2006/relationships/slideLayout" Target="../slideLayouts/slideLayout86.xml"/><Relationship Id="rId2" Type="http://schemas.openxmlformats.org/officeDocument/2006/relationships/slideLayout" Target="../slideLayouts/slideLayout81.xml"/><Relationship Id="rId16" Type="http://schemas.openxmlformats.org/officeDocument/2006/relationships/slideLayout" Target="../slideLayouts/slideLayout95.xml"/><Relationship Id="rId20" Type="http://schemas.openxmlformats.org/officeDocument/2006/relationships/slideLayout" Target="../slideLayouts/slideLayout99.xml"/><Relationship Id="rId29" Type="http://schemas.openxmlformats.org/officeDocument/2006/relationships/slideLayout" Target="../slideLayouts/slideLayout108.xml"/><Relationship Id="rId41" Type="http://schemas.openxmlformats.org/officeDocument/2006/relationships/slideLayout" Target="../slideLayouts/slideLayout120.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24" Type="http://schemas.openxmlformats.org/officeDocument/2006/relationships/slideLayout" Target="../slideLayouts/slideLayout103.xml"/><Relationship Id="rId32" Type="http://schemas.openxmlformats.org/officeDocument/2006/relationships/slideLayout" Target="../slideLayouts/slideLayout111.xml"/><Relationship Id="rId37" Type="http://schemas.openxmlformats.org/officeDocument/2006/relationships/slideLayout" Target="../slideLayouts/slideLayout116.xml"/><Relationship Id="rId40" Type="http://schemas.openxmlformats.org/officeDocument/2006/relationships/slideLayout" Target="../slideLayouts/slideLayout119.xml"/><Relationship Id="rId5" Type="http://schemas.openxmlformats.org/officeDocument/2006/relationships/slideLayout" Target="../slideLayouts/slideLayout84.xml"/><Relationship Id="rId15" Type="http://schemas.openxmlformats.org/officeDocument/2006/relationships/slideLayout" Target="../slideLayouts/slideLayout94.xml"/><Relationship Id="rId23" Type="http://schemas.openxmlformats.org/officeDocument/2006/relationships/slideLayout" Target="../slideLayouts/slideLayout102.xml"/><Relationship Id="rId28" Type="http://schemas.openxmlformats.org/officeDocument/2006/relationships/slideLayout" Target="../slideLayouts/slideLayout107.xml"/><Relationship Id="rId36" Type="http://schemas.openxmlformats.org/officeDocument/2006/relationships/slideLayout" Target="../slideLayouts/slideLayout115.xml"/><Relationship Id="rId10" Type="http://schemas.openxmlformats.org/officeDocument/2006/relationships/slideLayout" Target="../slideLayouts/slideLayout89.xml"/><Relationship Id="rId19" Type="http://schemas.openxmlformats.org/officeDocument/2006/relationships/slideLayout" Target="../slideLayouts/slideLayout98.xml"/><Relationship Id="rId31" Type="http://schemas.openxmlformats.org/officeDocument/2006/relationships/slideLayout" Target="../slideLayouts/slideLayout110.xml"/><Relationship Id="rId4" Type="http://schemas.openxmlformats.org/officeDocument/2006/relationships/slideLayout" Target="../slideLayouts/slideLayout83.xml"/><Relationship Id="rId9" Type="http://schemas.openxmlformats.org/officeDocument/2006/relationships/slideLayout" Target="../slideLayouts/slideLayout88.xml"/><Relationship Id="rId14" Type="http://schemas.openxmlformats.org/officeDocument/2006/relationships/slideLayout" Target="../slideLayouts/slideLayout93.xml"/><Relationship Id="rId22" Type="http://schemas.openxmlformats.org/officeDocument/2006/relationships/slideLayout" Target="../slideLayouts/slideLayout101.xml"/><Relationship Id="rId27" Type="http://schemas.openxmlformats.org/officeDocument/2006/relationships/slideLayout" Target="../slideLayouts/slideLayout106.xml"/><Relationship Id="rId30" Type="http://schemas.openxmlformats.org/officeDocument/2006/relationships/slideLayout" Target="../slideLayouts/slideLayout109.xml"/><Relationship Id="rId35" Type="http://schemas.openxmlformats.org/officeDocument/2006/relationships/slideLayout" Target="../slideLayouts/slideLayout114.xml"/><Relationship Id="rId43" Type="http://schemas.openxmlformats.org/officeDocument/2006/relationships/theme" Target="../theme/theme4.xml"/><Relationship Id="rId8" Type="http://schemas.openxmlformats.org/officeDocument/2006/relationships/slideLayout" Target="../slideLayouts/slideLayout87.xml"/><Relationship Id="rId3" Type="http://schemas.openxmlformats.org/officeDocument/2006/relationships/slideLayout" Target="../slideLayouts/slideLayout82.xml"/><Relationship Id="rId12" Type="http://schemas.openxmlformats.org/officeDocument/2006/relationships/slideLayout" Target="../slideLayouts/slideLayout91.xml"/><Relationship Id="rId17" Type="http://schemas.openxmlformats.org/officeDocument/2006/relationships/slideLayout" Target="../slideLayouts/slideLayout96.xml"/><Relationship Id="rId25" Type="http://schemas.openxmlformats.org/officeDocument/2006/relationships/slideLayout" Target="../slideLayouts/slideLayout104.xml"/><Relationship Id="rId33" Type="http://schemas.openxmlformats.org/officeDocument/2006/relationships/slideLayout" Target="../slideLayouts/slideLayout112.xml"/><Relationship Id="rId38" Type="http://schemas.openxmlformats.org/officeDocument/2006/relationships/slideLayout" Target="../slideLayouts/slideLayout11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rtl="0">
              <a:spcBef>
                <a:spcPts val="0"/>
              </a:spcBef>
              <a:spcAft>
                <a:spcPts val="0"/>
              </a:spcAft>
              <a:buClr>
                <a:schemeClr val="dk1"/>
              </a:buClr>
              <a:buSzPts val="2800"/>
              <a:buNone/>
              <a:defRPr sz="2800">
                <a:solidFill>
                  <a:schemeClr val="dk1"/>
                </a:solidFill>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rtl="0">
              <a:lnSpc>
                <a:spcPct val="115000"/>
              </a:lnSpc>
              <a:spcBef>
                <a:spcPts val="0"/>
              </a:spcBef>
              <a:spcAft>
                <a:spcPts val="0"/>
              </a:spcAft>
              <a:buClr>
                <a:schemeClr val="dk2"/>
              </a:buClr>
              <a:buSzPts val="1800"/>
              <a:buChar char="●"/>
              <a:defRPr sz="1800">
                <a:solidFill>
                  <a:schemeClr val="dk2"/>
                </a:solidFill>
              </a:defRPr>
            </a:lvl1pPr>
            <a:lvl2pPr marL="914400" lvl="1" indent="-317500" rtl="0">
              <a:lnSpc>
                <a:spcPct val="115000"/>
              </a:lnSpc>
              <a:spcBef>
                <a:spcPts val="0"/>
              </a:spcBef>
              <a:spcAft>
                <a:spcPts val="0"/>
              </a:spcAft>
              <a:buClr>
                <a:schemeClr val="dk2"/>
              </a:buClr>
              <a:buSzPts val="1400"/>
              <a:buChar char="○"/>
              <a:defRPr>
                <a:solidFill>
                  <a:schemeClr val="dk2"/>
                </a:solidFill>
              </a:defRPr>
            </a:lvl2pPr>
            <a:lvl3pPr marL="1371600" lvl="2" indent="-317500" rtl="0">
              <a:lnSpc>
                <a:spcPct val="115000"/>
              </a:lnSpc>
              <a:spcBef>
                <a:spcPts val="0"/>
              </a:spcBef>
              <a:spcAft>
                <a:spcPts val="0"/>
              </a:spcAft>
              <a:buClr>
                <a:schemeClr val="dk2"/>
              </a:buClr>
              <a:buSzPts val="1400"/>
              <a:buChar char="■"/>
              <a:defRPr>
                <a:solidFill>
                  <a:schemeClr val="dk2"/>
                </a:solidFill>
              </a:defRPr>
            </a:lvl3pPr>
            <a:lvl4pPr marL="1828800" lvl="3" indent="-317500" rtl="0">
              <a:lnSpc>
                <a:spcPct val="115000"/>
              </a:lnSpc>
              <a:spcBef>
                <a:spcPts val="0"/>
              </a:spcBef>
              <a:spcAft>
                <a:spcPts val="0"/>
              </a:spcAft>
              <a:buClr>
                <a:schemeClr val="dk2"/>
              </a:buClr>
              <a:buSzPts val="1400"/>
              <a:buChar char="●"/>
              <a:defRPr>
                <a:solidFill>
                  <a:schemeClr val="dk2"/>
                </a:solidFill>
              </a:defRPr>
            </a:lvl4pPr>
            <a:lvl5pPr marL="2286000" lvl="4" indent="-317500" rtl="0">
              <a:lnSpc>
                <a:spcPct val="115000"/>
              </a:lnSpc>
              <a:spcBef>
                <a:spcPts val="0"/>
              </a:spcBef>
              <a:spcAft>
                <a:spcPts val="0"/>
              </a:spcAft>
              <a:buClr>
                <a:schemeClr val="dk2"/>
              </a:buClr>
              <a:buSzPts val="1400"/>
              <a:buChar char="○"/>
              <a:defRPr>
                <a:solidFill>
                  <a:schemeClr val="dk2"/>
                </a:solidFill>
              </a:defRPr>
            </a:lvl5pPr>
            <a:lvl6pPr marL="2743200" lvl="5" indent="-317500" rtl="0">
              <a:lnSpc>
                <a:spcPct val="115000"/>
              </a:lnSpc>
              <a:spcBef>
                <a:spcPts val="0"/>
              </a:spcBef>
              <a:spcAft>
                <a:spcPts val="0"/>
              </a:spcAft>
              <a:buClr>
                <a:schemeClr val="dk2"/>
              </a:buClr>
              <a:buSzPts val="1400"/>
              <a:buChar char="■"/>
              <a:defRPr>
                <a:solidFill>
                  <a:schemeClr val="dk2"/>
                </a:solidFill>
              </a:defRPr>
            </a:lvl6pPr>
            <a:lvl7pPr marL="3200400" lvl="6" indent="-317500" rtl="0">
              <a:lnSpc>
                <a:spcPct val="115000"/>
              </a:lnSpc>
              <a:spcBef>
                <a:spcPts val="0"/>
              </a:spcBef>
              <a:spcAft>
                <a:spcPts val="0"/>
              </a:spcAft>
              <a:buClr>
                <a:schemeClr val="dk2"/>
              </a:buClr>
              <a:buSzPts val="1400"/>
              <a:buChar char="●"/>
              <a:defRPr>
                <a:solidFill>
                  <a:schemeClr val="dk2"/>
                </a:solidFill>
              </a:defRPr>
            </a:lvl7pPr>
            <a:lvl8pPr marL="3657600" lvl="7" indent="-317500" rtl="0">
              <a:lnSpc>
                <a:spcPct val="115000"/>
              </a:lnSpc>
              <a:spcBef>
                <a:spcPts val="0"/>
              </a:spcBef>
              <a:spcAft>
                <a:spcPts val="0"/>
              </a:spcAft>
              <a:buClr>
                <a:schemeClr val="dk2"/>
              </a:buClr>
              <a:buSzPts val="1400"/>
              <a:buChar char="○"/>
              <a:defRPr>
                <a:solidFill>
                  <a:schemeClr val="dk2"/>
                </a:solidFill>
              </a:defRPr>
            </a:lvl8pPr>
            <a:lvl9pPr marL="4114800" lvl="8" indent="-317500" rtl="0">
              <a:lnSpc>
                <a:spcPct val="115000"/>
              </a:lnSpc>
              <a:spcBef>
                <a:spcPts val="0"/>
              </a:spcBef>
              <a:spcAft>
                <a:spcPts val="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rtl="0">
              <a:buNone/>
              <a:defRPr sz="1000">
                <a:solidFill>
                  <a:schemeClr val="dk2"/>
                </a:solidFill>
              </a:defRPr>
            </a:lvl1pPr>
            <a:lvl2pPr lvl="1" algn="r" rtl="0">
              <a:buNone/>
              <a:defRPr sz="1000">
                <a:solidFill>
                  <a:schemeClr val="dk2"/>
                </a:solidFill>
              </a:defRPr>
            </a:lvl2pPr>
            <a:lvl3pPr lvl="2" algn="r" rtl="0">
              <a:buNone/>
              <a:defRPr sz="1000">
                <a:solidFill>
                  <a:schemeClr val="dk2"/>
                </a:solidFill>
              </a:defRPr>
            </a:lvl3pPr>
            <a:lvl4pPr lvl="3" algn="r" rtl="0">
              <a:buNone/>
              <a:defRPr sz="1000">
                <a:solidFill>
                  <a:schemeClr val="dk2"/>
                </a:solidFill>
              </a:defRPr>
            </a:lvl4pPr>
            <a:lvl5pPr lvl="4" algn="r" rtl="0">
              <a:buNone/>
              <a:defRPr sz="1000">
                <a:solidFill>
                  <a:schemeClr val="dk2"/>
                </a:solidFill>
              </a:defRPr>
            </a:lvl5pPr>
            <a:lvl6pPr lvl="5" algn="r" rtl="0">
              <a:buNone/>
              <a:defRPr sz="1000">
                <a:solidFill>
                  <a:schemeClr val="dk2"/>
                </a:solidFill>
              </a:defRPr>
            </a:lvl6pPr>
            <a:lvl7pPr lvl="6" algn="r" rtl="0">
              <a:buNone/>
              <a:defRPr sz="1000">
                <a:solidFill>
                  <a:schemeClr val="dk2"/>
                </a:solidFill>
              </a:defRPr>
            </a:lvl7pPr>
            <a:lvl8pPr lvl="7" algn="r" rtl="0">
              <a:buNone/>
              <a:defRPr sz="1000">
                <a:solidFill>
                  <a:schemeClr val="dk2"/>
                </a:solidFill>
              </a:defRPr>
            </a:lvl8pPr>
            <a:lvl9pPr lvl="8" algn="r" rtl="0">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52" name="Google Shape;52;p13"/>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53" name="Google Shape;53;p1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 id="2147483684" r:id="rId26"/>
    <p:sldLayoutId id="2147483685" r:id="rId27"/>
    <p:sldLayoutId id="2147483686" r:id="rId28"/>
    <p:sldLayoutId id="2147483687" r:id="rId29"/>
    <p:sldLayoutId id="2147483688" r:id="rId30"/>
    <p:sldLayoutId id="2147483689" r:id="rId31"/>
    <p:sldLayoutId id="2147483690" r:id="rId32"/>
    <p:sldLayoutId id="2147483691"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3193"/>
        <p:cNvGrpSpPr/>
        <p:nvPr/>
      </p:nvGrpSpPr>
      <p:grpSpPr>
        <a:xfrm>
          <a:off x="0" y="0"/>
          <a:ext cx="0" cy="0"/>
          <a:chOff x="0" y="0"/>
          <a:chExt cx="0" cy="0"/>
        </a:xfrm>
      </p:grpSpPr>
      <p:sp>
        <p:nvSpPr>
          <p:cNvPr id="3194" name="Google Shape;3194;p47"/>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rtl="0">
              <a:spcBef>
                <a:spcPts val="0"/>
              </a:spcBef>
              <a:spcAft>
                <a:spcPts val="0"/>
              </a:spcAft>
              <a:buClr>
                <a:schemeClr val="dk1"/>
              </a:buClr>
              <a:buSzPts val="2400"/>
              <a:buFont typeface="Inter Black"/>
              <a:buNone/>
              <a:defRPr sz="2400">
                <a:solidFill>
                  <a:schemeClr val="dk1"/>
                </a:solidFill>
                <a:latin typeface="Inter Black"/>
                <a:ea typeface="Inter Black"/>
                <a:cs typeface="Inter Black"/>
                <a:sym typeface="Inter Black"/>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3195" name="Google Shape;3195;p47"/>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lvl="0" indent="-330200" rtl="0">
              <a:lnSpc>
                <a:spcPct val="115000"/>
              </a:lnSpc>
              <a:spcBef>
                <a:spcPts val="0"/>
              </a:spcBef>
              <a:spcAft>
                <a:spcPts val="0"/>
              </a:spcAft>
              <a:buClr>
                <a:schemeClr val="accent1"/>
              </a:buClr>
              <a:buSzPts val="1600"/>
              <a:buFont typeface="Inter"/>
              <a:buChar char="●"/>
              <a:defRPr sz="1600">
                <a:solidFill>
                  <a:schemeClr val="dk1"/>
                </a:solidFill>
                <a:latin typeface="Inter"/>
                <a:ea typeface="Inter"/>
                <a:cs typeface="Inter"/>
                <a:sym typeface="Inter"/>
              </a:defRPr>
            </a:lvl1pPr>
            <a:lvl2pPr marL="914400" lvl="1" indent="-317500" rtl="0">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rtl="0">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rtl="0">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rtl="0">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3196" name="Google Shape;3196;p4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lvl="0" algn="r" rtl="0">
              <a:buNone/>
              <a:defRPr sz="700">
                <a:solidFill>
                  <a:schemeClr val="dk2"/>
                </a:solidFill>
                <a:latin typeface="Inter"/>
                <a:ea typeface="Inter"/>
                <a:cs typeface="Inter"/>
                <a:sym typeface="Inter"/>
              </a:defRPr>
            </a:lvl1pPr>
            <a:lvl2pPr lvl="1" algn="r" rtl="0">
              <a:buNone/>
              <a:defRPr sz="700">
                <a:solidFill>
                  <a:schemeClr val="dk2"/>
                </a:solidFill>
                <a:latin typeface="Inter"/>
                <a:ea typeface="Inter"/>
                <a:cs typeface="Inter"/>
                <a:sym typeface="Inter"/>
              </a:defRPr>
            </a:lvl2pPr>
            <a:lvl3pPr lvl="2" algn="r" rtl="0">
              <a:buNone/>
              <a:defRPr sz="700">
                <a:solidFill>
                  <a:schemeClr val="dk2"/>
                </a:solidFill>
                <a:latin typeface="Inter"/>
                <a:ea typeface="Inter"/>
                <a:cs typeface="Inter"/>
                <a:sym typeface="Inter"/>
              </a:defRPr>
            </a:lvl3pPr>
            <a:lvl4pPr lvl="3" algn="r" rtl="0">
              <a:buNone/>
              <a:defRPr sz="700">
                <a:solidFill>
                  <a:schemeClr val="dk2"/>
                </a:solidFill>
                <a:latin typeface="Inter"/>
                <a:ea typeface="Inter"/>
                <a:cs typeface="Inter"/>
                <a:sym typeface="Inter"/>
              </a:defRPr>
            </a:lvl4pPr>
            <a:lvl5pPr lvl="4" algn="r" rtl="0">
              <a:buNone/>
              <a:defRPr sz="700">
                <a:solidFill>
                  <a:schemeClr val="dk2"/>
                </a:solidFill>
                <a:latin typeface="Inter"/>
                <a:ea typeface="Inter"/>
                <a:cs typeface="Inter"/>
                <a:sym typeface="Inter"/>
              </a:defRPr>
            </a:lvl5pPr>
            <a:lvl6pPr lvl="5" algn="r" rtl="0">
              <a:buNone/>
              <a:defRPr sz="700">
                <a:solidFill>
                  <a:schemeClr val="dk2"/>
                </a:solidFill>
                <a:latin typeface="Inter"/>
                <a:ea typeface="Inter"/>
                <a:cs typeface="Inter"/>
                <a:sym typeface="Inter"/>
              </a:defRPr>
            </a:lvl6pPr>
            <a:lvl7pPr lvl="6" algn="r" rtl="0">
              <a:buNone/>
              <a:defRPr sz="700">
                <a:solidFill>
                  <a:schemeClr val="dk2"/>
                </a:solidFill>
                <a:latin typeface="Inter"/>
                <a:ea typeface="Inter"/>
                <a:cs typeface="Inter"/>
                <a:sym typeface="Inter"/>
              </a:defRPr>
            </a:lvl7pPr>
            <a:lvl8pPr lvl="7" algn="r" rtl="0">
              <a:buNone/>
              <a:defRPr sz="700">
                <a:solidFill>
                  <a:schemeClr val="dk2"/>
                </a:solidFill>
                <a:latin typeface="Inter"/>
                <a:ea typeface="Inter"/>
                <a:cs typeface="Inter"/>
                <a:sym typeface="Inter"/>
              </a:defRPr>
            </a:lvl8pPr>
            <a:lvl9pPr lvl="8" algn="r" rtl="0">
              <a:buNone/>
              <a:defRPr sz="700">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92" r:id="rId1"/>
    <p:sldLayoutId id="2147483693" r:id="rId2"/>
    <p:sldLayoutId id="2147483694" r:id="rId3"/>
    <p:sldLayoutId id="2147483695" r:id="rId4"/>
    <p:sldLayoutId id="2147483696" r:id="rId5"/>
    <p:sldLayoutId id="2147483697" r:id="rId6"/>
    <p:sldLayoutId id="2147483698" r:id="rId7"/>
    <p:sldLayoutId id="2147483699" r:id="rId8"/>
    <p:sldLayoutId id="2147483700" r:id="rId9"/>
    <p:sldLayoutId id="2147483701" r:id="rId10"/>
    <p:sldLayoutId id="2147483702" r:id="rId11"/>
    <p:sldLayoutId id="2147483703" r:id="rId12"/>
    <p:sldLayoutId id="2147483704" r:id="rId13"/>
    <p:sldLayoutId id="2147483705" r:id="rId14"/>
    <p:sldLayoutId id="2147483706" r:id="rId15"/>
    <p:sldLayoutId id="2147483707" r:id="rId16"/>
    <p:sldLayoutId id="2147483708" r:id="rId17"/>
    <p:sldLayoutId id="2147483709" r:id="rId18"/>
    <p:sldLayoutId id="2147483710" r:id="rId19"/>
    <p:sldLayoutId id="2147483711" r:id="rId20"/>
    <p:sldLayoutId id="2147483712" r:id="rId21"/>
    <p:sldLayoutId id="2147483713" r:id="rId22"/>
    <p:sldLayoutId id="2147483714" r:id="rId23"/>
    <p:sldLayoutId id="2147483715" r:id="rId24"/>
    <p:sldLayoutId id="2147483716" r:id="rId25"/>
    <p:sldLayoutId id="2147483717" r:id="rId26"/>
    <p:sldLayoutId id="2147483718" r:id="rId27"/>
    <p:sldLayoutId id="2147483719" r:id="rId28"/>
    <p:sldLayoutId id="2147483720" r:id="rId29"/>
    <p:sldLayoutId id="2147483721" r:id="rId30"/>
    <p:sldLayoutId id="2147483722" r:id="rId31"/>
    <p:sldLayoutId id="2147483723" r:id="rId32"/>
    <p:sldLayoutId id="2147483724" r:id="rId33"/>
    <p:sldLayoutId id="2147483725" r:id="rId34"/>
    <p:sldLayoutId id="2147483726" r:id="rId3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6563"/>
        <p:cNvGrpSpPr/>
        <p:nvPr/>
      </p:nvGrpSpPr>
      <p:grpSpPr>
        <a:xfrm>
          <a:off x="0" y="0"/>
          <a:ext cx="0" cy="0"/>
          <a:chOff x="0" y="0"/>
          <a:chExt cx="0" cy="0"/>
        </a:xfrm>
      </p:grpSpPr>
      <p:sp>
        <p:nvSpPr>
          <p:cNvPr id="6564" name="Google Shape;6564;p8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6565" name="Google Shape;6565;p84"/>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6566" name="Google Shape;6566;p8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lnSpcReduction="20000"/>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28" r:id="rId1"/>
    <p:sldLayoutId id="2147483729" r:id="rId2"/>
    <p:sldLayoutId id="2147483730" r:id="rId3"/>
    <p:sldLayoutId id="2147483731" r:id="rId4"/>
    <p:sldLayoutId id="2147483732" r:id="rId5"/>
    <p:sldLayoutId id="2147483733" r:id="rId6"/>
    <p:sldLayoutId id="2147483734" r:id="rId7"/>
    <p:sldLayoutId id="2147483735" r:id="rId8"/>
    <p:sldLayoutId id="2147483736" r:id="rId9"/>
    <p:sldLayoutId id="2147483737" r:id="rId10"/>
    <p:sldLayoutId id="2147483738" r:id="rId11"/>
    <p:sldLayoutId id="2147483739" r:id="rId12"/>
    <p:sldLayoutId id="2147483740" r:id="rId13"/>
    <p:sldLayoutId id="2147483741" r:id="rId14"/>
    <p:sldLayoutId id="2147483742" r:id="rId15"/>
    <p:sldLayoutId id="2147483743" r:id="rId16"/>
    <p:sldLayoutId id="2147483744" r:id="rId17"/>
    <p:sldLayoutId id="2147483745" r:id="rId18"/>
    <p:sldLayoutId id="2147483746" r:id="rId19"/>
    <p:sldLayoutId id="2147483747" r:id="rId20"/>
    <p:sldLayoutId id="2147483748" r:id="rId21"/>
    <p:sldLayoutId id="2147483749" r:id="rId22"/>
    <p:sldLayoutId id="2147483750" r:id="rId23"/>
    <p:sldLayoutId id="2147483751" r:id="rId24"/>
    <p:sldLayoutId id="2147483752" r:id="rId25"/>
    <p:sldLayoutId id="2147483753" r:id="rId26"/>
    <p:sldLayoutId id="2147483754" r:id="rId27"/>
    <p:sldLayoutId id="2147483755" r:id="rId28"/>
    <p:sldLayoutId id="2147483756" r:id="rId29"/>
    <p:sldLayoutId id="2147483757" r:id="rId30"/>
    <p:sldLayoutId id="2147483758" r:id="rId31"/>
    <p:sldLayoutId id="2147483759" r:id="rId32"/>
    <p:sldLayoutId id="2147483760" r:id="rId33"/>
    <p:sldLayoutId id="2147483761" r:id="rId34"/>
    <p:sldLayoutId id="2147483762" r:id="rId35"/>
    <p:sldLayoutId id="2147483763" r:id="rId36"/>
    <p:sldLayoutId id="2147483764" r:id="rId37"/>
    <p:sldLayoutId id="2147483765" r:id="rId38"/>
    <p:sldLayoutId id="2147483766" r:id="rId39"/>
    <p:sldLayoutId id="2147483767" r:id="rId40"/>
    <p:sldLayoutId id="2147483768" r:id="rId41"/>
    <p:sldLayoutId id="2147483769" r:id="rId4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s/_rels/slide1.xml.rels><?xml version="1.0" encoding="UTF-8" standalone="yes"?>
<Relationships xmlns="http://schemas.openxmlformats.org/package/2006/relationships"><Relationship Id="rId8" Type="http://schemas.openxmlformats.org/officeDocument/2006/relationships/hyperlink" Target="https://www.screencast.com/t/jTqCOrMCMJM" TargetMode="External"/><Relationship Id="rId3" Type="http://schemas.openxmlformats.org/officeDocument/2006/relationships/hyperlink" Target="https://wexbenefitskb.egain.cloud/system/templates/selfservice/dbika/help/agent/locale/en-US/portal/308900000001002/content-version/PROD-2145/PROD-90044/Blocked-HSAs-and-the-USA-PATRIOT-Act?query=%20Blocked%20HSAs%20and%20USA%20PATRIOT%20Act" TargetMode="External"/><Relationship Id="rId7" Type="http://schemas.openxmlformats.org/officeDocument/2006/relationships/hyperlink" Target="https://wexbenefitskb.egain.cloud/system/templates/selfservice/dbika/help/agent/locale/en-US/portal/308900000001002/content/PROD-4104/How-to-upload-documents-to-validate-a-blocked-health-savings-account-HSA-in-the-WEX-benefits-mobile-app" TargetMode="External"/><Relationship Id="rId2" Type="http://schemas.openxmlformats.org/officeDocument/2006/relationships/notesSlide" Target="../notesSlides/notesSlide1.xml"/><Relationship Id="rId1" Type="http://schemas.openxmlformats.org/officeDocument/2006/relationships/slideLayout" Target="../slideLayouts/slideLayout72.xml"/><Relationship Id="rId6" Type="http://schemas.openxmlformats.org/officeDocument/2006/relationships/hyperlink" Target="https://www.screencast.com/t/HYvbx5o15t" TargetMode="External"/><Relationship Id="rId5" Type="http://schemas.openxmlformats.org/officeDocument/2006/relationships/hyperlink" Target="https://wexbenefitskb.egain.cloud/system/templates/selfservice/dbika/help/agent/locale/en-US/portal/308900000001002/content-version/PROD-4103/PROD-83304/How-to-upload-documents-to-validate-a-blocked-HSA-in-your-online-account?query=How%20to%20upload%20documents%20to%20validate%20a%20blocked%20HSA%20in%20your%20line%20account" TargetMode="External"/><Relationship Id="rId10" Type="http://schemas.openxmlformats.org/officeDocument/2006/relationships/hyperlink" Target="https://www.screencast.com/t/AhNKJRpHE" TargetMode="External"/><Relationship Id="rId4" Type="http://schemas.openxmlformats.org/officeDocument/2006/relationships/hyperlink" Target="https://www.screencast.com/t/xi30blBGx4JY" TargetMode="External"/><Relationship Id="rId9" Type="http://schemas.openxmlformats.org/officeDocument/2006/relationships/hyperlink" Target="https://wexbenefitskb.egain.cloud/system/templates/selfservice/dbika/help/agent/locale/en-US/portal/308900000001002/content/PROD-2366/Enroll-in-your-health-savings-account-HSA" TargetMode="Externa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3.xml"/></Relationships>
</file>

<file path=ppt/slides/_rels/slide14.xml.rels><?xml version="1.0" encoding="UTF-8" standalone="yes"?>
<Relationships xmlns="http://schemas.openxmlformats.org/package/2006/relationships"><Relationship Id="rId8" Type="http://schemas.openxmlformats.org/officeDocument/2006/relationships/image" Target="../media/image20.jpg"/><Relationship Id="rId3" Type="http://schemas.openxmlformats.org/officeDocument/2006/relationships/image" Target="../media/image16.jpg"/><Relationship Id="rId7" Type="http://schemas.openxmlformats.org/officeDocument/2006/relationships/image" Target="../media/image21.jpg"/><Relationship Id="rId2" Type="http://schemas.openxmlformats.org/officeDocument/2006/relationships/notesSlide" Target="../notesSlides/notesSlide14.xml"/><Relationship Id="rId1" Type="http://schemas.openxmlformats.org/officeDocument/2006/relationships/slideLayout" Target="../slideLayouts/slideLayout87.xml"/><Relationship Id="rId6" Type="http://schemas.openxmlformats.org/officeDocument/2006/relationships/image" Target="../media/image19.jpg"/><Relationship Id="rId5" Type="http://schemas.openxmlformats.org/officeDocument/2006/relationships/image" Target="../media/image17.jpg"/><Relationship Id="rId4" Type="http://schemas.openxmlformats.org/officeDocument/2006/relationships/image" Target="../media/image18.jpg"/><Relationship Id="rId9" Type="http://schemas.openxmlformats.org/officeDocument/2006/relationships/image" Target="../media/image22.jpg"/></Relationships>
</file>

<file path=ppt/slides/_rels/slide15.xml.rels><?xml version="1.0" encoding="UTF-8" standalone="yes"?>
<Relationships xmlns="http://schemas.openxmlformats.org/package/2006/relationships"><Relationship Id="rId8" Type="http://schemas.openxmlformats.org/officeDocument/2006/relationships/image" Target="../media/image21.jpg"/><Relationship Id="rId3" Type="http://schemas.openxmlformats.org/officeDocument/2006/relationships/image" Target="../media/image16.jpg"/><Relationship Id="rId7" Type="http://schemas.openxmlformats.org/officeDocument/2006/relationships/image" Target="../media/image19.jpg"/><Relationship Id="rId2" Type="http://schemas.openxmlformats.org/officeDocument/2006/relationships/notesSlide" Target="../notesSlides/notesSlide15.xml"/><Relationship Id="rId1" Type="http://schemas.openxmlformats.org/officeDocument/2006/relationships/slideLayout" Target="../slideLayouts/slideLayout87.xml"/><Relationship Id="rId6" Type="http://schemas.openxmlformats.org/officeDocument/2006/relationships/image" Target="../media/image20.jpg"/><Relationship Id="rId5" Type="http://schemas.openxmlformats.org/officeDocument/2006/relationships/image" Target="../media/image17.jpg"/><Relationship Id="rId4" Type="http://schemas.openxmlformats.org/officeDocument/2006/relationships/image" Target="../media/image18.jpg"/><Relationship Id="rId9" Type="http://schemas.openxmlformats.org/officeDocument/2006/relationships/image" Target="../media/image22.jpg"/></Relationships>
</file>

<file path=ppt/slides/_rels/slide16.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16.xml"/><Relationship Id="rId1" Type="http://schemas.openxmlformats.org/officeDocument/2006/relationships/slideLayout" Target="../slideLayouts/slideLayout49.xml"/><Relationship Id="rId4" Type="http://schemas.openxmlformats.org/officeDocument/2006/relationships/image" Target="../media/image24.jpg"/></Relationships>
</file>

<file path=ppt/slides/_rels/slide1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7.xml"/><Relationship Id="rId1" Type="http://schemas.openxmlformats.org/officeDocument/2006/relationships/slideLayout" Target="../slideLayouts/slideLayout65.xml"/><Relationship Id="rId4" Type="http://schemas.openxmlformats.org/officeDocument/2006/relationships/image" Target="../media/image26.png"/></Relationships>
</file>

<file path=ppt/slides/_rels/slide1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8.xml"/><Relationship Id="rId1" Type="http://schemas.openxmlformats.org/officeDocument/2006/relationships/slideLayout" Target="../slideLayouts/slideLayout65.xml"/><Relationship Id="rId5" Type="http://schemas.openxmlformats.org/officeDocument/2006/relationships/image" Target="../media/image28.png"/><Relationship Id="rId4" Type="http://schemas.openxmlformats.org/officeDocument/2006/relationships/image" Target="../media/image27.png"/></Relationships>
</file>

<file path=ppt/slides/_rels/slide19.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notesSlide" Target="../notesSlides/notesSlide19.xml"/><Relationship Id="rId1" Type="http://schemas.openxmlformats.org/officeDocument/2006/relationships/slideLayout" Target="../slideLayouts/slideLayout65.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1.xml"/></Relationships>
</file>

<file path=ppt/slides/_rels/slide2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0.xml"/><Relationship Id="rId1" Type="http://schemas.openxmlformats.org/officeDocument/2006/relationships/slideLayout" Target="../slideLayouts/slideLayout65.xml"/></Relationships>
</file>

<file path=ppt/slides/_rels/slide2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1.xml"/><Relationship Id="rId1" Type="http://schemas.openxmlformats.org/officeDocument/2006/relationships/slideLayout" Target="../slideLayouts/slideLayout65.xml"/><Relationship Id="rId4" Type="http://schemas.openxmlformats.org/officeDocument/2006/relationships/image" Target="../media/image32.png"/></Relationships>
</file>

<file path=ppt/slides/_rels/slide2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2.xml"/><Relationship Id="rId1" Type="http://schemas.openxmlformats.org/officeDocument/2006/relationships/slideLayout" Target="../slideLayouts/slideLayout65.xml"/><Relationship Id="rId5" Type="http://schemas.openxmlformats.org/officeDocument/2006/relationships/image" Target="../media/image33.png"/><Relationship Id="rId4" Type="http://schemas.openxmlformats.org/officeDocument/2006/relationships/image" Target="../media/image32.png"/></Relationships>
</file>

<file path=ppt/slides/_rels/slide2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3.xml"/><Relationship Id="rId1" Type="http://schemas.openxmlformats.org/officeDocument/2006/relationships/slideLayout" Target="../slideLayouts/slideLayout65.xml"/><Relationship Id="rId5" Type="http://schemas.openxmlformats.org/officeDocument/2006/relationships/image" Target="../media/image33.png"/><Relationship Id="rId4" Type="http://schemas.openxmlformats.org/officeDocument/2006/relationships/image" Target="../media/image32.png"/></Relationships>
</file>

<file path=ppt/slides/_rels/slide2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4.xml"/><Relationship Id="rId1" Type="http://schemas.openxmlformats.org/officeDocument/2006/relationships/slideLayout" Target="../slideLayouts/slideLayout48.xml"/></Relationships>
</file>

<file path=ppt/slides/_rels/slide2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5.xml"/><Relationship Id="rId1" Type="http://schemas.openxmlformats.org/officeDocument/2006/relationships/slideLayout" Target="../slideLayouts/slideLayout61.xml"/><Relationship Id="rId4" Type="http://schemas.openxmlformats.org/officeDocument/2006/relationships/image" Target="../media/image36.png"/></Relationships>
</file>

<file path=ppt/slides/_rels/slide2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6.xml"/><Relationship Id="rId1" Type="http://schemas.openxmlformats.org/officeDocument/2006/relationships/slideLayout" Target="../slideLayouts/slideLayout61.xml"/><Relationship Id="rId4" Type="http://schemas.openxmlformats.org/officeDocument/2006/relationships/image" Target="../media/image37.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7.xml"/><Relationship Id="rId1" Type="http://schemas.openxmlformats.org/officeDocument/2006/relationships/slideLayout" Target="../slideLayouts/slideLayout61.xml"/></Relationships>
</file>

<file path=ppt/slides/_rels/slide2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8.xml"/><Relationship Id="rId1" Type="http://schemas.openxmlformats.org/officeDocument/2006/relationships/slideLayout" Target="../slideLayouts/slideLayout61.xml"/></Relationships>
</file>

<file path=ppt/slides/_rels/slide2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9.xml"/><Relationship Id="rId1" Type="http://schemas.openxmlformats.org/officeDocument/2006/relationships/slideLayout" Target="../slideLayouts/slideLayout6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5.xml"/></Relationships>
</file>

<file path=ppt/slides/_rels/slide3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0.xml"/><Relationship Id="rId1" Type="http://schemas.openxmlformats.org/officeDocument/2006/relationships/slideLayout" Target="../slideLayouts/slideLayout61.xml"/></Relationships>
</file>

<file path=ppt/slides/_rels/slide3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31.xml"/><Relationship Id="rId1" Type="http://schemas.openxmlformats.org/officeDocument/2006/relationships/slideLayout" Target="../slideLayouts/slideLayout49.xml"/><Relationship Id="rId4" Type="http://schemas.openxmlformats.org/officeDocument/2006/relationships/image" Target="../media/image43.png"/></Relationships>
</file>

<file path=ppt/slides/_rels/slide3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2.xml"/><Relationship Id="rId1" Type="http://schemas.openxmlformats.org/officeDocument/2006/relationships/slideLayout" Target="../slideLayouts/slideLayout61.xml"/><Relationship Id="rId4" Type="http://schemas.openxmlformats.org/officeDocument/2006/relationships/image" Target="../media/image36.png"/></Relationships>
</file>

<file path=ppt/slides/_rels/slide3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3.xml"/><Relationship Id="rId1" Type="http://schemas.openxmlformats.org/officeDocument/2006/relationships/slideLayout" Target="../slideLayouts/slideLayout61.xml"/><Relationship Id="rId4" Type="http://schemas.openxmlformats.org/officeDocument/2006/relationships/image" Target="../media/image35.png"/></Relationships>
</file>

<file path=ppt/slides/_rels/slide3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4.xml"/><Relationship Id="rId1" Type="http://schemas.openxmlformats.org/officeDocument/2006/relationships/slideLayout" Target="../slideLayouts/slideLayout61.xml"/><Relationship Id="rId5" Type="http://schemas.openxmlformats.org/officeDocument/2006/relationships/image" Target="../media/image45.png"/><Relationship Id="rId4" Type="http://schemas.openxmlformats.org/officeDocument/2006/relationships/image" Target="../media/image35.png"/></Relationships>
</file>

<file path=ppt/slides/_rels/slide35.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5.xml"/><Relationship Id="rId1" Type="http://schemas.openxmlformats.org/officeDocument/2006/relationships/slideLayout" Target="../slideLayouts/slideLayout61.xml"/><Relationship Id="rId4" Type="http://schemas.openxmlformats.org/officeDocument/2006/relationships/image" Target="../media/image47.png"/></Relationships>
</file>

<file path=ppt/slides/_rels/slide3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6.xml"/><Relationship Id="rId1" Type="http://schemas.openxmlformats.org/officeDocument/2006/relationships/slideLayout" Target="../slideLayouts/slideLayout65.xml"/><Relationship Id="rId5" Type="http://schemas.openxmlformats.org/officeDocument/2006/relationships/image" Target="../media/image26.png"/><Relationship Id="rId4" Type="http://schemas.openxmlformats.org/officeDocument/2006/relationships/image" Target="../media/image25.png"/></Relationships>
</file>

<file path=ppt/slides/_rels/slide3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7.xml"/><Relationship Id="rId1" Type="http://schemas.openxmlformats.org/officeDocument/2006/relationships/slideLayout" Target="../slideLayouts/slideLayout65.xml"/></Relationships>
</file>

<file path=ppt/slides/_rels/slide38.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8.xml"/><Relationship Id="rId1" Type="http://schemas.openxmlformats.org/officeDocument/2006/relationships/slideLayout" Target="../slideLayouts/slideLayout65.xml"/><Relationship Id="rId4" Type="http://schemas.openxmlformats.org/officeDocument/2006/relationships/image" Target="../media/image30.png"/></Relationships>
</file>

<file path=ppt/slides/_rels/slide3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9.xml"/><Relationship Id="rId1" Type="http://schemas.openxmlformats.org/officeDocument/2006/relationships/slideLayout" Target="../slideLayouts/slideLayout65.xml"/><Relationship Id="rId5" Type="http://schemas.openxmlformats.org/officeDocument/2006/relationships/image" Target="../media/image49.png"/><Relationship Id="rId4" Type="http://schemas.openxmlformats.org/officeDocument/2006/relationships/image" Target="../media/image30.png"/></Relationships>
</file>

<file path=ppt/slides/_rels/slide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4.xml"/><Relationship Id="rId1" Type="http://schemas.openxmlformats.org/officeDocument/2006/relationships/slideLayout" Target="../slideLayouts/slideLayout48.xml"/></Relationships>
</file>

<file path=ppt/slides/_rels/slide4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40.xml"/><Relationship Id="rId1" Type="http://schemas.openxmlformats.org/officeDocument/2006/relationships/slideLayout" Target="../slideLayouts/slideLayout7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7.xml"/><Relationship Id="rId1" Type="http://schemas.openxmlformats.org/officeDocument/2006/relationships/slideLayout" Target="../slideLayouts/slideLayout87.xml"/><Relationship Id="rId4" Type="http://schemas.openxmlformats.org/officeDocument/2006/relationships/image" Target="../media/image17.jpg"/></Relationships>
</file>

<file path=ppt/slides/_rels/slide8.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8.xml"/><Relationship Id="rId1" Type="http://schemas.openxmlformats.org/officeDocument/2006/relationships/slideLayout" Target="../slideLayouts/slideLayout87.xml"/><Relationship Id="rId5" Type="http://schemas.openxmlformats.org/officeDocument/2006/relationships/image" Target="../media/image17.jpg"/><Relationship Id="rId4" Type="http://schemas.openxmlformats.org/officeDocument/2006/relationships/image" Target="../media/image18.jpg"/></Relationships>
</file>

<file path=ppt/slides/_rels/slide9.xml.rels><?xml version="1.0" encoding="UTF-8" standalone="yes"?>
<Relationships xmlns="http://schemas.openxmlformats.org/package/2006/relationships"><Relationship Id="rId3" Type="http://schemas.openxmlformats.org/officeDocument/2006/relationships/image" Target="../media/image16.jpg"/><Relationship Id="rId7" Type="http://schemas.openxmlformats.org/officeDocument/2006/relationships/image" Target="../media/image20.jpg"/><Relationship Id="rId2" Type="http://schemas.openxmlformats.org/officeDocument/2006/relationships/notesSlide" Target="../notesSlides/notesSlide9.xml"/><Relationship Id="rId1" Type="http://schemas.openxmlformats.org/officeDocument/2006/relationships/slideLayout" Target="../slideLayouts/slideLayout87.xml"/><Relationship Id="rId6" Type="http://schemas.openxmlformats.org/officeDocument/2006/relationships/image" Target="../media/image19.jpg"/><Relationship Id="rId5" Type="http://schemas.openxmlformats.org/officeDocument/2006/relationships/image" Target="../media/image17.jpg"/><Relationship Id="rId4" Type="http://schemas.openxmlformats.org/officeDocument/2006/relationships/image" Target="../media/image18.jpg"/></Relationships>
</file>

<file path=ppt/slides/slide1.xml><?xml version="1.0" encoding="utf-8"?>
<p:sld xmlns:a="http://schemas.openxmlformats.org/drawingml/2006/main" xmlns:r="http://schemas.openxmlformats.org/officeDocument/2006/relationships" xmlns:p="http://schemas.openxmlformats.org/presentationml/2006/main" show="0">
  <p:cSld>
    <p:spTree>
      <p:nvGrpSpPr>
        <p:cNvPr id="1" name="Shape 12877"/>
        <p:cNvGrpSpPr/>
        <p:nvPr/>
      </p:nvGrpSpPr>
      <p:grpSpPr>
        <a:xfrm>
          <a:off x="0" y="0"/>
          <a:ext cx="0" cy="0"/>
          <a:chOff x="0" y="0"/>
          <a:chExt cx="0" cy="0"/>
        </a:xfrm>
      </p:grpSpPr>
      <p:sp>
        <p:nvSpPr>
          <p:cNvPr id="12878" name="Google Shape;12878;p127"/>
          <p:cNvSpPr txBox="1"/>
          <p:nvPr/>
        </p:nvSpPr>
        <p:spPr>
          <a:xfrm>
            <a:off x="558925" y="959425"/>
            <a:ext cx="8242200" cy="1159261"/>
          </a:xfrm>
          <a:prstGeom prst="rect">
            <a:avLst/>
          </a:prstGeom>
          <a:noFill/>
          <a:ln>
            <a:noFill/>
          </a:ln>
        </p:spPr>
        <p:txBody>
          <a:bodyPr spcFirstLastPara="1" wrap="square" lIns="91425" tIns="91425" rIns="91425" bIns="91425" anchor="t" anchorCtr="0">
            <a:spAutoFit/>
          </a:bodyPr>
          <a:lstStyle/>
          <a:p>
            <a:pPr marL="457200" lvl="0" indent="-292100" algn="l" rtl="0">
              <a:lnSpc>
                <a:spcPct val="100000"/>
              </a:lnSpc>
              <a:spcBef>
                <a:spcPts val="1000"/>
              </a:spcBef>
              <a:spcAft>
                <a:spcPts val="0"/>
              </a:spcAft>
              <a:buClr>
                <a:srgbClr val="434343"/>
              </a:buClr>
              <a:buSzPts val="1000"/>
              <a:buFont typeface="Inter"/>
              <a:buChar char="●"/>
            </a:pPr>
            <a:r>
              <a:rPr lang="en" sz="1000" dirty="0">
                <a:solidFill>
                  <a:srgbClr val="434343"/>
                </a:solidFill>
                <a:latin typeface="Inter"/>
                <a:ea typeface="Inter"/>
                <a:cs typeface="Inter"/>
                <a:sym typeface="Inter"/>
              </a:rPr>
              <a:t>Add/remove slides as needed to tailor your presentation </a:t>
            </a:r>
            <a:endParaRPr lang="en-US" sz="1000" dirty="0">
              <a:solidFill>
                <a:srgbClr val="434343"/>
              </a:solidFill>
              <a:latin typeface="Inter"/>
              <a:ea typeface="Inter"/>
              <a:cs typeface="Inter"/>
              <a:sym typeface="Inter"/>
            </a:endParaRPr>
          </a:p>
          <a:p>
            <a:pPr marL="457200" lvl="0" indent="-292100" algn="l" rtl="0">
              <a:lnSpc>
                <a:spcPct val="100000"/>
              </a:lnSpc>
              <a:spcBef>
                <a:spcPts val="1000"/>
              </a:spcBef>
              <a:spcAft>
                <a:spcPts val="0"/>
              </a:spcAft>
              <a:buClr>
                <a:srgbClr val="434343"/>
              </a:buClr>
              <a:buSzPts val="1000"/>
              <a:buFont typeface="Inter"/>
              <a:buChar char="●"/>
            </a:pPr>
            <a:r>
              <a:rPr lang="en-US" sz="1000" dirty="0">
                <a:solidFill>
                  <a:srgbClr val="434343"/>
                </a:solidFill>
                <a:latin typeface="Inter"/>
                <a:ea typeface="Inter"/>
                <a:cs typeface="Inter"/>
                <a:sym typeface="Inter"/>
              </a:rPr>
              <a:t>To share/email, click “File” in the top left of main menu above and then “Download.”</a:t>
            </a:r>
          </a:p>
          <a:p>
            <a:pPr marL="914400" lvl="1" indent="-292100" algn="l" rtl="0">
              <a:lnSpc>
                <a:spcPct val="100000"/>
              </a:lnSpc>
              <a:spcBef>
                <a:spcPts val="1000"/>
              </a:spcBef>
              <a:spcAft>
                <a:spcPts val="1000"/>
              </a:spcAft>
              <a:buClr>
                <a:srgbClr val="434343"/>
              </a:buClr>
              <a:buSzPts val="1000"/>
              <a:buFont typeface="Inter"/>
              <a:buChar char="○"/>
            </a:pPr>
            <a:r>
              <a:rPr lang="en-US" sz="1000" dirty="0">
                <a:solidFill>
                  <a:srgbClr val="434343"/>
                </a:solidFill>
                <a:latin typeface="Inter"/>
                <a:ea typeface="Inter"/>
                <a:cs typeface="Inter"/>
                <a:sym typeface="Inter"/>
              </a:rPr>
              <a:t>Recommend downloading as a PDF for easy emailing and reading by the recipient</a:t>
            </a:r>
          </a:p>
        </p:txBody>
      </p:sp>
      <p:sp>
        <p:nvSpPr>
          <p:cNvPr id="12879" name="Google Shape;12879;p127"/>
          <p:cNvSpPr/>
          <p:nvPr/>
        </p:nvSpPr>
        <p:spPr>
          <a:xfrm>
            <a:off x="2993150" y="104125"/>
            <a:ext cx="2893200" cy="765600"/>
          </a:xfrm>
          <a:prstGeom prst="roundRect">
            <a:avLst>
              <a:gd name="adj" fmla="val 16667"/>
            </a:avLst>
          </a:prstGeom>
          <a:solidFill>
            <a:srgbClr val="C8102E"/>
          </a:solidFill>
          <a:ln>
            <a:noFill/>
          </a:ln>
          <a:effectLst>
            <a:outerShdw blurRad="342900" dist="114300" dir="5400000" algn="bl" rotWithShape="0">
              <a:srgbClr val="D2D6D9">
                <a:alpha val="50000"/>
              </a:srgbClr>
            </a:outerShdw>
          </a:effectLst>
        </p:spPr>
        <p:txBody>
          <a:bodyPr spcFirstLastPara="1" wrap="square" lIns="91425" tIns="91425" rIns="91425" bIns="91425" anchor="ctr" anchorCtr="0">
            <a:noAutofit/>
          </a:bodyPr>
          <a:lstStyle/>
          <a:p>
            <a:pPr marL="365760" marR="182880" lvl="0" indent="0" algn="l" rtl="0">
              <a:lnSpc>
                <a:spcPct val="115000"/>
              </a:lnSpc>
              <a:spcBef>
                <a:spcPts val="0"/>
              </a:spcBef>
              <a:spcAft>
                <a:spcPts val="0"/>
              </a:spcAft>
              <a:buNone/>
            </a:pPr>
            <a:r>
              <a:rPr lang="en" sz="1200" b="1">
                <a:solidFill>
                  <a:srgbClr val="FFFFFF"/>
                </a:solidFill>
                <a:latin typeface="Inter"/>
                <a:ea typeface="Inter"/>
                <a:cs typeface="Inter"/>
                <a:sym typeface="Inter"/>
              </a:rPr>
              <a:t>Read, then delete this slide</a:t>
            </a:r>
            <a:endParaRPr sz="1200" b="1">
              <a:solidFill>
                <a:srgbClr val="FFFFFF"/>
              </a:solidFill>
              <a:latin typeface="Inter"/>
              <a:ea typeface="Inter"/>
              <a:cs typeface="Inter"/>
              <a:sym typeface="Inter"/>
            </a:endParaRPr>
          </a:p>
        </p:txBody>
      </p:sp>
      <p:sp>
        <p:nvSpPr>
          <p:cNvPr id="12880" name="Google Shape;12880;p127"/>
          <p:cNvSpPr/>
          <p:nvPr/>
        </p:nvSpPr>
        <p:spPr>
          <a:xfrm>
            <a:off x="137600" y="2208386"/>
            <a:ext cx="8777100" cy="2771639"/>
          </a:xfrm>
          <a:prstGeom prst="roundRect">
            <a:avLst>
              <a:gd name="adj" fmla="val 16667"/>
            </a:avLst>
          </a:prstGeom>
          <a:solidFill>
            <a:srgbClr val="C8102E"/>
          </a:solidFill>
          <a:ln>
            <a:noFill/>
          </a:ln>
          <a:effectLst>
            <a:outerShdw blurRad="342900" dist="114300" dir="5400000" algn="bl" rotWithShape="0">
              <a:srgbClr val="D2D6D9">
                <a:alpha val="50000"/>
              </a:srgbClr>
            </a:outerShdw>
          </a:effectLst>
        </p:spPr>
        <p:txBody>
          <a:bodyPr spcFirstLastPara="1" wrap="square" lIns="91425" tIns="91425" rIns="91425" bIns="91425" anchor="ctr" anchorCtr="0">
            <a:noAutofit/>
          </a:bodyPr>
          <a:lstStyle/>
          <a:p>
            <a:pPr marL="0" marR="182880" lvl="0" indent="0" algn="ctr" rtl="0">
              <a:lnSpc>
                <a:spcPct val="115000"/>
              </a:lnSpc>
              <a:spcBef>
                <a:spcPts val="0"/>
              </a:spcBef>
              <a:spcAft>
                <a:spcPts val="0"/>
              </a:spcAft>
              <a:buNone/>
            </a:pPr>
            <a:r>
              <a:rPr lang="en" sz="1200" b="1" dirty="0">
                <a:solidFill>
                  <a:srgbClr val="FFFFFF"/>
                </a:solidFill>
                <a:latin typeface="Inter"/>
                <a:ea typeface="Inter"/>
                <a:cs typeface="Inter"/>
                <a:sym typeface="Inter"/>
              </a:rPr>
              <a:t>If are you looking for instructions or videos on the webinar subjects, </a:t>
            </a:r>
            <a:endParaRPr sz="1200" b="1" dirty="0">
              <a:solidFill>
                <a:srgbClr val="FFFFFF"/>
              </a:solidFill>
              <a:latin typeface="Inter"/>
              <a:ea typeface="Inter"/>
              <a:cs typeface="Inter"/>
              <a:sym typeface="Inter"/>
            </a:endParaRPr>
          </a:p>
          <a:p>
            <a:pPr marL="0" marR="182880" lvl="0" indent="0" algn="ctr" rtl="0">
              <a:lnSpc>
                <a:spcPct val="115000"/>
              </a:lnSpc>
              <a:spcBef>
                <a:spcPts val="0"/>
              </a:spcBef>
              <a:spcAft>
                <a:spcPts val="0"/>
              </a:spcAft>
              <a:buNone/>
            </a:pPr>
            <a:r>
              <a:rPr lang="en" sz="1200" b="1" dirty="0">
                <a:solidFill>
                  <a:srgbClr val="FFFFFF"/>
                </a:solidFill>
                <a:latin typeface="Inter"/>
                <a:ea typeface="Inter"/>
                <a:cs typeface="Inter"/>
                <a:sym typeface="Inter"/>
              </a:rPr>
              <a:t>we have linked the participant articles and video of each topic. </a:t>
            </a:r>
          </a:p>
          <a:p>
            <a:pPr marL="0" marR="182880" lvl="0" indent="0" algn="ctr" rtl="0">
              <a:lnSpc>
                <a:spcPct val="115000"/>
              </a:lnSpc>
              <a:spcBef>
                <a:spcPts val="0"/>
              </a:spcBef>
              <a:spcAft>
                <a:spcPts val="0"/>
              </a:spcAft>
              <a:buNone/>
            </a:pPr>
            <a:endParaRPr sz="1000" b="1" dirty="0">
              <a:solidFill>
                <a:srgbClr val="FFFFFF"/>
              </a:solidFill>
              <a:latin typeface="Inter"/>
              <a:ea typeface="Inter"/>
              <a:cs typeface="Inter"/>
              <a:sym typeface="Inter"/>
            </a:endParaRPr>
          </a:p>
          <a:p>
            <a:pPr marL="0" marR="182880" lvl="0" indent="0" algn="l" rtl="0">
              <a:lnSpc>
                <a:spcPct val="115000"/>
              </a:lnSpc>
              <a:spcBef>
                <a:spcPts val="0"/>
              </a:spcBef>
              <a:spcAft>
                <a:spcPts val="0"/>
              </a:spcAft>
              <a:buNone/>
            </a:pPr>
            <a:endParaRPr sz="1000" b="1" dirty="0">
              <a:solidFill>
                <a:srgbClr val="FFFFFF"/>
              </a:solidFill>
              <a:latin typeface="Inter"/>
              <a:ea typeface="Inter"/>
              <a:cs typeface="Inter"/>
              <a:sym typeface="Inter"/>
            </a:endParaRPr>
          </a:p>
          <a:p>
            <a:pPr marL="457200" marR="182880" lvl="0" indent="457200" algn="l" rtl="0">
              <a:lnSpc>
                <a:spcPct val="150000"/>
              </a:lnSpc>
              <a:spcBef>
                <a:spcPts val="0"/>
              </a:spcBef>
              <a:spcAft>
                <a:spcPts val="0"/>
              </a:spcAft>
              <a:buNone/>
            </a:pPr>
            <a:r>
              <a:rPr lang="en" sz="1000" dirty="0">
                <a:solidFill>
                  <a:srgbClr val="FFFFFF"/>
                </a:solidFill>
                <a:latin typeface="Inter Medium"/>
                <a:ea typeface="Inter Medium"/>
                <a:cs typeface="Inter Medium"/>
                <a:sym typeface="Inter Medium"/>
              </a:rPr>
              <a:t>Blocked HSAs and USA PATRIOT Act	</a:t>
            </a:r>
            <a:r>
              <a:rPr lang="en" sz="1000" b="1" dirty="0">
                <a:solidFill>
                  <a:srgbClr val="FFFFFF"/>
                </a:solidFill>
                <a:latin typeface="Inter"/>
                <a:ea typeface="Inter"/>
                <a:cs typeface="Inter"/>
                <a:sym typeface="Inter"/>
              </a:rPr>
              <a:t>			</a:t>
            </a:r>
            <a:r>
              <a:rPr lang="en" sz="1000" b="1" u="sng" dirty="0">
                <a:solidFill>
                  <a:schemeClr val="lt1"/>
                </a:solidFill>
                <a:latin typeface="Inter"/>
                <a:ea typeface="Inter"/>
                <a:cs typeface="Inter"/>
                <a:sym typeface="Inter"/>
                <a:hlinkClick r:id="rId3">
                  <a:extLst>
                    <a:ext uri="{A12FA001-AC4F-418D-AE19-62706E023703}">
                      <ahyp:hlinkClr xmlns:ahyp="http://schemas.microsoft.com/office/drawing/2018/hyperlinkcolor" val="tx"/>
                    </a:ext>
                  </a:extLst>
                </a:hlinkClick>
              </a:rPr>
              <a:t>Article</a:t>
            </a:r>
            <a:r>
              <a:rPr lang="en" sz="1000" b="1" dirty="0">
                <a:solidFill>
                  <a:schemeClr val="lt1"/>
                </a:solidFill>
                <a:latin typeface="Inter"/>
                <a:ea typeface="Inter"/>
                <a:cs typeface="Inter"/>
                <a:sym typeface="Inter"/>
              </a:rPr>
              <a:t> | </a:t>
            </a:r>
            <a:r>
              <a:rPr lang="en" sz="1000" b="1" u="sng" dirty="0">
                <a:solidFill>
                  <a:schemeClr val="lt1"/>
                </a:solidFill>
                <a:latin typeface="Inter"/>
                <a:ea typeface="Inter"/>
                <a:cs typeface="Inter"/>
                <a:sym typeface="Inter"/>
                <a:hlinkClick r:id="rId4">
                  <a:extLst>
                    <a:ext uri="{A12FA001-AC4F-418D-AE19-62706E023703}">
                      <ahyp:hlinkClr xmlns:ahyp="http://schemas.microsoft.com/office/drawing/2018/hyperlinkcolor" val="tx"/>
                    </a:ext>
                  </a:extLst>
                </a:hlinkClick>
              </a:rPr>
              <a:t>Video</a:t>
            </a:r>
            <a:endParaRPr sz="1000" b="1" dirty="0">
              <a:solidFill>
                <a:schemeClr val="lt1"/>
              </a:solidFill>
              <a:latin typeface="Inter"/>
              <a:ea typeface="Inter"/>
              <a:cs typeface="Inter"/>
              <a:sym typeface="Inter"/>
            </a:endParaRPr>
          </a:p>
          <a:p>
            <a:pPr marL="0" marR="182880" lvl="0" indent="0" algn="l" rtl="0">
              <a:lnSpc>
                <a:spcPct val="150000"/>
              </a:lnSpc>
              <a:spcBef>
                <a:spcPts val="0"/>
              </a:spcBef>
              <a:spcAft>
                <a:spcPts val="0"/>
              </a:spcAft>
              <a:buNone/>
            </a:pPr>
            <a:r>
              <a:rPr lang="en" sz="1000" b="1" dirty="0">
                <a:solidFill>
                  <a:srgbClr val="FFFFFF"/>
                </a:solidFill>
                <a:latin typeface="Inter"/>
                <a:ea typeface="Inter"/>
                <a:cs typeface="Inter"/>
                <a:sym typeface="Inter"/>
              </a:rPr>
              <a:t>	</a:t>
            </a:r>
            <a:r>
              <a:rPr lang="en" sz="1000" dirty="0">
                <a:solidFill>
                  <a:srgbClr val="FFFFFF"/>
                </a:solidFill>
                <a:latin typeface="Inter Medium"/>
                <a:ea typeface="Inter Medium"/>
                <a:cs typeface="Inter Medium"/>
                <a:sym typeface="Inter Medium"/>
              </a:rPr>
              <a:t>How to upload documents to validate a blocked HSA in your line account</a:t>
            </a:r>
            <a:r>
              <a:rPr lang="en" sz="1000" b="1" dirty="0">
                <a:solidFill>
                  <a:srgbClr val="FFFFFF"/>
                </a:solidFill>
                <a:latin typeface="Inter"/>
                <a:ea typeface="Inter"/>
                <a:cs typeface="Inter"/>
                <a:sym typeface="Inter"/>
              </a:rPr>
              <a:t>		</a:t>
            </a:r>
            <a:r>
              <a:rPr lang="en" sz="1000" b="1" u="sng" dirty="0">
                <a:solidFill>
                  <a:schemeClr val="lt1"/>
                </a:solidFill>
                <a:latin typeface="Inter"/>
                <a:ea typeface="Inter"/>
                <a:cs typeface="Inter"/>
                <a:sym typeface="Inter"/>
                <a:hlinkClick r:id="rId5">
                  <a:extLst>
                    <a:ext uri="{A12FA001-AC4F-418D-AE19-62706E023703}">
                      <ahyp:hlinkClr xmlns:ahyp="http://schemas.microsoft.com/office/drawing/2018/hyperlinkcolor" val="tx"/>
                    </a:ext>
                  </a:extLst>
                </a:hlinkClick>
              </a:rPr>
              <a:t>Article</a:t>
            </a:r>
            <a:r>
              <a:rPr lang="en" sz="1000" b="1" dirty="0">
                <a:solidFill>
                  <a:schemeClr val="lt1"/>
                </a:solidFill>
                <a:latin typeface="Inter"/>
                <a:ea typeface="Inter"/>
                <a:cs typeface="Inter"/>
                <a:sym typeface="Inter"/>
              </a:rPr>
              <a:t> | </a:t>
            </a:r>
            <a:r>
              <a:rPr lang="en" sz="1000" b="1" u="sng" dirty="0">
                <a:solidFill>
                  <a:schemeClr val="lt1"/>
                </a:solidFill>
                <a:latin typeface="Inter"/>
                <a:ea typeface="Inter"/>
                <a:cs typeface="Inter"/>
                <a:sym typeface="Inter"/>
                <a:hlinkClick r:id="rId6">
                  <a:extLst>
                    <a:ext uri="{A12FA001-AC4F-418D-AE19-62706E023703}">
                      <ahyp:hlinkClr xmlns:ahyp="http://schemas.microsoft.com/office/drawing/2018/hyperlinkcolor" val="tx"/>
                    </a:ext>
                  </a:extLst>
                </a:hlinkClick>
              </a:rPr>
              <a:t>Video</a:t>
            </a:r>
            <a:endParaRPr sz="1000" b="1" dirty="0">
              <a:solidFill>
                <a:schemeClr val="lt1"/>
              </a:solidFill>
              <a:latin typeface="Inter"/>
              <a:ea typeface="Inter"/>
              <a:cs typeface="Inter"/>
              <a:sym typeface="Inter"/>
            </a:endParaRPr>
          </a:p>
          <a:p>
            <a:pPr marL="457200" marR="182880" lvl="0" indent="457200" algn="l" rtl="0">
              <a:lnSpc>
                <a:spcPct val="150000"/>
              </a:lnSpc>
              <a:spcBef>
                <a:spcPts val="0"/>
              </a:spcBef>
              <a:spcAft>
                <a:spcPts val="0"/>
              </a:spcAft>
              <a:buNone/>
            </a:pPr>
            <a:r>
              <a:rPr lang="en" sz="1000" dirty="0">
                <a:solidFill>
                  <a:srgbClr val="FFFFFF"/>
                </a:solidFill>
                <a:latin typeface="Inter Medium"/>
                <a:ea typeface="Inter Medium"/>
                <a:cs typeface="Inter Medium"/>
                <a:sym typeface="Inter Medium"/>
              </a:rPr>
              <a:t>How to upload documents to validate a blocked HSA in the benefits app</a:t>
            </a:r>
            <a:r>
              <a:rPr lang="en" sz="1000" b="1" dirty="0">
                <a:solidFill>
                  <a:srgbClr val="FFFFFF"/>
                </a:solidFill>
                <a:latin typeface="Inter"/>
                <a:ea typeface="Inter"/>
                <a:cs typeface="Inter"/>
                <a:sym typeface="Inter"/>
              </a:rPr>
              <a:t>		</a:t>
            </a:r>
            <a:r>
              <a:rPr lang="en" sz="1000" b="1" u="sng" dirty="0">
                <a:solidFill>
                  <a:schemeClr val="lt1"/>
                </a:solidFill>
                <a:latin typeface="Inter"/>
                <a:ea typeface="Inter"/>
                <a:cs typeface="Inter"/>
                <a:sym typeface="Inter"/>
                <a:hlinkClick r:id="rId7">
                  <a:extLst>
                    <a:ext uri="{A12FA001-AC4F-418D-AE19-62706E023703}">
                      <ahyp:hlinkClr xmlns:ahyp="http://schemas.microsoft.com/office/drawing/2018/hyperlinkcolor" val="tx"/>
                    </a:ext>
                  </a:extLst>
                </a:hlinkClick>
              </a:rPr>
              <a:t>Article</a:t>
            </a:r>
            <a:r>
              <a:rPr lang="en" sz="1000" b="1" dirty="0">
                <a:solidFill>
                  <a:schemeClr val="lt1"/>
                </a:solidFill>
                <a:latin typeface="Inter"/>
                <a:ea typeface="Inter"/>
                <a:cs typeface="Inter"/>
                <a:sym typeface="Inter"/>
              </a:rPr>
              <a:t> | </a:t>
            </a:r>
            <a:r>
              <a:rPr lang="en" sz="1000" b="1" u="sng" dirty="0">
                <a:solidFill>
                  <a:schemeClr val="lt1"/>
                </a:solidFill>
                <a:latin typeface="Inter"/>
                <a:ea typeface="Inter"/>
                <a:cs typeface="Inter"/>
                <a:sym typeface="Inter"/>
                <a:hlinkClick r:id="rId8">
                  <a:extLst>
                    <a:ext uri="{A12FA001-AC4F-418D-AE19-62706E023703}">
                      <ahyp:hlinkClr xmlns:ahyp="http://schemas.microsoft.com/office/drawing/2018/hyperlinkcolor" val="tx"/>
                    </a:ext>
                  </a:extLst>
                </a:hlinkClick>
              </a:rPr>
              <a:t>Video </a:t>
            </a:r>
            <a:r>
              <a:rPr lang="en" sz="1000" b="1" u="sng" dirty="0">
                <a:solidFill>
                  <a:schemeClr val="hlink"/>
                </a:solidFill>
                <a:latin typeface="Inter"/>
                <a:ea typeface="Inter"/>
                <a:cs typeface="Inter"/>
                <a:sym typeface="Inter"/>
                <a:hlinkClick r:id="rId8"/>
              </a:rPr>
              <a:t> </a:t>
            </a:r>
            <a:endParaRPr sz="1000" b="1" dirty="0">
              <a:solidFill>
                <a:srgbClr val="FFFFFF"/>
              </a:solidFill>
              <a:latin typeface="Inter"/>
              <a:ea typeface="Inter"/>
              <a:cs typeface="Inter"/>
              <a:sym typeface="Inter"/>
            </a:endParaRPr>
          </a:p>
          <a:p>
            <a:pPr marL="0" marR="182880" lvl="0" indent="0" algn="l" rtl="0">
              <a:lnSpc>
                <a:spcPct val="150000"/>
              </a:lnSpc>
              <a:spcBef>
                <a:spcPts val="0"/>
              </a:spcBef>
              <a:spcAft>
                <a:spcPts val="0"/>
              </a:spcAft>
              <a:buNone/>
            </a:pPr>
            <a:r>
              <a:rPr lang="en" sz="1000" b="1" dirty="0">
                <a:solidFill>
                  <a:srgbClr val="FFFFFF"/>
                </a:solidFill>
                <a:latin typeface="Inter"/>
                <a:ea typeface="Inter"/>
                <a:cs typeface="Inter"/>
                <a:sym typeface="Inter"/>
              </a:rPr>
              <a:t>	</a:t>
            </a:r>
            <a:r>
              <a:rPr lang="en" sz="1000" dirty="0">
                <a:solidFill>
                  <a:srgbClr val="FFFFFF"/>
                </a:solidFill>
                <a:latin typeface="Inter Medium"/>
                <a:ea typeface="Inter Medium"/>
                <a:cs typeface="Inter Medium"/>
                <a:sym typeface="Inter Medium"/>
              </a:rPr>
              <a:t>How to accept terms and conditions for your HSA</a:t>
            </a:r>
            <a:r>
              <a:rPr lang="en" sz="1000" b="1" dirty="0">
                <a:solidFill>
                  <a:srgbClr val="FFFFFF"/>
                </a:solidFill>
                <a:latin typeface="Inter"/>
                <a:ea typeface="Inter"/>
                <a:cs typeface="Inter"/>
                <a:sym typeface="Inter"/>
              </a:rPr>
              <a:t>			</a:t>
            </a:r>
            <a:r>
              <a:rPr lang="en" sz="1000" b="1" u="sng" dirty="0">
                <a:solidFill>
                  <a:schemeClr val="lt1"/>
                </a:solidFill>
                <a:latin typeface="Inter"/>
                <a:ea typeface="Inter"/>
                <a:cs typeface="Inter"/>
                <a:sym typeface="Inter"/>
                <a:hlinkClick r:id="rId9">
                  <a:extLst>
                    <a:ext uri="{A12FA001-AC4F-418D-AE19-62706E023703}">
                      <ahyp:hlinkClr xmlns:ahyp="http://schemas.microsoft.com/office/drawing/2018/hyperlinkcolor" val="tx"/>
                    </a:ext>
                  </a:extLst>
                </a:hlinkClick>
              </a:rPr>
              <a:t>Article</a:t>
            </a:r>
            <a:r>
              <a:rPr lang="en" sz="1000" b="1" dirty="0">
                <a:solidFill>
                  <a:schemeClr val="lt1"/>
                </a:solidFill>
                <a:latin typeface="Inter"/>
                <a:ea typeface="Inter"/>
                <a:cs typeface="Inter"/>
                <a:sym typeface="Inter"/>
              </a:rPr>
              <a:t> | </a:t>
            </a:r>
            <a:r>
              <a:rPr lang="en" sz="1000" b="1" u="sng" dirty="0">
                <a:solidFill>
                  <a:schemeClr val="lt1"/>
                </a:solidFill>
                <a:latin typeface="Inter"/>
                <a:ea typeface="Inter"/>
                <a:cs typeface="Inter"/>
                <a:sym typeface="Inter"/>
                <a:hlinkClick r:id="rId10">
                  <a:extLst>
                    <a:ext uri="{A12FA001-AC4F-418D-AE19-62706E023703}">
                      <ahyp:hlinkClr xmlns:ahyp="http://schemas.microsoft.com/office/drawing/2018/hyperlinkcolor" val="tx"/>
                    </a:ext>
                  </a:extLst>
                </a:hlinkClick>
              </a:rPr>
              <a:t>Video</a:t>
            </a:r>
            <a:r>
              <a:rPr lang="en" sz="1000" b="1" u="sng" dirty="0">
                <a:solidFill>
                  <a:schemeClr val="lt1"/>
                </a:solidFill>
                <a:latin typeface="Inter"/>
                <a:ea typeface="Inter"/>
                <a:cs typeface="Inter"/>
                <a:sym typeface="Inter"/>
                <a:hlinkClick r:id="rId10">
                  <a:extLst>
                    <a:ext uri="{A12FA001-AC4F-418D-AE19-62706E023703}">
                      <ahyp:hlinkClr xmlns:ahyp="http://schemas.microsoft.com/office/drawing/2018/hyperlinkcolor" val="tx"/>
                    </a:ext>
                  </a:extLst>
                </a:hlinkClick>
              </a:rPr>
              <a:t>  </a:t>
            </a:r>
            <a:endParaRPr sz="1000" b="1" dirty="0">
              <a:solidFill>
                <a:schemeClr val="lt1"/>
              </a:solidFill>
              <a:latin typeface="Inter"/>
              <a:ea typeface="Inter"/>
              <a:cs typeface="Inter"/>
              <a:sym typeface="Inte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3010"/>
        <p:cNvGrpSpPr/>
        <p:nvPr/>
      </p:nvGrpSpPr>
      <p:grpSpPr>
        <a:xfrm>
          <a:off x="0" y="0"/>
          <a:ext cx="0" cy="0"/>
          <a:chOff x="0" y="0"/>
          <a:chExt cx="0" cy="0"/>
        </a:xfrm>
      </p:grpSpPr>
      <p:sp>
        <p:nvSpPr>
          <p:cNvPr id="13011" name="Google Shape;13011;p136"/>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Additional documentation </a:t>
            </a:r>
            <a:endParaRPr/>
          </a:p>
        </p:txBody>
      </p:sp>
      <p:sp>
        <p:nvSpPr>
          <p:cNvPr id="13012" name="Google Shape;13012;p136"/>
          <p:cNvSpPr/>
          <p:nvPr/>
        </p:nvSpPr>
        <p:spPr>
          <a:xfrm>
            <a:off x="610986" y="1680001"/>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3013" name="Google Shape;13013;p136"/>
          <p:cNvSpPr txBox="1"/>
          <p:nvPr/>
        </p:nvSpPr>
        <p:spPr>
          <a:xfrm>
            <a:off x="2563876" y="1908600"/>
            <a:ext cx="3139500" cy="2675700"/>
          </a:xfrm>
          <a:prstGeom prst="rect">
            <a:avLst/>
          </a:prstGeom>
          <a:noFill/>
          <a:ln>
            <a:noFill/>
          </a:ln>
        </p:spPr>
        <p:txBody>
          <a:bodyPr spcFirstLastPara="1" wrap="square" lIns="91425" tIns="45700" rIns="91425" bIns="45700" anchor="t" anchorCtr="0">
            <a:normAutofit/>
          </a:bodyPr>
          <a:lstStyle/>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Driver’s license </a:t>
            </a:r>
            <a:endParaRPr sz="1500">
              <a:solidFill>
                <a:srgbClr val="4D4D4F"/>
              </a:solidFill>
              <a:latin typeface="Inter"/>
              <a:ea typeface="Inter"/>
              <a:cs typeface="Inter"/>
              <a:sym typeface="Inter"/>
            </a:endParaRPr>
          </a:p>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State ID</a:t>
            </a:r>
            <a:endParaRPr sz="1500">
              <a:solidFill>
                <a:srgbClr val="4D4D4F"/>
              </a:solidFill>
              <a:latin typeface="Inter"/>
              <a:ea typeface="Inter"/>
              <a:cs typeface="Inter"/>
              <a:sym typeface="Inter"/>
            </a:endParaRPr>
          </a:p>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Military ID</a:t>
            </a:r>
            <a:endParaRPr sz="1500">
              <a:solidFill>
                <a:srgbClr val="4D4D4F"/>
              </a:solidFill>
              <a:latin typeface="Inter"/>
              <a:ea typeface="Inter"/>
              <a:cs typeface="Inter"/>
              <a:sym typeface="Inter"/>
            </a:endParaRPr>
          </a:p>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Social security card</a:t>
            </a:r>
            <a:endParaRPr sz="1500">
              <a:solidFill>
                <a:srgbClr val="4D4D4F"/>
              </a:solidFill>
              <a:latin typeface="Inter"/>
              <a:ea typeface="Inter"/>
              <a:cs typeface="Inter"/>
              <a:sym typeface="Inter"/>
            </a:endParaRPr>
          </a:p>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Passport</a:t>
            </a:r>
            <a:endParaRPr sz="1500">
              <a:solidFill>
                <a:srgbClr val="4D4D4F"/>
              </a:solidFill>
              <a:latin typeface="Inter"/>
              <a:ea typeface="Inter"/>
              <a:cs typeface="Inter"/>
              <a:sym typeface="Inter"/>
            </a:endParaRPr>
          </a:p>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Birth certificate</a:t>
            </a:r>
            <a:endParaRPr sz="1500">
              <a:solidFill>
                <a:srgbClr val="4D4D4F"/>
              </a:solidFill>
              <a:latin typeface="Inter"/>
              <a:ea typeface="Inter"/>
              <a:cs typeface="Inter"/>
              <a:sym typeface="Inter"/>
            </a:endParaRPr>
          </a:p>
        </p:txBody>
      </p:sp>
      <p:sp>
        <p:nvSpPr>
          <p:cNvPr id="13014" name="Google Shape;13014;p136"/>
          <p:cNvSpPr txBox="1"/>
          <p:nvPr/>
        </p:nvSpPr>
        <p:spPr>
          <a:xfrm>
            <a:off x="5611875" y="1869850"/>
            <a:ext cx="3000000" cy="2429400"/>
          </a:xfrm>
          <a:prstGeom prst="rect">
            <a:avLst/>
          </a:prstGeom>
          <a:noFill/>
          <a:ln>
            <a:noFill/>
          </a:ln>
        </p:spPr>
        <p:txBody>
          <a:bodyPr spcFirstLastPara="1" wrap="square" lIns="91425" tIns="91425" rIns="91425" bIns="91425" anchor="t" anchorCtr="0">
            <a:spAutoFit/>
          </a:bodyPr>
          <a:lstStyle/>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Marriage certificate</a:t>
            </a:r>
            <a:endParaRPr sz="1500">
              <a:solidFill>
                <a:srgbClr val="4D4D4F"/>
              </a:solidFill>
              <a:latin typeface="Inter"/>
              <a:ea typeface="Inter"/>
              <a:cs typeface="Inter"/>
              <a:sym typeface="Inter"/>
            </a:endParaRPr>
          </a:p>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Divorce decree</a:t>
            </a:r>
            <a:endParaRPr sz="1500">
              <a:solidFill>
                <a:srgbClr val="4D4D4F"/>
              </a:solidFill>
              <a:latin typeface="Inter"/>
              <a:ea typeface="Inter"/>
              <a:cs typeface="Inter"/>
              <a:sym typeface="Inter"/>
            </a:endParaRPr>
          </a:p>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Certificate of legal name change</a:t>
            </a:r>
            <a:endParaRPr sz="1500">
              <a:solidFill>
                <a:srgbClr val="4D4D4F"/>
              </a:solidFill>
              <a:latin typeface="Inter"/>
              <a:ea typeface="Inter"/>
              <a:cs typeface="Inter"/>
              <a:sym typeface="Inter"/>
            </a:endParaRPr>
          </a:p>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Current phone bill</a:t>
            </a:r>
            <a:endParaRPr sz="1500">
              <a:solidFill>
                <a:srgbClr val="4D4D4F"/>
              </a:solidFill>
              <a:latin typeface="Inter"/>
              <a:ea typeface="Inter"/>
              <a:cs typeface="Inter"/>
              <a:sym typeface="Inter"/>
            </a:endParaRPr>
          </a:p>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Current utility bill </a:t>
            </a:r>
            <a:endParaRPr sz="1500">
              <a:solidFill>
                <a:srgbClr val="4D4D4F"/>
              </a:solidFill>
              <a:latin typeface="Inter"/>
              <a:ea typeface="Inter"/>
              <a:cs typeface="Inter"/>
              <a:sym typeface="Inter"/>
            </a:endParaRPr>
          </a:p>
        </p:txBody>
      </p:sp>
      <p:grpSp>
        <p:nvGrpSpPr>
          <p:cNvPr id="13015" name="Google Shape;13015;p136"/>
          <p:cNvGrpSpPr/>
          <p:nvPr/>
        </p:nvGrpSpPr>
        <p:grpSpPr>
          <a:xfrm>
            <a:off x="843253" y="2066525"/>
            <a:ext cx="972147" cy="663653"/>
            <a:chOff x="823125" y="680925"/>
            <a:chExt cx="105550" cy="72050"/>
          </a:xfrm>
        </p:grpSpPr>
        <p:sp>
          <p:nvSpPr>
            <p:cNvPr id="13016" name="Google Shape;13016;p136"/>
            <p:cNvSpPr/>
            <p:nvPr/>
          </p:nvSpPr>
          <p:spPr>
            <a:xfrm>
              <a:off x="859150" y="715700"/>
              <a:ext cx="15925" cy="18025"/>
            </a:xfrm>
            <a:custGeom>
              <a:avLst/>
              <a:gdLst/>
              <a:ahLst/>
              <a:cxnLst/>
              <a:rect l="l" t="t" r="r" b="b"/>
              <a:pathLst>
                <a:path w="637" h="721" extrusionOk="0">
                  <a:moveTo>
                    <a:pt x="84" y="0"/>
                  </a:moveTo>
                  <a:lnTo>
                    <a:pt x="51" y="17"/>
                  </a:lnTo>
                  <a:lnTo>
                    <a:pt x="17" y="34"/>
                  </a:lnTo>
                  <a:lnTo>
                    <a:pt x="0" y="84"/>
                  </a:lnTo>
                  <a:lnTo>
                    <a:pt x="0" y="117"/>
                  </a:lnTo>
                  <a:lnTo>
                    <a:pt x="0" y="151"/>
                  </a:lnTo>
                  <a:lnTo>
                    <a:pt x="34" y="184"/>
                  </a:lnTo>
                  <a:lnTo>
                    <a:pt x="67" y="201"/>
                  </a:lnTo>
                  <a:lnTo>
                    <a:pt x="151" y="235"/>
                  </a:lnTo>
                  <a:lnTo>
                    <a:pt x="218" y="268"/>
                  </a:lnTo>
                  <a:lnTo>
                    <a:pt x="285" y="318"/>
                  </a:lnTo>
                  <a:lnTo>
                    <a:pt x="335" y="369"/>
                  </a:lnTo>
                  <a:lnTo>
                    <a:pt x="386" y="436"/>
                  </a:lnTo>
                  <a:lnTo>
                    <a:pt x="419" y="486"/>
                  </a:lnTo>
                  <a:lnTo>
                    <a:pt x="436" y="553"/>
                  </a:lnTo>
                  <a:lnTo>
                    <a:pt x="436" y="620"/>
                  </a:lnTo>
                  <a:lnTo>
                    <a:pt x="453" y="670"/>
                  </a:lnTo>
                  <a:lnTo>
                    <a:pt x="469" y="704"/>
                  </a:lnTo>
                  <a:lnTo>
                    <a:pt x="503" y="720"/>
                  </a:lnTo>
                  <a:lnTo>
                    <a:pt x="587" y="720"/>
                  </a:lnTo>
                  <a:lnTo>
                    <a:pt x="620" y="704"/>
                  </a:lnTo>
                  <a:lnTo>
                    <a:pt x="637" y="670"/>
                  </a:lnTo>
                  <a:lnTo>
                    <a:pt x="637" y="620"/>
                  </a:lnTo>
                  <a:lnTo>
                    <a:pt x="637" y="519"/>
                  </a:lnTo>
                  <a:lnTo>
                    <a:pt x="603" y="436"/>
                  </a:lnTo>
                  <a:lnTo>
                    <a:pt x="570" y="335"/>
                  </a:lnTo>
                  <a:lnTo>
                    <a:pt x="503" y="251"/>
                  </a:lnTo>
                  <a:lnTo>
                    <a:pt x="419" y="168"/>
                  </a:lnTo>
                  <a:lnTo>
                    <a:pt x="335" y="101"/>
                  </a:lnTo>
                  <a:lnTo>
                    <a:pt x="235" y="50"/>
                  </a:lnTo>
                  <a:lnTo>
                    <a:pt x="118" y="17"/>
                  </a:lnTo>
                  <a:lnTo>
                    <a:pt x="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7" name="Google Shape;13017;p136"/>
            <p:cNvSpPr/>
            <p:nvPr/>
          </p:nvSpPr>
          <p:spPr>
            <a:xfrm>
              <a:off x="834850" y="715700"/>
              <a:ext cx="15950" cy="18025"/>
            </a:xfrm>
            <a:custGeom>
              <a:avLst/>
              <a:gdLst/>
              <a:ahLst/>
              <a:cxnLst/>
              <a:rect l="l" t="t" r="r" b="b"/>
              <a:pathLst>
                <a:path w="638" h="721" extrusionOk="0">
                  <a:moveTo>
                    <a:pt x="554" y="0"/>
                  </a:moveTo>
                  <a:lnTo>
                    <a:pt x="520" y="17"/>
                  </a:lnTo>
                  <a:lnTo>
                    <a:pt x="403" y="50"/>
                  </a:lnTo>
                  <a:lnTo>
                    <a:pt x="302" y="117"/>
                  </a:lnTo>
                  <a:lnTo>
                    <a:pt x="218" y="184"/>
                  </a:lnTo>
                  <a:lnTo>
                    <a:pt x="135" y="251"/>
                  </a:lnTo>
                  <a:lnTo>
                    <a:pt x="84" y="335"/>
                  </a:lnTo>
                  <a:lnTo>
                    <a:pt x="34" y="436"/>
                  </a:lnTo>
                  <a:lnTo>
                    <a:pt x="1" y="519"/>
                  </a:lnTo>
                  <a:lnTo>
                    <a:pt x="1" y="620"/>
                  </a:lnTo>
                  <a:lnTo>
                    <a:pt x="1" y="670"/>
                  </a:lnTo>
                  <a:lnTo>
                    <a:pt x="34" y="704"/>
                  </a:lnTo>
                  <a:lnTo>
                    <a:pt x="68" y="720"/>
                  </a:lnTo>
                  <a:lnTo>
                    <a:pt x="135" y="720"/>
                  </a:lnTo>
                  <a:lnTo>
                    <a:pt x="168" y="704"/>
                  </a:lnTo>
                  <a:lnTo>
                    <a:pt x="185" y="670"/>
                  </a:lnTo>
                  <a:lnTo>
                    <a:pt x="202" y="620"/>
                  </a:lnTo>
                  <a:lnTo>
                    <a:pt x="202" y="553"/>
                  </a:lnTo>
                  <a:lnTo>
                    <a:pt x="218" y="486"/>
                  </a:lnTo>
                  <a:lnTo>
                    <a:pt x="252" y="436"/>
                  </a:lnTo>
                  <a:lnTo>
                    <a:pt x="302" y="369"/>
                  </a:lnTo>
                  <a:lnTo>
                    <a:pt x="352" y="318"/>
                  </a:lnTo>
                  <a:lnTo>
                    <a:pt x="420" y="268"/>
                  </a:lnTo>
                  <a:lnTo>
                    <a:pt x="487" y="235"/>
                  </a:lnTo>
                  <a:lnTo>
                    <a:pt x="570" y="201"/>
                  </a:lnTo>
                  <a:lnTo>
                    <a:pt x="604" y="184"/>
                  </a:lnTo>
                  <a:lnTo>
                    <a:pt x="637" y="151"/>
                  </a:lnTo>
                  <a:lnTo>
                    <a:pt x="637" y="117"/>
                  </a:lnTo>
                  <a:lnTo>
                    <a:pt x="637" y="84"/>
                  </a:lnTo>
                  <a:lnTo>
                    <a:pt x="621" y="50"/>
                  </a:lnTo>
                  <a:lnTo>
                    <a:pt x="587" y="17"/>
                  </a:lnTo>
                  <a:lnTo>
                    <a:pt x="55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8" name="Google Shape;13018;p136"/>
            <p:cNvSpPr/>
            <p:nvPr/>
          </p:nvSpPr>
          <p:spPr>
            <a:xfrm>
              <a:off x="840300" y="693500"/>
              <a:ext cx="29350" cy="29325"/>
            </a:xfrm>
            <a:custGeom>
              <a:avLst/>
              <a:gdLst/>
              <a:ahLst/>
              <a:cxnLst/>
              <a:rect l="l" t="t" r="r" b="b"/>
              <a:pathLst>
                <a:path w="1174" h="1173" extrusionOk="0">
                  <a:moveTo>
                    <a:pt x="654" y="201"/>
                  </a:moveTo>
                  <a:lnTo>
                    <a:pt x="738" y="218"/>
                  </a:lnTo>
                  <a:lnTo>
                    <a:pt x="805" y="252"/>
                  </a:lnTo>
                  <a:lnTo>
                    <a:pt x="855" y="302"/>
                  </a:lnTo>
                  <a:lnTo>
                    <a:pt x="905" y="369"/>
                  </a:lnTo>
                  <a:lnTo>
                    <a:pt x="939" y="436"/>
                  </a:lnTo>
                  <a:lnTo>
                    <a:pt x="972" y="503"/>
                  </a:lnTo>
                  <a:lnTo>
                    <a:pt x="972" y="587"/>
                  </a:lnTo>
                  <a:lnTo>
                    <a:pt x="972" y="654"/>
                  </a:lnTo>
                  <a:lnTo>
                    <a:pt x="939" y="737"/>
                  </a:lnTo>
                  <a:lnTo>
                    <a:pt x="905" y="804"/>
                  </a:lnTo>
                  <a:lnTo>
                    <a:pt x="855" y="855"/>
                  </a:lnTo>
                  <a:lnTo>
                    <a:pt x="805" y="905"/>
                  </a:lnTo>
                  <a:lnTo>
                    <a:pt x="738" y="938"/>
                  </a:lnTo>
                  <a:lnTo>
                    <a:pt x="654" y="955"/>
                  </a:lnTo>
                  <a:lnTo>
                    <a:pt x="587" y="972"/>
                  </a:lnTo>
                  <a:lnTo>
                    <a:pt x="503" y="955"/>
                  </a:lnTo>
                  <a:lnTo>
                    <a:pt x="436" y="938"/>
                  </a:lnTo>
                  <a:lnTo>
                    <a:pt x="369" y="905"/>
                  </a:lnTo>
                  <a:lnTo>
                    <a:pt x="302" y="855"/>
                  </a:lnTo>
                  <a:lnTo>
                    <a:pt x="269" y="804"/>
                  </a:lnTo>
                  <a:lnTo>
                    <a:pt x="218" y="737"/>
                  </a:lnTo>
                  <a:lnTo>
                    <a:pt x="202" y="654"/>
                  </a:lnTo>
                  <a:lnTo>
                    <a:pt x="202" y="587"/>
                  </a:lnTo>
                  <a:lnTo>
                    <a:pt x="202" y="503"/>
                  </a:lnTo>
                  <a:lnTo>
                    <a:pt x="218" y="436"/>
                  </a:lnTo>
                  <a:lnTo>
                    <a:pt x="269" y="369"/>
                  </a:lnTo>
                  <a:lnTo>
                    <a:pt x="302" y="302"/>
                  </a:lnTo>
                  <a:lnTo>
                    <a:pt x="369" y="252"/>
                  </a:lnTo>
                  <a:lnTo>
                    <a:pt x="436" y="218"/>
                  </a:lnTo>
                  <a:lnTo>
                    <a:pt x="503" y="201"/>
                  </a:lnTo>
                  <a:close/>
                  <a:moveTo>
                    <a:pt x="470" y="0"/>
                  </a:moveTo>
                  <a:lnTo>
                    <a:pt x="352" y="34"/>
                  </a:lnTo>
                  <a:lnTo>
                    <a:pt x="252" y="101"/>
                  </a:lnTo>
                  <a:lnTo>
                    <a:pt x="168" y="168"/>
                  </a:lnTo>
                  <a:lnTo>
                    <a:pt x="101" y="252"/>
                  </a:lnTo>
                  <a:lnTo>
                    <a:pt x="34" y="352"/>
                  </a:lnTo>
                  <a:lnTo>
                    <a:pt x="0" y="469"/>
                  </a:lnTo>
                  <a:lnTo>
                    <a:pt x="0" y="587"/>
                  </a:lnTo>
                  <a:lnTo>
                    <a:pt x="0" y="704"/>
                  </a:lnTo>
                  <a:lnTo>
                    <a:pt x="34" y="804"/>
                  </a:lnTo>
                  <a:lnTo>
                    <a:pt x="101" y="905"/>
                  </a:lnTo>
                  <a:lnTo>
                    <a:pt x="168" y="1005"/>
                  </a:lnTo>
                  <a:lnTo>
                    <a:pt x="252" y="1072"/>
                  </a:lnTo>
                  <a:lnTo>
                    <a:pt x="352" y="1123"/>
                  </a:lnTo>
                  <a:lnTo>
                    <a:pt x="470" y="1156"/>
                  </a:lnTo>
                  <a:lnTo>
                    <a:pt x="587" y="1173"/>
                  </a:lnTo>
                  <a:lnTo>
                    <a:pt x="704" y="1156"/>
                  </a:lnTo>
                  <a:lnTo>
                    <a:pt x="821" y="1123"/>
                  </a:lnTo>
                  <a:lnTo>
                    <a:pt x="905" y="1072"/>
                  </a:lnTo>
                  <a:lnTo>
                    <a:pt x="1006" y="1005"/>
                  </a:lnTo>
                  <a:lnTo>
                    <a:pt x="1073" y="905"/>
                  </a:lnTo>
                  <a:lnTo>
                    <a:pt x="1123" y="804"/>
                  </a:lnTo>
                  <a:lnTo>
                    <a:pt x="1156" y="704"/>
                  </a:lnTo>
                  <a:lnTo>
                    <a:pt x="1173" y="587"/>
                  </a:lnTo>
                  <a:lnTo>
                    <a:pt x="1156" y="469"/>
                  </a:lnTo>
                  <a:lnTo>
                    <a:pt x="1123" y="352"/>
                  </a:lnTo>
                  <a:lnTo>
                    <a:pt x="1073" y="252"/>
                  </a:lnTo>
                  <a:lnTo>
                    <a:pt x="1006" y="168"/>
                  </a:lnTo>
                  <a:lnTo>
                    <a:pt x="905" y="101"/>
                  </a:lnTo>
                  <a:lnTo>
                    <a:pt x="821" y="34"/>
                  </a:lnTo>
                  <a:lnTo>
                    <a:pt x="70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9" name="Google Shape;13019;p136"/>
            <p:cNvSpPr/>
            <p:nvPr/>
          </p:nvSpPr>
          <p:spPr>
            <a:xfrm>
              <a:off x="823125" y="680925"/>
              <a:ext cx="105550" cy="72050"/>
            </a:xfrm>
            <a:custGeom>
              <a:avLst/>
              <a:gdLst/>
              <a:ahLst/>
              <a:cxnLst/>
              <a:rect l="l" t="t" r="r" b="b"/>
              <a:pathLst>
                <a:path w="4222" h="2882" extrusionOk="0">
                  <a:moveTo>
                    <a:pt x="4021" y="202"/>
                  </a:moveTo>
                  <a:lnTo>
                    <a:pt x="4021" y="2681"/>
                  </a:lnTo>
                  <a:lnTo>
                    <a:pt x="202" y="2681"/>
                  </a:lnTo>
                  <a:lnTo>
                    <a:pt x="202" y="202"/>
                  </a:lnTo>
                  <a:close/>
                  <a:moveTo>
                    <a:pt x="101" y="1"/>
                  </a:moveTo>
                  <a:lnTo>
                    <a:pt x="68" y="18"/>
                  </a:lnTo>
                  <a:lnTo>
                    <a:pt x="34" y="34"/>
                  </a:lnTo>
                  <a:lnTo>
                    <a:pt x="1" y="68"/>
                  </a:lnTo>
                  <a:lnTo>
                    <a:pt x="1" y="101"/>
                  </a:lnTo>
                  <a:lnTo>
                    <a:pt x="1" y="2781"/>
                  </a:lnTo>
                  <a:lnTo>
                    <a:pt x="1" y="2832"/>
                  </a:lnTo>
                  <a:lnTo>
                    <a:pt x="34" y="2848"/>
                  </a:lnTo>
                  <a:lnTo>
                    <a:pt x="68" y="2882"/>
                  </a:lnTo>
                  <a:lnTo>
                    <a:pt x="4155" y="2882"/>
                  </a:lnTo>
                  <a:lnTo>
                    <a:pt x="4188" y="2848"/>
                  </a:lnTo>
                  <a:lnTo>
                    <a:pt x="4205" y="2832"/>
                  </a:lnTo>
                  <a:lnTo>
                    <a:pt x="4222" y="2781"/>
                  </a:lnTo>
                  <a:lnTo>
                    <a:pt x="4222" y="101"/>
                  </a:lnTo>
                  <a:lnTo>
                    <a:pt x="4205" y="68"/>
                  </a:lnTo>
                  <a:lnTo>
                    <a:pt x="4188" y="34"/>
                  </a:lnTo>
                  <a:lnTo>
                    <a:pt x="4155" y="18"/>
                  </a:lnTo>
                  <a:lnTo>
                    <a:pt x="412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0" name="Google Shape;13020;p136"/>
            <p:cNvSpPr/>
            <p:nvPr/>
          </p:nvSpPr>
          <p:spPr>
            <a:xfrm>
              <a:off x="883425" y="703975"/>
              <a:ext cx="32700" cy="5050"/>
            </a:xfrm>
            <a:custGeom>
              <a:avLst/>
              <a:gdLst/>
              <a:ahLst/>
              <a:cxnLst/>
              <a:rect l="l" t="t" r="r" b="b"/>
              <a:pathLst>
                <a:path w="1308" h="202" extrusionOk="0">
                  <a:moveTo>
                    <a:pt x="51" y="0"/>
                  </a:moveTo>
                  <a:lnTo>
                    <a:pt x="18" y="34"/>
                  </a:lnTo>
                  <a:lnTo>
                    <a:pt x="1" y="67"/>
                  </a:lnTo>
                  <a:lnTo>
                    <a:pt x="1" y="101"/>
                  </a:lnTo>
                  <a:lnTo>
                    <a:pt x="1" y="134"/>
                  </a:lnTo>
                  <a:lnTo>
                    <a:pt x="18" y="168"/>
                  </a:lnTo>
                  <a:lnTo>
                    <a:pt x="51" y="184"/>
                  </a:lnTo>
                  <a:lnTo>
                    <a:pt x="101" y="201"/>
                  </a:lnTo>
                  <a:lnTo>
                    <a:pt x="1207" y="201"/>
                  </a:lnTo>
                  <a:lnTo>
                    <a:pt x="1257" y="184"/>
                  </a:lnTo>
                  <a:lnTo>
                    <a:pt x="1291" y="168"/>
                  </a:lnTo>
                  <a:lnTo>
                    <a:pt x="1307" y="134"/>
                  </a:lnTo>
                  <a:lnTo>
                    <a:pt x="1307" y="101"/>
                  </a:lnTo>
                  <a:lnTo>
                    <a:pt x="1307" y="67"/>
                  </a:lnTo>
                  <a:lnTo>
                    <a:pt x="1291" y="34"/>
                  </a:lnTo>
                  <a:lnTo>
                    <a:pt x="125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1" name="Google Shape;13021;p136"/>
            <p:cNvSpPr/>
            <p:nvPr/>
          </p:nvSpPr>
          <p:spPr>
            <a:xfrm>
              <a:off x="883425" y="721125"/>
              <a:ext cx="32700" cy="5050"/>
            </a:xfrm>
            <a:custGeom>
              <a:avLst/>
              <a:gdLst/>
              <a:ahLst/>
              <a:cxnLst/>
              <a:rect l="l" t="t" r="r" b="b"/>
              <a:pathLst>
                <a:path w="1308" h="202" extrusionOk="0">
                  <a:moveTo>
                    <a:pt x="101" y="1"/>
                  </a:moveTo>
                  <a:lnTo>
                    <a:pt x="51" y="18"/>
                  </a:lnTo>
                  <a:lnTo>
                    <a:pt x="18" y="34"/>
                  </a:lnTo>
                  <a:lnTo>
                    <a:pt x="1" y="68"/>
                  </a:lnTo>
                  <a:lnTo>
                    <a:pt x="1" y="101"/>
                  </a:lnTo>
                  <a:lnTo>
                    <a:pt x="1" y="152"/>
                  </a:lnTo>
                  <a:lnTo>
                    <a:pt x="18" y="168"/>
                  </a:lnTo>
                  <a:lnTo>
                    <a:pt x="51" y="202"/>
                  </a:lnTo>
                  <a:lnTo>
                    <a:pt x="1257" y="202"/>
                  </a:lnTo>
                  <a:lnTo>
                    <a:pt x="1291" y="168"/>
                  </a:lnTo>
                  <a:lnTo>
                    <a:pt x="1307" y="152"/>
                  </a:lnTo>
                  <a:lnTo>
                    <a:pt x="1307" y="101"/>
                  </a:lnTo>
                  <a:lnTo>
                    <a:pt x="1307" y="68"/>
                  </a:lnTo>
                  <a:lnTo>
                    <a:pt x="1291" y="34"/>
                  </a:lnTo>
                  <a:lnTo>
                    <a:pt x="1257" y="18"/>
                  </a:lnTo>
                  <a:lnTo>
                    <a:pt x="120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022" name="Google Shape;13022;p136"/>
          <p:cNvSpPr txBox="1"/>
          <p:nvPr/>
        </p:nvSpPr>
        <p:spPr>
          <a:xfrm>
            <a:off x="2563875" y="1454350"/>
            <a:ext cx="30000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chemeClr val="dk1"/>
                </a:solidFill>
                <a:latin typeface="Inter ExtraBold"/>
                <a:ea typeface="Inter ExtraBold"/>
                <a:cs typeface="Inter ExtraBold"/>
                <a:sym typeface="Inter ExtraBold"/>
              </a:rPr>
              <a:t>Name</a:t>
            </a:r>
            <a:endParaRPr sz="1700"/>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3026"/>
        <p:cNvGrpSpPr/>
        <p:nvPr/>
      </p:nvGrpSpPr>
      <p:grpSpPr>
        <a:xfrm>
          <a:off x="0" y="0"/>
          <a:ext cx="0" cy="0"/>
          <a:chOff x="0" y="0"/>
          <a:chExt cx="0" cy="0"/>
        </a:xfrm>
      </p:grpSpPr>
      <p:sp>
        <p:nvSpPr>
          <p:cNvPr id="13027" name="Google Shape;13027;p137"/>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Additional documentation </a:t>
            </a:r>
            <a:endParaRPr/>
          </a:p>
        </p:txBody>
      </p:sp>
      <p:sp>
        <p:nvSpPr>
          <p:cNvPr id="13028" name="Google Shape;13028;p137"/>
          <p:cNvSpPr/>
          <p:nvPr/>
        </p:nvSpPr>
        <p:spPr>
          <a:xfrm>
            <a:off x="610986" y="1680001"/>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3029" name="Google Shape;13029;p137"/>
          <p:cNvSpPr txBox="1"/>
          <p:nvPr/>
        </p:nvSpPr>
        <p:spPr>
          <a:xfrm>
            <a:off x="2563876" y="1908600"/>
            <a:ext cx="3139500" cy="2675700"/>
          </a:xfrm>
          <a:prstGeom prst="rect">
            <a:avLst/>
          </a:prstGeom>
          <a:noFill/>
          <a:ln>
            <a:noFill/>
          </a:ln>
        </p:spPr>
        <p:txBody>
          <a:bodyPr spcFirstLastPara="1" wrap="square" lIns="91425" tIns="45700" rIns="91425" bIns="45700" anchor="t" anchorCtr="0">
            <a:normAutofit/>
          </a:bodyPr>
          <a:lstStyle/>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Driver’s license</a:t>
            </a:r>
            <a:endParaRPr sz="1500">
              <a:solidFill>
                <a:srgbClr val="4D4D4F"/>
              </a:solidFill>
              <a:latin typeface="Inter"/>
              <a:ea typeface="Inter"/>
              <a:cs typeface="Inter"/>
              <a:sym typeface="Inter"/>
            </a:endParaRPr>
          </a:p>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State ID</a:t>
            </a:r>
            <a:endParaRPr sz="1500">
              <a:solidFill>
                <a:srgbClr val="4D4D4F"/>
              </a:solidFill>
              <a:latin typeface="Inter"/>
              <a:ea typeface="Inter"/>
              <a:cs typeface="Inter"/>
              <a:sym typeface="Inter"/>
            </a:endParaRPr>
          </a:p>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Current landline phone bill</a:t>
            </a:r>
            <a:endParaRPr sz="1500">
              <a:solidFill>
                <a:srgbClr val="4D4D4F"/>
              </a:solidFill>
              <a:latin typeface="Inter"/>
              <a:ea typeface="Inter"/>
              <a:cs typeface="Inter"/>
              <a:sym typeface="Inter"/>
            </a:endParaRPr>
          </a:p>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Current utility bill </a:t>
            </a:r>
            <a:endParaRPr sz="1500">
              <a:solidFill>
                <a:srgbClr val="4D4D4F"/>
              </a:solidFill>
              <a:latin typeface="Inter"/>
              <a:ea typeface="Inter"/>
              <a:cs typeface="Inter"/>
              <a:sym typeface="Inter"/>
            </a:endParaRPr>
          </a:p>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Lease agreement </a:t>
            </a:r>
            <a:endParaRPr sz="1500">
              <a:solidFill>
                <a:srgbClr val="4D4D4F"/>
              </a:solidFill>
              <a:latin typeface="Inter"/>
              <a:ea typeface="Inter"/>
              <a:cs typeface="Inter"/>
              <a:sym typeface="Inter"/>
            </a:endParaRPr>
          </a:p>
        </p:txBody>
      </p:sp>
      <p:sp>
        <p:nvSpPr>
          <p:cNvPr id="13030" name="Google Shape;13030;p137"/>
          <p:cNvSpPr txBox="1"/>
          <p:nvPr/>
        </p:nvSpPr>
        <p:spPr>
          <a:xfrm>
            <a:off x="5611875" y="1869850"/>
            <a:ext cx="3294000" cy="2001000"/>
          </a:xfrm>
          <a:prstGeom prst="rect">
            <a:avLst/>
          </a:prstGeom>
          <a:noFill/>
          <a:ln>
            <a:noFill/>
          </a:ln>
        </p:spPr>
        <p:txBody>
          <a:bodyPr spcFirstLastPara="1" wrap="square" lIns="91425" tIns="91425" rIns="91425" bIns="91425" anchor="t" anchorCtr="0">
            <a:spAutoFit/>
          </a:bodyPr>
          <a:lstStyle/>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Homeowner’s or renter’s insurance policy </a:t>
            </a:r>
            <a:endParaRPr sz="1500">
              <a:solidFill>
                <a:srgbClr val="4D4D4F"/>
              </a:solidFill>
              <a:latin typeface="Inter"/>
              <a:ea typeface="Inter"/>
              <a:cs typeface="Inter"/>
              <a:sym typeface="Inter"/>
            </a:endParaRPr>
          </a:p>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Home title</a:t>
            </a:r>
            <a:endParaRPr sz="1500">
              <a:solidFill>
                <a:srgbClr val="4D4D4F"/>
              </a:solidFill>
              <a:latin typeface="Inter"/>
              <a:ea typeface="Inter"/>
              <a:cs typeface="Inter"/>
              <a:sym typeface="Inter"/>
            </a:endParaRPr>
          </a:p>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Current bank statement </a:t>
            </a:r>
            <a:endParaRPr sz="1500">
              <a:solidFill>
                <a:srgbClr val="4D4D4F"/>
              </a:solidFill>
              <a:latin typeface="Inter"/>
              <a:ea typeface="Inter"/>
              <a:cs typeface="Inter"/>
              <a:sym typeface="Inter"/>
            </a:endParaRPr>
          </a:p>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Change of address paperwork </a:t>
            </a:r>
            <a:endParaRPr sz="1500">
              <a:solidFill>
                <a:srgbClr val="4D4D4F"/>
              </a:solidFill>
              <a:latin typeface="Inter"/>
              <a:ea typeface="Inter"/>
              <a:cs typeface="Inter"/>
              <a:sym typeface="Inter"/>
            </a:endParaRPr>
          </a:p>
        </p:txBody>
      </p:sp>
      <p:sp>
        <p:nvSpPr>
          <p:cNvPr id="13031" name="Google Shape;13031;p137"/>
          <p:cNvSpPr txBox="1"/>
          <p:nvPr/>
        </p:nvSpPr>
        <p:spPr>
          <a:xfrm>
            <a:off x="2563875" y="1454350"/>
            <a:ext cx="30000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chemeClr val="dk1"/>
                </a:solidFill>
                <a:latin typeface="Inter ExtraBold"/>
                <a:ea typeface="Inter ExtraBold"/>
                <a:cs typeface="Inter ExtraBold"/>
                <a:sym typeface="Inter ExtraBold"/>
              </a:rPr>
              <a:t>Physical street address</a:t>
            </a:r>
            <a:endParaRPr sz="1700"/>
          </a:p>
        </p:txBody>
      </p:sp>
      <p:grpSp>
        <p:nvGrpSpPr>
          <p:cNvPr id="13032" name="Google Shape;13032;p137"/>
          <p:cNvGrpSpPr/>
          <p:nvPr/>
        </p:nvGrpSpPr>
        <p:grpSpPr>
          <a:xfrm>
            <a:off x="959266" y="1880276"/>
            <a:ext cx="740109" cy="1036142"/>
            <a:chOff x="876550" y="1251715"/>
            <a:chExt cx="281100" cy="392537"/>
          </a:xfrm>
        </p:grpSpPr>
        <p:sp>
          <p:nvSpPr>
            <p:cNvPr id="13033" name="Google Shape;13033;p137"/>
            <p:cNvSpPr/>
            <p:nvPr/>
          </p:nvSpPr>
          <p:spPr>
            <a:xfrm>
              <a:off x="876550" y="1251715"/>
              <a:ext cx="281100" cy="392537"/>
            </a:xfrm>
            <a:custGeom>
              <a:avLst/>
              <a:gdLst/>
              <a:ahLst/>
              <a:cxnLst/>
              <a:rect l="l" t="t" r="r" b="b"/>
              <a:pathLst>
                <a:path w="2611" h="3646" extrusionOk="0">
                  <a:moveTo>
                    <a:pt x="1421" y="186"/>
                  </a:moveTo>
                  <a:lnTo>
                    <a:pt x="1529" y="202"/>
                  </a:lnTo>
                  <a:lnTo>
                    <a:pt x="1637" y="232"/>
                  </a:lnTo>
                  <a:lnTo>
                    <a:pt x="1730" y="279"/>
                  </a:lnTo>
                  <a:lnTo>
                    <a:pt x="1838" y="325"/>
                  </a:lnTo>
                  <a:lnTo>
                    <a:pt x="1931" y="371"/>
                  </a:lnTo>
                  <a:lnTo>
                    <a:pt x="2008" y="433"/>
                  </a:lnTo>
                  <a:lnTo>
                    <a:pt x="2085" y="510"/>
                  </a:lnTo>
                  <a:lnTo>
                    <a:pt x="2163" y="588"/>
                  </a:lnTo>
                  <a:lnTo>
                    <a:pt x="2224" y="680"/>
                  </a:lnTo>
                  <a:lnTo>
                    <a:pt x="2286" y="773"/>
                  </a:lnTo>
                  <a:lnTo>
                    <a:pt x="2332" y="866"/>
                  </a:lnTo>
                  <a:lnTo>
                    <a:pt x="2363" y="974"/>
                  </a:lnTo>
                  <a:lnTo>
                    <a:pt x="2394" y="1082"/>
                  </a:lnTo>
                  <a:lnTo>
                    <a:pt x="2410" y="1190"/>
                  </a:lnTo>
                  <a:lnTo>
                    <a:pt x="2425" y="1298"/>
                  </a:lnTo>
                  <a:lnTo>
                    <a:pt x="2410" y="1422"/>
                  </a:lnTo>
                  <a:lnTo>
                    <a:pt x="2379" y="1545"/>
                  </a:lnTo>
                  <a:lnTo>
                    <a:pt x="2348" y="1684"/>
                  </a:lnTo>
                  <a:lnTo>
                    <a:pt x="2286" y="1839"/>
                  </a:lnTo>
                  <a:lnTo>
                    <a:pt x="2147" y="2132"/>
                  </a:lnTo>
                  <a:lnTo>
                    <a:pt x="1993" y="2426"/>
                  </a:lnTo>
                  <a:lnTo>
                    <a:pt x="1807" y="2719"/>
                  </a:lnTo>
                  <a:lnTo>
                    <a:pt x="1622" y="2982"/>
                  </a:lnTo>
                  <a:lnTo>
                    <a:pt x="1298" y="3414"/>
                  </a:lnTo>
                  <a:lnTo>
                    <a:pt x="989" y="2982"/>
                  </a:lnTo>
                  <a:lnTo>
                    <a:pt x="803" y="2719"/>
                  </a:lnTo>
                  <a:lnTo>
                    <a:pt x="618" y="2426"/>
                  </a:lnTo>
                  <a:lnTo>
                    <a:pt x="448" y="2132"/>
                  </a:lnTo>
                  <a:lnTo>
                    <a:pt x="309" y="1839"/>
                  </a:lnTo>
                  <a:lnTo>
                    <a:pt x="263" y="1684"/>
                  </a:lnTo>
                  <a:lnTo>
                    <a:pt x="217" y="1545"/>
                  </a:lnTo>
                  <a:lnTo>
                    <a:pt x="186" y="1422"/>
                  </a:lnTo>
                  <a:lnTo>
                    <a:pt x="186" y="1298"/>
                  </a:lnTo>
                  <a:lnTo>
                    <a:pt x="186" y="1190"/>
                  </a:lnTo>
                  <a:lnTo>
                    <a:pt x="201" y="1082"/>
                  </a:lnTo>
                  <a:lnTo>
                    <a:pt x="232" y="974"/>
                  </a:lnTo>
                  <a:lnTo>
                    <a:pt x="278" y="866"/>
                  </a:lnTo>
                  <a:lnTo>
                    <a:pt x="325" y="773"/>
                  </a:lnTo>
                  <a:lnTo>
                    <a:pt x="371" y="680"/>
                  </a:lnTo>
                  <a:lnTo>
                    <a:pt x="433" y="588"/>
                  </a:lnTo>
                  <a:lnTo>
                    <a:pt x="510" y="510"/>
                  </a:lnTo>
                  <a:lnTo>
                    <a:pt x="587" y="433"/>
                  </a:lnTo>
                  <a:lnTo>
                    <a:pt x="680" y="371"/>
                  </a:lnTo>
                  <a:lnTo>
                    <a:pt x="773" y="325"/>
                  </a:lnTo>
                  <a:lnTo>
                    <a:pt x="865" y="279"/>
                  </a:lnTo>
                  <a:lnTo>
                    <a:pt x="973" y="232"/>
                  </a:lnTo>
                  <a:lnTo>
                    <a:pt x="1081" y="202"/>
                  </a:lnTo>
                  <a:lnTo>
                    <a:pt x="1190" y="186"/>
                  </a:lnTo>
                  <a:close/>
                  <a:moveTo>
                    <a:pt x="1174" y="1"/>
                  </a:moveTo>
                  <a:lnTo>
                    <a:pt x="1035" y="32"/>
                  </a:lnTo>
                  <a:lnTo>
                    <a:pt x="912" y="63"/>
                  </a:lnTo>
                  <a:lnTo>
                    <a:pt x="788" y="109"/>
                  </a:lnTo>
                  <a:lnTo>
                    <a:pt x="680" y="155"/>
                  </a:lnTo>
                  <a:lnTo>
                    <a:pt x="572" y="217"/>
                  </a:lnTo>
                  <a:lnTo>
                    <a:pt x="479" y="294"/>
                  </a:lnTo>
                  <a:lnTo>
                    <a:pt x="386" y="387"/>
                  </a:lnTo>
                  <a:lnTo>
                    <a:pt x="294" y="480"/>
                  </a:lnTo>
                  <a:lnTo>
                    <a:pt x="217" y="572"/>
                  </a:lnTo>
                  <a:lnTo>
                    <a:pt x="155" y="680"/>
                  </a:lnTo>
                  <a:lnTo>
                    <a:pt x="108" y="788"/>
                  </a:lnTo>
                  <a:lnTo>
                    <a:pt x="62" y="912"/>
                  </a:lnTo>
                  <a:lnTo>
                    <a:pt x="31" y="1036"/>
                  </a:lnTo>
                  <a:lnTo>
                    <a:pt x="0" y="1175"/>
                  </a:lnTo>
                  <a:lnTo>
                    <a:pt x="0" y="1298"/>
                  </a:lnTo>
                  <a:lnTo>
                    <a:pt x="16" y="1437"/>
                  </a:lnTo>
                  <a:lnTo>
                    <a:pt x="31" y="1592"/>
                  </a:lnTo>
                  <a:lnTo>
                    <a:pt x="78" y="1746"/>
                  </a:lnTo>
                  <a:lnTo>
                    <a:pt x="139" y="1900"/>
                  </a:lnTo>
                  <a:lnTo>
                    <a:pt x="294" y="2225"/>
                  </a:lnTo>
                  <a:lnTo>
                    <a:pt x="479" y="2549"/>
                  </a:lnTo>
                  <a:lnTo>
                    <a:pt x="680" y="2873"/>
                  </a:lnTo>
                  <a:lnTo>
                    <a:pt x="881" y="3167"/>
                  </a:lnTo>
                  <a:lnTo>
                    <a:pt x="1236" y="3615"/>
                  </a:lnTo>
                  <a:lnTo>
                    <a:pt x="1267" y="3646"/>
                  </a:lnTo>
                  <a:lnTo>
                    <a:pt x="1344" y="3646"/>
                  </a:lnTo>
                  <a:lnTo>
                    <a:pt x="1375" y="3615"/>
                  </a:lnTo>
                  <a:lnTo>
                    <a:pt x="1715" y="3167"/>
                  </a:lnTo>
                  <a:lnTo>
                    <a:pt x="1931" y="2873"/>
                  </a:lnTo>
                  <a:lnTo>
                    <a:pt x="2132" y="2549"/>
                  </a:lnTo>
                  <a:lnTo>
                    <a:pt x="2317" y="2225"/>
                  </a:lnTo>
                  <a:lnTo>
                    <a:pt x="2456" y="1900"/>
                  </a:lnTo>
                  <a:lnTo>
                    <a:pt x="2518" y="1746"/>
                  </a:lnTo>
                  <a:lnTo>
                    <a:pt x="2564" y="1592"/>
                  </a:lnTo>
                  <a:lnTo>
                    <a:pt x="2595" y="1437"/>
                  </a:lnTo>
                  <a:lnTo>
                    <a:pt x="2610" y="1298"/>
                  </a:lnTo>
                  <a:lnTo>
                    <a:pt x="2595" y="1175"/>
                  </a:lnTo>
                  <a:lnTo>
                    <a:pt x="2580" y="1036"/>
                  </a:lnTo>
                  <a:lnTo>
                    <a:pt x="2549" y="912"/>
                  </a:lnTo>
                  <a:lnTo>
                    <a:pt x="2502" y="788"/>
                  </a:lnTo>
                  <a:lnTo>
                    <a:pt x="2441" y="680"/>
                  </a:lnTo>
                  <a:lnTo>
                    <a:pt x="2379" y="572"/>
                  </a:lnTo>
                  <a:lnTo>
                    <a:pt x="2302" y="480"/>
                  </a:lnTo>
                  <a:lnTo>
                    <a:pt x="2224" y="387"/>
                  </a:lnTo>
                  <a:lnTo>
                    <a:pt x="2132" y="294"/>
                  </a:lnTo>
                  <a:lnTo>
                    <a:pt x="2024" y="217"/>
                  </a:lnTo>
                  <a:lnTo>
                    <a:pt x="1915" y="155"/>
                  </a:lnTo>
                  <a:lnTo>
                    <a:pt x="1807" y="109"/>
                  </a:lnTo>
                  <a:lnTo>
                    <a:pt x="1684" y="63"/>
                  </a:lnTo>
                  <a:lnTo>
                    <a:pt x="1560" y="32"/>
                  </a:lnTo>
                  <a:lnTo>
                    <a:pt x="14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37"/>
            <p:cNvSpPr/>
            <p:nvPr/>
          </p:nvSpPr>
          <p:spPr>
            <a:xfrm>
              <a:off x="952989" y="1333215"/>
              <a:ext cx="126501" cy="126503"/>
            </a:xfrm>
            <a:custGeom>
              <a:avLst/>
              <a:gdLst/>
              <a:ahLst/>
              <a:cxnLst/>
              <a:rect l="l" t="t" r="r" b="b"/>
              <a:pathLst>
                <a:path w="1175" h="1175" extrusionOk="0">
                  <a:moveTo>
                    <a:pt x="588" y="186"/>
                  </a:moveTo>
                  <a:lnTo>
                    <a:pt x="665" y="201"/>
                  </a:lnTo>
                  <a:lnTo>
                    <a:pt x="742" y="217"/>
                  </a:lnTo>
                  <a:lnTo>
                    <a:pt x="819" y="263"/>
                  </a:lnTo>
                  <a:lnTo>
                    <a:pt x="881" y="309"/>
                  </a:lnTo>
                  <a:lnTo>
                    <a:pt x="927" y="371"/>
                  </a:lnTo>
                  <a:lnTo>
                    <a:pt x="958" y="433"/>
                  </a:lnTo>
                  <a:lnTo>
                    <a:pt x="989" y="510"/>
                  </a:lnTo>
                  <a:lnTo>
                    <a:pt x="989" y="587"/>
                  </a:lnTo>
                  <a:lnTo>
                    <a:pt x="989" y="665"/>
                  </a:lnTo>
                  <a:lnTo>
                    <a:pt x="958" y="742"/>
                  </a:lnTo>
                  <a:lnTo>
                    <a:pt x="927" y="819"/>
                  </a:lnTo>
                  <a:lnTo>
                    <a:pt x="881" y="865"/>
                  </a:lnTo>
                  <a:lnTo>
                    <a:pt x="819" y="927"/>
                  </a:lnTo>
                  <a:lnTo>
                    <a:pt x="742" y="958"/>
                  </a:lnTo>
                  <a:lnTo>
                    <a:pt x="665" y="989"/>
                  </a:lnTo>
                  <a:lnTo>
                    <a:pt x="510" y="989"/>
                  </a:lnTo>
                  <a:lnTo>
                    <a:pt x="433" y="958"/>
                  </a:lnTo>
                  <a:lnTo>
                    <a:pt x="371" y="927"/>
                  </a:lnTo>
                  <a:lnTo>
                    <a:pt x="310" y="865"/>
                  </a:lnTo>
                  <a:lnTo>
                    <a:pt x="263" y="819"/>
                  </a:lnTo>
                  <a:lnTo>
                    <a:pt x="217" y="742"/>
                  </a:lnTo>
                  <a:lnTo>
                    <a:pt x="202" y="665"/>
                  </a:lnTo>
                  <a:lnTo>
                    <a:pt x="186" y="587"/>
                  </a:lnTo>
                  <a:lnTo>
                    <a:pt x="202" y="510"/>
                  </a:lnTo>
                  <a:lnTo>
                    <a:pt x="217" y="433"/>
                  </a:lnTo>
                  <a:lnTo>
                    <a:pt x="263" y="371"/>
                  </a:lnTo>
                  <a:lnTo>
                    <a:pt x="310" y="309"/>
                  </a:lnTo>
                  <a:lnTo>
                    <a:pt x="371" y="263"/>
                  </a:lnTo>
                  <a:lnTo>
                    <a:pt x="433" y="217"/>
                  </a:lnTo>
                  <a:lnTo>
                    <a:pt x="510" y="201"/>
                  </a:lnTo>
                  <a:lnTo>
                    <a:pt x="588" y="186"/>
                  </a:lnTo>
                  <a:close/>
                  <a:moveTo>
                    <a:pt x="588" y="1"/>
                  </a:moveTo>
                  <a:lnTo>
                    <a:pt x="480" y="16"/>
                  </a:lnTo>
                  <a:lnTo>
                    <a:pt x="371" y="47"/>
                  </a:lnTo>
                  <a:lnTo>
                    <a:pt x="263" y="109"/>
                  </a:lnTo>
                  <a:lnTo>
                    <a:pt x="171" y="170"/>
                  </a:lnTo>
                  <a:lnTo>
                    <a:pt x="109" y="263"/>
                  </a:lnTo>
                  <a:lnTo>
                    <a:pt x="47" y="356"/>
                  </a:lnTo>
                  <a:lnTo>
                    <a:pt x="16" y="479"/>
                  </a:lnTo>
                  <a:lnTo>
                    <a:pt x="1" y="587"/>
                  </a:lnTo>
                  <a:lnTo>
                    <a:pt x="16" y="711"/>
                  </a:lnTo>
                  <a:lnTo>
                    <a:pt x="47" y="819"/>
                  </a:lnTo>
                  <a:lnTo>
                    <a:pt x="109" y="912"/>
                  </a:lnTo>
                  <a:lnTo>
                    <a:pt x="171" y="1004"/>
                  </a:lnTo>
                  <a:lnTo>
                    <a:pt x="263" y="1082"/>
                  </a:lnTo>
                  <a:lnTo>
                    <a:pt x="371" y="1128"/>
                  </a:lnTo>
                  <a:lnTo>
                    <a:pt x="480" y="1159"/>
                  </a:lnTo>
                  <a:lnTo>
                    <a:pt x="588" y="1174"/>
                  </a:lnTo>
                  <a:lnTo>
                    <a:pt x="711" y="1159"/>
                  </a:lnTo>
                  <a:lnTo>
                    <a:pt x="819" y="1128"/>
                  </a:lnTo>
                  <a:lnTo>
                    <a:pt x="912" y="1082"/>
                  </a:lnTo>
                  <a:lnTo>
                    <a:pt x="1005" y="1004"/>
                  </a:lnTo>
                  <a:lnTo>
                    <a:pt x="1082" y="912"/>
                  </a:lnTo>
                  <a:lnTo>
                    <a:pt x="1128" y="819"/>
                  </a:lnTo>
                  <a:lnTo>
                    <a:pt x="1159" y="711"/>
                  </a:lnTo>
                  <a:lnTo>
                    <a:pt x="1175" y="587"/>
                  </a:lnTo>
                  <a:lnTo>
                    <a:pt x="1159" y="479"/>
                  </a:lnTo>
                  <a:lnTo>
                    <a:pt x="1128" y="356"/>
                  </a:lnTo>
                  <a:lnTo>
                    <a:pt x="1082" y="263"/>
                  </a:lnTo>
                  <a:lnTo>
                    <a:pt x="1005" y="170"/>
                  </a:lnTo>
                  <a:lnTo>
                    <a:pt x="912" y="109"/>
                  </a:lnTo>
                  <a:lnTo>
                    <a:pt x="819" y="47"/>
                  </a:lnTo>
                  <a:lnTo>
                    <a:pt x="711" y="16"/>
                  </a:lnTo>
                  <a:lnTo>
                    <a:pt x="5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3038"/>
        <p:cNvGrpSpPr/>
        <p:nvPr/>
      </p:nvGrpSpPr>
      <p:grpSpPr>
        <a:xfrm>
          <a:off x="0" y="0"/>
          <a:ext cx="0" cy="0"/>
          <a:chOff x="0" y="0"/>
          <a:chExt cx="0" cy="0"/>
        </a:xfrm>
      </p:grpSpPr>
      <p:sp>
        <p:nvSpPr>
          <p:cNvPr id="13039" name="Google Shape;13039;p138"/>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Additional documentation </a:t>
            </a:r>
            <a:endParaRPr/>
          </a:p>
        </p:txBody>
      </p:sp>
      <p:sp>
        <p:nvSpPr>
          <p:cNvPr id="13040" name="Google Shape;13040;p138"/>
          <p:cNvSpPr/>
          <p:nvPr/>
        </p:nvSpPr>
        <p:spPr>
          <a:xfrm>
            <a:off x="610986" y="1680001"/>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3041" name="Google Shape;13041;p138"/>
          <p:cNvSpPr txBox="1"/>
          <p:nvPr/>
        </p:nvSpPr>
        <p:spPr>
          <a:xfrm>
            <a:off x="2563876" y="1908600"/>
            <a:ext cx="3139500" cy="2675700"/>
          </a:xfrm>
          <a:prstGeom prst="rect">
            <a:avLst/>
          </a:prstGeom>
          <a:noFill/>
          <a:ln>
            <a:noFill/>
          </a:ln>
        </p:spPr>
        <p:txBody>
          <a:bodyPr spcFirstLastPara="1" wrap="square" lIns="91425" tIns="45700" rIns="91425" bIns="45700" anchor="t" anchorCtr="0">
            <a:normAutofit/>
          </a:bodyPr>
          <a:lstStyle/>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Driver’s license</a:t>
            </a:r>
            <a:endParaRPr sz="1500">
              <a:solidFill>
                <a:srgbClr val="4D4D4F"/>
              </a:solidFill>
              <a:latin typeface="Inter"/>
              <a:ea typeface="Inter"/>
              <a:cs typeface="Inter"/>
              <a:sym typeface="Inter"/>
            </a:endParaRPr>
          </a:p>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State ID</a:t>
            </a:r>
            <a:endParaRPr sz="1500">
              <a:solidFill>
                <a:srgbClr val="4D4D4F"/>
              </a:solidFill>
              <a:latin typeface="Inter"/>
              <a:ea typeface="Inter"/>
              <a:cs typeface="Inter"/>
              <a:sym typeface="Inter"/>
            </a:endParaRPr>
          </a:p>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Passport</a:t>
            </a:r>
            <a:endParaRPr sz="1500">
              <a:solidFill>
                <a:srgbClr val="4D4D4F"/>
              </a:solidFill>
              <a:latin typeface="Inter"/>
              <a:ea typeface="Inter"/>
              <a:cs typeface="Inter"/>
              <a:sym typeface="Inter"/>
            </a:endParaRPr>
          </a:p>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Birth certificate</a:t>
            </a:r>
            <a:endParaRPr sz="1500">
              <a:solidFill>
                <a:srgbClr val="4D4D4F"/>
              </a:solidFill>
              <a:latin typeface="Inter"/>
              <a:ea typeface="Inter"/>
              <a:cs typeface="Inter"/>
              <a:sym typeface="Inter"/>
            </a:endParaRPr>
          </a:p>
        </p:txBody>
      </p:sp>
      <p:sp>
        <p:nvSpPr>
          <p:cNvPr id="13042" name="Google Shape;13042;p138"/>
          <p:cNvSpPr txBox="1"/>
          <p:nvPr/>
        </p:nvSpPr>
        <p:spPr>
          <a:xfrm>
            <a:off x="2563875" y="1454350"/>
            <a:ext cx="30000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chemeClr val="dk1"/>
                </a:solidFill>
                <a:latin typeface="Inter ExtraBold"/>
                <a:ea typeface="Inter ExtraBold"/>
                <a:cs typeface="Inter ExtraBold"/>
                <a:sym typeface="Inter ExtraBold"/>
              </a:rPr>
              <a:t>Date of birth </a:t>
            </a:r>
            <a:endParaRPr sz="1700"/>
          </a:p>
        </p:txBody>
      </p:sp>
      <p:grpSp>
        <p:nvGrpSpPr>
          <p:cNvPr id="13043" name="Google Shape;13043;p138"/>
          <p:cNvGrpSpPr/>
          <p:nvPr/>
        </p:nvGrpSpPr>
        <p:grpSpPr>
          <a:xfrm>
            <a:off x="890325" y="1911073"/>
            <a:ext cx="878003" cy="974572"/>
            <a:chOff x="2953825" y="2392025"/>
            <a:chExt cx="90900" cy="99675"/>
          </a:xfrm>
        </p:grpSpPr>
        <p:sp>
          <p:nvSpPr>
            <p:cNvPr id="13044" name="Google Shape;13044;p138"/>
            <p:cNvSpPr/>
            <p:nvPr/>
          </p:nvSpPr>
          <p:spPr>
            <a:xfrm>
              <a:off x="2953825" y="2400400"/>
              <a:ext cx="90900" cy="82100"/>
            </a:xfrm>
            <a:custGeom>
              <a:avLst/>
              <a:gdLst/>
              <a:ahLst/>
              <a:cxnLst/>
              <a:rect l="l" t="t" r="r" b="b"/>
              <a:pathLst>
                <a:path w="3636" h="3284" extrusionOk="0">
                  <a:moveTo>
                    <a:pt x="101" y="0"/>
                  </a:moveTo>
                  <a:lnTo>
                    <a:pt x="50" y="17"/>
                  </a:lnTo>
                  <a:lnTo>
                    <a:pt x="34" y="34"/>
                  </a:lnTo>
                  <a:lnTo>
                    <a:pt x="0" y="67"/>
                  </a:lnTo>
                  <a:lnTo>
                    <a:pt x="0" y="101"/>
                  </a:lnTo>
                  <a:lnTo>
                    <a:pt x="0" y="3049"/>
                  </a:lnTo>
                  <a:lnTo>
                    <a:pt x="17" y="3149"/>
                  </a:lnTo>
                  <a:lnTo>
                    <a:pt x="67" y="3216"/>
                  </a:lnTo>
                  <a:lnTo>
                    <a:pt x="134" y="3267"/>
                  </a:lnTo>
                  <a:lnTo>
                    <a:pt x="235" y="3283"/>
                  </a:lnTo>
                  <a:lnTo>
                    <a:pt x="3401" y="3283"/>
                  </a:lnTo>
                  <a:lnTo>
                    <a:pt x="3484" y="3267"/>
                  </a:lnTo>
                  <a:lnTo>
                    <a:pt x="3568" y="3216"/>
                  </a:lnTo>
                  <a:lnTo>
                    <a:pt x="3618" y="3149"/>
                  </a:lnTo>
                  <a:lnTo>
                    <a:pt x="3635" y="3049"/>
                  </a:lnTo>
                  <a:lnTo>
                    <a:pt x="3635" y="101"/>
                  </a:lnTo>
                  <a:lnTo>
                    <a:pt x="3618" y="67"/>
                  </a:lnTo>
                  <a:lnTo>
                    <a:pt x="3602" y="34"/>
                  </a:lnTo>
                  <a:lnTo>
                    <a:pt x="3568" y="17"/>
                  </a:lnTo>
                  <a:lnTo>
                    <a:pt x="3535" y="0"/>
                  </a:lnTo>
                  <a:lnTo>
                    <a:pt x="3032" y="0"/>
                  </a:lnTo>
                  <a:lnTo>
                    <a:pt x="2999" y="17"/>
                  </a:lnTo>
                  <a:lnTo>
                    <a:pt x="2965" y="34"/>
                  </a:lnTo>
                  <a:lnTo>
                    <a:pt x="2948" y="67"/>
                  </a:lnTo>
                  <a:lnTo>
                    <a:pt x="2932" y="101"/>
                  </a:lnTo>
                  <a:lnTo>
                    <a:pt x="2948" y="134"/>
                  </a:lnTo>
                  <a:lnTo>
                    <a:pt x="2965" y="168"/>
                  </a:lnTo>
                  <a:lnTo>
                    <a:pt x="2999" y="201"/>
                  </a:lnTo>
                  <a:lnTo>
                    <a:pt x="3434" y="201"/>
                  </a:lnTo>
                  <a:lnTo>
                    <a:pt x="3434" y="3049"/>
                  </a:lnTo>
                  <a:lnTo>
                    <a:pt x="3417" y="3082"/>
                  </a:lnTo>
                  <a:lnTo>
                    <a:pt x="201" y="3082"/>
                  </a:lnTo>
                  <a:lnTo>
                    <a:pt x="201" y="3049"/>
                  </a:lnTo>
                  <a:lnTo>
                    <a:pt x="201" y="201"/>
                  </a:lnTo>
                  <a:lnTo>
                    <a:pt x="637" y="201"/>
                  </a:lnTo>
                  <a:lnTo>
                    <a:pt x="670" y="168"/>
                  </a:lnTo>
                  <a:lnTo>
                    <a:pt x="687" y="134"/>
                  </a:lnTo>
                  <a:lnTo>
                    <a:pt x="687" y="101"/>
                  </a:lnTo>
                  <a:lnTo>
                    <a:pt x="687" y="67"/>
                  </a:lnTo>
                  <a:lnTo>
                    <a:pt x="670" y="34"/>
                  </a:lnTo>
                  <a:lnTo>
                    <a:pt x="637" y="17"/>
                  </a:lnTo>
                  <a:lnTo>
                    <a:pt x="58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5" name="Google Shape;13045;p138"/>
            <p:cNvSpPr/>
            <p:nvPr/>
          </p:nvSpPr>
          <p:spPr>
            <a:xfrm>
              <a:off x="2977275" y="2400400"/>
              <a:ext cx="44400" cy="5050"/>
            </a:xfrm>
            <a:custGeom>
              <a:avLst/>
              <a:gdLst/>
              <a:ahLst/>
              <a:cxnLst/>
              <a:rect l="l" t="t" r="r" b="b"/>
              <a:pathLst>
                <a:path w="1776" h="202" extrusionOk="0">
                  <a:moveTo>
                    <a:pt x="101" y="0"/>
                  </a:moveTo>
                  <a:lnTo>
                    <a:pt x="51" y="17"/>
                  </a:lnTo>
                  <a:lnTo>
                    <a:pt x="34" y="34"/>
                  </a:lnTo>
                  <a:lnTo>
                    <a:pt x="0" y="67"/>
                  </a:lnTo>
                  <a:lnTo>
                    <a:pt x="0" y="101"/>
                  </a:lnTo>
                  <a:lnTo>
                    <a:pt x="0" y="134"/>
                  </a:lnTo>
                  <a:lnTo>
                    <a:pt x="34" y="168"/>
                  </a:lnTo>
                  <a:lnTo>
                    <a:pt x="51" y="201"/>
                  </a:lnTo>
                  <a:lnTo>
                    <a:pt x="1709" y="201"/>
                  </a:lnTo>
                  <a:lnTo>
                    <a:pt x="1742" y="168"/>
                  </a:lnTo>
                  <a:lnTo>
                    <a:pt x="1776" y="134"/>
                  </a:lnTo>
                  <a:lnTo>
                    <a:pt x="1776" y="101"/>
                  </a:lnTo>
                  <a:lnTo>
                    <a:pt x="1776" y="67"/>
                  </a:lnTo>
                  <a:lnTo>
                    <a:pt x="1742" y="34"/>
                  </a:lnTo>
                  <a:lnTo>
                    <a:pt x="1709" y="17"/>
                  </a:lnTo>
                  <a:lnTo>
                    <a:pt x="167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6" name="Google Shape;13046;p138"/>
            <p:cNvSpPr/>
            <p:nvPr/>
          </p:nvSpPr>
          <p:spPr>
            <a:xfrm>
              <a:off x="2953825" y="2421325"/>
              <a:ext cx="90900" cy="5050"/>
            </a:xfrm>
            <a:custGeom>
              <a:avLst/>
              <a:gdLst/>
              <a:ahLst/>
              <a:cxnLst/>
              <a:rect l="l" t="t" r="r" b="b"/>
              <a:pathLst>
                <a:path w="3636" h="202" extrusionOk="0">
                  <a:moveTo>
                    <a:pt x="50" y="1"/>
                  </a:moveTo>
                  <a:lnTo>
                    <a:pt x="34" y="34"/>
                  </a:lnTo>
                  <a:lnTo>
                    <a:pt x="0" y="68"/>
                  </a:lnTo>
                  <a:lnTo>
                    <a:pt x="0" y="101"/>
                  </a:lnTo>
                  <a:lnTo>
                    <a:pt x="0" y="135"/>
                  </a:lnTo>
                  <a:lnTo>
                    <a:pt x="34" y="168"/>
                  </a:lnTo>
                  <a:lnTo>
                    <a:pt x="50" y="185"/>
                  </a:lnTo>
                  <a:lnTo>
                    <a:pt x="101" y="202"/>
                  </a:lnTo>
                  <a:lnTo>
                    <a:pt x="3535" y="202"/>
                  </a:lnTo>
                  <a:lnTo>
                    <a:pt x="3568" y="185"/>
                  </a:lnTo>
                  <a:lnTo>
                    <a:pt x="3602" y="168"/>
                  </a:lnTo>
                  <a:lnTo>
                    <a:pt x="3618" y="135"/>
                  </a:lnTo>
                  <a:lnTo>
                    <a:pt x="3635" y="101"/>
                  </a:lnTo>
                  <a:lnTo>
                    <a:pt x="3618" y="68"/>
                  </a:lnTo>
                  <a:lnTo>
                    <a:pt x="3602" y="34"/>
                  </a:lnTo>
                  <a:lnTo>
                    <a:pt x="356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7" name="Google Shape;13047;p138"/>
            <p:cNvSpPr/>
            <p:nvPr/>
          </p:nvSpPr>
          <p:spPr>
            <a:xfrm>
              <a:off x="2965950" y="2392025"/>
              <a:ext cx="15950" cy="21800"/>
            </a:xfrm>
            <a:custGeom>
              <a:avLst/>
              <a:gdLst/>
              <a:ahLst/>
              <a:cxnLst/>
              <a:rect l="l" t="t" r="r" b="b"/>
              <a:pathLst>
                <a:path w="638" h="872" extrusionOk="0">
                  <a:moveTo>
                    <a:pt x="319" y="201"/>
                  </a:moveTo>
                  <a:lnTo>
                    <a:pt x="370" y="218"/>
                  </a:lnTo>
                  <a:lnTo>
                    <a:pt x="403" y="235"/>
                  </a:lnTo>
                  <a:lnTo>
                    <a:pt x="420" y="268"/>
                  </a:lnTo>
                  <a:lnTo>
                    <a:pt x="437" y="318"/>
                  </a:lnTo>
                  <a:lnTo>
                    <a:pt x="437" y="553"/>
                  </a:lnTo>
                  <a:lnTo>
                    <a:pt x="420" y="603"/>
                  </a:lnTo>
                  <a:lnTo>
                    <a:pt x="403" y="637"/>
                  </a:lnTo>
                  <a:lnTo>
                    <a:pt x="370" y="670"/>
                  </a:lnTo>
                  <a:lnTo>
                    <a:pt x="269" y="670"/>
                  </a:lnTo>
                  <a:lnTo>
                    <a:pt x="236" y="637"/>
                  </a:lnTo>
                  <a:lnTo>
                    <a:pt x="219" y="603"/>
                  </a:lnTo>
                  <a:lnTo>
                    <a:pt x="202" y="553"/>
                  </a:lnTo>
                  <a:lnTo>
                    <a:pt x="202" y="318"/>
                  </a:lnTo>
                  <a:lnTo>
                    <a:pt x="219" y="268"/>
                  </a:lnTo>
                  <a:lnTo>
                    <a:pt x="236" y="235"/>
                  </a:lnTo>
                  <a:lnTo>
                    <a:pt x="269" y="218"/>
                  </a:lnTo>
                  <a:lnTo>
                    <a:pt x="319" y="201"/>
                  </a:lnTo>
                  <a:close/>
                  <a:moveTo>
                    <a:pt x="252" y="0"/>
                  </a:moveTo>
                  <a:lnTo>
                    <a:pt x="202" y="34"/>
                  </a:lnTo>
                  <a:lnTo>
                    <a:pt x="152" y="50"/>
                  </a:lnTo>
                  <a:lnTo>
                    <a:pt x="101" y="101"/>
                  </a:lnTo>
                  <a:lnTo>
                    <a:pt x="68" y="134"/>
                  </a:lnTo>
                  <a:lnTo>
                    <a:pt x="34" y="184"/>
                  </a:lnTo>
                  <a:lnTo>
                    <a:pt x="18" y="251"/>
                  </a:lnTo>
                  <a:lnTo>
                    <a:pt x="1" y="318"/>
                  </a:lnTo>
                  <a:lnTo>
                    <a:pt x="1" y="553"/>
                  </a:lnTo>
                  <a:lnTo>
                    <a:pt x="18" y="620"/>
                  </a:lnTo>
                  <a:lnTo>
                    <a:pt x="34" y="687"/>
                  </a:lnTo>
                  <a:lnTo>
                    <a:pt x="68" y="737"/>
                  </a:lnTo>
                  <a:lnTo>
                    <a:pt x="101" y="787"/>
                  </a:lnTo>
                  <a:lnTo>
                    <a:pt x="152" y="821"/>
                  </a:lnTo>
                  <a:lnTo>
                    <a:pt x="202" y="854"/>
                  </a:lnTo>
                  <a:lnTo>
                    <a:pt x="252" y="871"/>
                  </a:lnTo>
                  <a:lnTo>
                    <a:pt x="386" y="871"/>
                  </a:lnTo>
                  <a:lnTo>
                    <a:pt x="437" y="854"/>
                  </a:lnTo>
                  <a:lnTo>
                    <a:pt x="487" y="821"/>
                  </a:lnTo>
                  <a:lnTo>
                    <a:pt x="537" y="787"/>
                  </a:lnTo>
                  <a:lnTo>
                    <a:pt x="571" y="737"/>
                  </a:lnTo>
                  <a:lnTo>
                    <a:pt x="604" y="687"/>
                  </a:lnTo>
                  <a:lnTo>
                    <a:pt x="621" y="620"/>
                  </a:lnTo>
                  <a:lnTo>
                    <a:pt x="638" y="553"/>
                  </a:lnTo>
                  <a:lnTo>
                    <a:pt x="638" y="318"/>
                  </a:lnTo>
                  <a:lnTo>
                    <a:pt x="621" y="251"/>
                  </a:lnTo>
                  <a:lnTo>
                    <a:pt x="604" y="184"/>
                  </a:lnTo>
                  <a:lnTo>
                    <a:pt x="571" y="134"/>
                  </a:lnTo>
                  <a:lnTo>
                    <a:pt x="537" y="101"/>
                  </a:lnTo>
                  <a:lnTo>
                    <a:pt x="487" y="50"/>
                  </a:lnTo>
                  <a:lnTo>
                    <a:pt x="437" y="34"/>
                  </a:lnTo>
                  <a:lnTo>
                    <a:pt x="38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8" name="Google Shape;13048;p138"/>
            <p:cNvSpPr/>
            <p:nvPr/>
          </p:nvSpPr>
          <p:spPr>
            <a:xfrm>
              <a:off x="3016625" y="2392025"/>
              <a:ext cx="15525" cy="21800"/>
            </a:xfrm>
            <a:custGeom>
              <a:avLst/>
              <a:gdLst/>
              <a:ahLst/>
              <a:cxnLst/>
              <a:rect l="l" t="t" r="r" b="b"/>
              <a:pathLst>
                <a:path w="621" h="872" extrusionOk="0">
                  <a:moveTo>
                    <a:pt x="319" y="201"/>
                  </a:moveTo>
                  <a:lnTo>
                    <a:pt x="353" y="218"/>
                  </a:lnTo>
                  <a:lnTo>
                    <a:pt x="386" y="235"/>
                  </a:lnTo>
                  <a:lnTo>
                    <a:pt x="420" y="268"/>
                  </a:lnTo>
                  <a:lnTo>
                    <a:pt x="420" y="318"/>
                  </a:lnTo>
                  <a:lnTo>
                    <a:pt x="420" y="553"/>
                  </a:lnTo>
                  <a:lnTo>
                    <a:pt x="420" y="603"/>
                  </a:lnTo>
                  <a:lnTo>
                    <a:pt x="386" y="637"/>
                  </a:lnTo>
                  <a:lnTo>
                    <a:pt x="353" y="670"/>
                  </a:lnTo>
                  <a:lnTo>
                    <a:pt x="269" y="670"/>
                  </a:lnTo>
                  <a:lnTo>
                    <a:pt x="235" y="637"/>
                  </a:lnTo>
                  <a:lnTo>
                    <a:pt x="219" y="603"/>
                  </a:lnTo>
                  <a:lnTo>
                    <a:pt x="202" y="553"/>
                  </a:lnTo>
                  <a:lnTo>
                    <a:pt x="202" y="318"/>
                  </a:lnTo>
                  <a:lnTo>
                    <a:pt x="219" y="268"/>
                  </a:lnTo>
                  <a:lnTo>
                    <a:pt x="235" y="235"/>
                  </a:lnTo>
                  <a:lnTo>
                    <a:pt x="269" y="218"/>
                  </a:lnTo>
                  <a:lnTo>
                    <a:pt x="319" y="201"/>
                  </a:lnTo>
                  <a:close/>
                  <a:moveTo>
                    <a:pt x="252" y="0"/>
                  </a:moveTo>
                  <a:lnTo>
                    <a:pt x="185" y="34"/>
                  </a:lnTo>
                  <a:lnTo>
                    <a:pt x="135" y="50"/>
                  </a:lnTo>
                  <a:lnTo>
                    <a:pt x="85" y="101"/>
                  </a:lnTo>
                  <a:lnTo>
                    <a:pt x="51" y="134"/>
                  </a:lnTo>
                  <a:lnTo>
                    <a:pt x="18" y="184"/>
                  </a:lnTo>
                  <a:lnTo>
                    <a:pt x="1" y="251"/>
                  </a:lnTo>
                  <a:lnTo>
                    <a:pt x="1" y="318"/>
                  </a:lnTo>
                  <a:lnTo>
                    <a:pt x="1" y="553"/>
                  </a:lnTo>
                  <a:lnTo>
                    <a:pt x="1" y="620"/>
                  </a:lnTo>
                  <a:lnTo>
                    <a:pt x="18" y="687"/>
                  </a:lnTo>
                  <a:lnTo>
                    <a:pt x="51" y="737"/>
                  </a:lnTo>
                  <a:lnTo>
                    <a:pt x="85" y="787"/>
                  </a:lnTo>
                  <a:lnTo>
                    <a:pt x="135" y="821"/>
                  </a:lnTo>
                  <a:lnTo>
                    <a:pt x="185" y="854"/>
                  </a:lnTo>
                  <a:lnTo>
                    <a:pt x="252" y="871"/>
                  </a:lnTo>
                  <a:lnTo>
                    <a:pt x="369" y="871"/>
                  </a:lnTo>
                  <a:lnTo>
                    <a:pt x="436" y="854"/>
                  </a:lnTo>
                  <a:lnTo>
                    <a:pt x="487" y="821"/>
                  </a:lnTo>
                  <a:lnTo>
                    <a:pt x="537" y="787"/>
                  </a:lnTo>
                  <a:lnTo>
                    <a:pt x="570" y="737"/>
                  </a:lnTo>
                  <a:lnTo>
                    <a:pt x="604" y="687"/>
                  </a:lnTo>
                  <a:lnTo>
                    <a:pt x="621" y="620"/>
                  </a:lnTo>
                  <a:lnTo>
                    <a:pt x="621" y="553"/>
                  </a:lnTo>
                  <a:lnTo>
                    <a:pt x="621" y="318"/>
                  </a:lnTo>
                  <a:lnTo>
                    <a:pt x="621" y="251"/>
                  </a:lnTo>
                  <a:lnTo>
                    <a:pt x="604" y="184"/>
                  </a:lnTo>
                  <a:lnTo>
                    <a:pt x="570" y="134"/>
                  </a:lnTo>
                  <a:lnTo>
                    <a:pt x="537" y="101"/>
                  </a:lnTo>
                  <a:lnTo>
                    <a:pt x="487" y="50"/>
                  </a:lnTo>
                  <a:lnTo>
                    <a:pt x="436" y="34"/>
                  </a:lnTo>
                  <a:lnTo>
                    <a:pt x="36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9" name="Google Shape;13049;p138"/>
            <p:cNvSpPr/>
            <p:nvPr/>
          </p:nvSpPr>
          <p:spPr>
            <a:xfrm>
              <a:off x="2989000" y="2455250"/>
              <a:ext cx="20125" cy="19700"/>
            </a:xfrm>
            <a:custGeom>
              <a:avLst/>
              <a:gdLst/>
              <a:ahLst/>
              <a:cxnLst/>
              <a:rect l="l" t="t" r="r" b="b"/>
              <a:pathLst>
                <a:path w="805" h="788" extrusionOk="0">
                  <a:moveTo>
                    <a:pt x="603" y="201"/>
                  </a:moveTo>
                  <a:lnTo>
                    <a:pt x="603" y="587"/>
                  </a:lnTo>
                  <a:lnTo>
                    <a:pt x="201" y="587"/>
                  </a:lnTo>
                  <a:lnTo>
                    <a:pt x="201" y="201"/>
                  </a:lnTo>
                  <a:close/>
                  <a:moveTo>
                    <a:pt x="67" y="0"/>
                  </a:moveTo>
                  <a:lnTo>
                    <a:pt x="34" y="34"/>
                  </a:lnTo>
                  <a:lnTo>
                    <a:pt x="17" y="67"/>
                  </a:lnTo>
                  <a:lnTo>
                    <a:pt x="0" y="101"/>
                  </a:lnTo>
                  <a:lnTo>
                    <a:pt x="0" y="687"/>
                  </a:lnTo>
                  <a:lnTo>
                    <a:pt x="17" y="721"/>
                  </a:lnTo>
                  <a:lnTo>
                    <a:pt x="34" y="754"/>
                  </a:lnTo>
                  <a:lnTo>
                    <a:pt x="67" y="788"/>
                  </a:lnTo>
                  <a:lnTo>
                    <a:pt x="737" y="788"/>
                  </a:lnTo>
                  <a:lnTo>
                    <a:pt x="771" y="754"/>
                  </a:lnTo>
                  <a:lnTo>
                    <a:pt x="788" y="721"/>
                  </a:lnTo>
                  <a:lnTo>
                    <a:pt x="804" y="687"/>
                  </a:lnTo>
                  <a:lnTo>
                    <a:pt x="804" y="101"/>
                  </a:lnTo>
                  <a:lnTo>
                    <a:pt x="788" y="67"/>
                  </a:lnTo>
                  <a:lnTo>
                    <a:pt x="771" y="34"/>
                  </a:lnTo>
                  <a:lnTo>
                    <a:pt x="73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0" name="Google Shape;13050;p138"/>
            <p:cNvSpPr/>
            <p:nvPr/>
          </p:nvSpPr>
          <p:spPr>
            <a:xfrm>
              <a:off x="3012025" y="2455250"/>
              <a:ext cx="19700" cy="19700"/>
            </a:xfrm>
            <a:custGeom>
              <a:avLst/>
              <a:gdLst/>
              <a:ahLst/>
              <a:cxnLst/>
              <a:rect l="l" t="t" r="r" b="b"/>
              <a:pathLst>
                <a:path w="788" h="788" extrusionOk="0">
                  <a:moveTo>
                    <a:pt x="587" y="201"/>
                  </a:moveTo>
                  <a:lnTo>
                    <a:pt x="587" y="587"/>
                  </a:lnTo>
                  <a:lnTo>
                    <a:pt x="202" y="587"/>
                  </a:lnTo>
                  <a:lnTo>
                    <a:pt x="202" y="201"/>
                  </a:lnTo>
                  <a:close/>
                  <a:moveTo>
                    <a:pt x="51" y="0"/>
                  </a:moveTo>
                  <a:lnTo>
                    <a:pt x="34" y="34"/>
                  </a:lnTo>
                  <a:lnTo>
                    <a:pt x="1" y="67"/>
                  </a:lnTo>
                  <a:lnTo>
                    <a:pt x="1" y="101"/>
                  </a:lnTo>
                  <a:lnTo>
                    <a:pt x="1" y="687"/>
                  </a:lnTo>
                  <a:lnTo>
                    <a:pt x="1" y="721"/>
                  </a:lnTo>
                  <a:lnTo>
                    <a:pt x="34" y="754"/>
                  </a:lnTo>
                  <a:lnTo>
                    <a:pt x="51" y="788"/>
                  </a:lnTo>
                  <a:lnTo>
                    <a:pt x="721" y="788"/>
                  </a:lnTo>
                  <a:lnTo>
                    <a:pt x="754" y="754"/>
                  </a:lnTo>
                  <a:lnTo>
                    <a:pt x="771" y="721"/>
                  </a:lnTo>
                  <a:lnTo>
                    <a:pt x="788" y="687"/>
                  </a:lnTo>
                  <a:lnTo>
                    <a:pt x="788" y="101"/>
                  </a:lnTo>
                  <a:lnTo>
                    <a:pt x="771" y="67"/>
                  </a:lnTo>
                  <a:lnTo>
                    <a:pt x="754" y="34"/>
                  </a:lnTo>
                  <a:lnTo>
                    <a:pt x="72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1" name="Google Shape;13051;p138"/>
            <p:cNvSpPr/>
            <p:nvPr/>
          </p:nvSpPr>
          <p:spPr>
            <a:xfrm>
              <a:off x="2989000" y="2432225"/>
              <a:ext cx="20125" cy="19700"/>
            </a:xfrm>
            <a:custGeom>
              <a:avLst/>
              <a:gdLst/>
              <a:ahLst/>
              <a:cxnLst/>
              <a:rect l="l" t="t" r="r" b="b"/>
              <a:pathLst>
                <a:path w="805" h="788" extrusionOk="0">
                  <a:moveTo>
                    <a:pt x="603" y="201"/>
                  </a:moveTo>
                  <a:lnTo>
                    <a:pt x="603" y="586"/>
                  </a:lnTo>
                  <a:lnTo>
                    <a:pt x="201" y="586"/>
                  </a:lnTo>
                  <a:lnTo>
                    <a:pt x="201" y="201"/>
                  </a:lnTo>
                  <a:close/>
                  <a:moveTo>
                    <a:pt x="101" y="0"/>
                  </a:moveTo>
                  <a:lnTo>
                    <a:pt x="67" y="17"/>
                  </a:lnTo>
                  <a:lnTo>
                    <a:pt x="34" y="34"/>
                  </a:lnTo>
                  <a:lnTo>
                    <a:pt x="17" y="67"/>
                  </a:lnTo>
                  <a:lnTo>
                    <a:pt x="0" y="101"/>
                  </a:lnTo>
                  <a:lnTo>
                    <a:pt x="0" y="687"/>
                  </a:lnTo>
                  <a:lnTo>
                    <a:pt x="17" y="737"/>
                  </a:lnTo>
                  <a:lnTo>
                    <a:pt x="34" y="771"/>
                  </a:lnTo>
                  <a:lnTo>
                    <a:pt x="67" y="787"/>
                  </a:lnTo>
                  <a:lnTo>
                    <a:pt x="737" y="787"/>
                  </a:lnTo>
                  <a:lnTo>
                    <a:pt x="771" y="771"/>
                  </a:lnTo>
                  <a:lnTo>
                    <a:pt x="788" y="737"/>
                  </a:lnTo>
                  <a:lnTo>
                    <a:pt x="804" y="687"/>
                  </a:lnTo>
                  <a:lnTo>
                    <a:pt x="804" y="101"/>
                  </a:lnTo>
                  <a:lnTo>
                    <a:pt x="788" y="67"/>
                  </a:lnTo>
                  <a:lnTo>
                    <a:pt x="771" y="34"/>
                  </a:lnTo>
                  <a:lnTo>
                    <a:pt x="737" y="17"/>
                  </a:lnTo>
                  <a:lnTo>
                    <a:pt x="70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2" name="Google Shape;13052;p138"/>
            <p:cNvSpPr/>
            <p:nvPr/>
          </p:nvSpPr>
          <p:spPr>
            <a:xfrm>
              <a:off x="3012025" y="2432225"/>
              <a:ext cx="19700" cy="19700"/>
            </a:xfrm>
            <a:custGeom>
              <a:avLst/>
              <a:gdLst/>
              <a:ahLst/>
              <a:cxnLst/>
              <a:rect l="l" t="t" r="r" b="b"/>
              <a:pathLst>
                <a:path w="788" h="788" extrusionOk="0">
                  <a:moveTo>
                    <a:pt x="587" y="201"/>
                  </a:moveTo>
                  <a:lnTo>
                    <a:pt x="587" y="586"/>
                  </a:lnTo>
                  <a:lnTo>
                    <a:pt x="202" y="586"/>
                  </a:lnTo>
                  <a:lnTo>
                    <a:pt x="202" y="201"/>
                  </a:lnTo>
                  <a:close/>
                  <a:moveTo>
                    <a:pt x="101" y="0"/>
                  </a:moveTo>
                  <a:lnTo>
                    <a:pt x="51" y="17"/>
                  </a:lnTo>
                  <a:lnTo>
                    <a:pt x="34" y="34"/>
                  </a:lnTo>
                  <a:lnTo>
                    <a:pt x="1" y="67"/>
                  </a:lnTo>
                  <a:lnTo>
                    <a:pt x="1" y="101"/>
                  </a:lnTo>
                  <a:lnTo>
                    <a:pt x="1" y="687"/>
                  </a:lnTo>
                  <a:lnTo>
                    <a:pt x="1" y="737"/>
                  </a:lnTo>
                  <a:lnTo>
                    <a:pt x="34" y="771"/>
                  </a:lnTo>
                  <a:lnTo>
                    <a:pt x="51" y="787"/>
                  </a:lnTo>
                  <a:lnTo>
                    <a:pt x="721" y="787"/>
                  </a:lnTo>
                  <a:lnTo>
                    <a:pt x="754" y="771"/>
                  </a:lnTo>
                  <a:lnTo>
                    <a:pt x="771" y="737"/>
                  </a:lnTo>
                  <a:lnTo>
                    <a:pt x="788" y="687"/>
                  </a:lnTo>
                  <a:lnTo>
                    <a:pt x="788" y="101"/>
                  </a:lnTo>
                  <a:lnTo>
                    <a:pt x="771" y="67"/>
                  </a:lnTo>
                  <a:lnTo>
                    <a:pt x="754" y="34"/>
                  </a:lnTo>
                  <a:lnTo>
                    <a:pt x="721" y="17"/>
                  </a:lnTo>
                  <a:lnTo>
                    <a:pt x="68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3" name="Google Shape;13053;p138"/>
            <p:cNvSpPr/>
            <p:nvPr/>
          </p:nvSpPr>
          <p:spPr>
            <a:xfrm>
              <a:off x="2966800" y="2455250"/>
              <a:ext cx="19700" cy="19700"/>
            </a:xfrm>
            <a:custGeom>
              <a:avLst/>
              <a:gdLst/>
              <a:ahLst/>
              <a:cxnLst/>
              <a:rect l="l" t="t" r="r" b="b"/>
              <a:pathLst>
                <a:path w="788" h="788" extrusionOk="0">
                  <a:moveTo>
                    <a:pt x="587" y="201"/>
                  </a:moveTo>
                  <a:lnTo>
                    <a:pt x="587" y="587"/>
                  </a:lnTo>
                  <a:lnTo>
                    <a:pt x="202" y="587"/>
                  </a:lnTo>
                  <a:lnTo>
                    <a:pt x="202" y="201"/>
                  </a:lnTo>
                  <a:close/>
                  <a:moveTo>
                    <a:pt x="51" y="0"/>
                  </a:moveTo>
                  <a:lnTo>
                    <a:pt x="34" y="34"/>
                  </a:lnTo>
                  <a:lnTo>
                    <a:pt x="0" y="67"/>
                  </a:lnTo>
                  <a:lnTo>
                    <a:pt x="0" y="101"/>
                  </a:lnTo>
                  <a:lnTo>
                    <a:pt x="0" y="687"/>
                  </a:lnTo>
                  <a:lnTo>
                    <a:pt x="0" y="721"/>
                  </a:lnTo>
                  <a:lnTo>
                    <a:pt x="34" y="754"/>
                  </a:lnTo>
                  <a:lnTo>
                    <a:pt x="51" y="788"/>
                  </a:lnTo>
                  <a:lnTo>
                    <a:pt x="721" y="788"/>
                  </a:lnTo>
                  <a:lnTo>
                    <a:pt x="754" y="754"/>
                  </a:lnTo>
                  <a:lnTo>
                    <a:pt x="771" y="721"/>
                  </a:lnTo>
                  <a:lnTo>
                    <a:pt x="788" y="687"/>
                  </a:lnTo>
                  <a:lnTo>
                    <a:pt x="788" y="101"/>
                  </a:lnTo>
                  <a:lnTo>
                    <a:pt x="771" y="67"/>
                  </a:lnTo>
                  <a:lnTo>
                    <a:pt x="754" y="34"/>
                  </a:lnTo>
                  <a:lnTo>
                    <a:pt x="72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4" name="Google Shape;13054;p138"/>
            <p:cNvSpPr/>
            <p:nvPr/>
          </p:nvSpPr>
          <p:spPr>
            <a:xfrm>
              <a:off x="2957175" y="2477450"/>
              <a:ext cx="84200" cy="14250"/>
            </a:xfrm>
            <a:custGeom>
              <a:avLst/>
              <a:gdLst/>
              <a:ahLst/>
              <a:cxnLst/>
              <a:rect l="l" t="t" r="r" b="b"/>
              <a:pathLst>
                <a:path w="3368" h="570" extrusionOk="0">
                  <a:moveTo>
                    <a:pt x="3166" y="201"/>
                  </a:moveTo>
                  <a:lnTo>
                    <a:pt x="3166" y="335"/>
                  </a:lnTo>
                  <a:lnTo>
                    <a:pt x="3149" y="369"/>
                  </a:lnTo>
                  <a:lnTo>
                    <a:pt x="218" y="369"/>
                  </a:lnTo>
                  <a:lnTo>
                    <a:pt x="201" y="335"/>
                  </a:lnTo>
                  <a:lnTo>
                    <a:pt x="201" y="201"/>
                  </a:lnTo>
                  <a:close/>
                  <a:moveTo>
                    <a:pt x="101" y="0"/>
                  </a:moveTo>
                  <a:lnTo>
                    <a:pt x="67" y="17"/>
                  </a:lnTo>
                  <a:lnTo>
                    <a:pt x="34" y="34"/>
                  </a:lnTo>
                  <a:lnTo>
                    <a:pt x="17" y="67"/>
                  </a:lnTo>
                  <a:lnTo>
                    <a:pt x="0" y="101"/>
                  </a:lnTo>
                  <a:lnTo>
                    <a:pt x="0" y="335"/>
                  </a:lnTo>
                  <a:lnTo>
                    <a:pt x="17" y="436"/>
                  </a:lnTo>
                  <a:lnTo>
                    <a:pt x="67" y="503"/>
                  </a:lnTo>
                  <a:lnTo>
                    <a:pt x="151" y="553"/>
                  </a:lnTo>
                  <a:lnTo>
                    <a:pt x="235" y="570"/>
                  </a:lnTo>
                  <a:lnTo>
                    <a:pt x="3133" y="570"/>
                  </a:lnTo>
                  <a:lnTo>
                    <a:pt x="3216" y="553"/>
                  </a:lnTo>
                  <a:lnTo>
                    <a:pt x="3300" y="503"/>
                  </a:lnTo>
                  <a:lnTo>
                    <a:pt x="3350" y="436"/>
                  </a:lnTo>
                  <a:lnTo>
                    <a:pt x="3367" y="335"/>
                  </a:lnTo>
                  <a:lnTo>
                    <a:pt x="3367" y="101"/>
                  </a:lnTo>
                  <a:lnTo>
                    <a:pt x="3350" y="67"/>
                  </a:lnTo>
                  <a:lnTo>
                    <a:pt x="3334" y="34"/>
                  </a:lnTo>
                  <a:lnTo>
                    <a:pt x="3300" y="17"/>
                  </a:lnTo>
                  <a:lnTo>
                    <a:pt x="326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058"/>
        <p:cNvGrpSpPr/>
        <p:nvPr/>
      </p:nvGrpSpPr>
      <p:grpSpPr>
        <a:xfrm>
          <a:off x="0" y="0"/>
          <a:ext cx="0" cy="0"/>
          <a:chOff x="0" y="0"/>
          <a:chExt cx="0" cy="0"/>
        </a:xfrm>
      </p:grpSpPr>
      <p:sp>
        <p:nvSpPr>
          <p:cNvPr id="13059" name="Google Shape;13059;p139"/>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Additional documentation </a:t>
            </a:r>
            <a:endParaRPr/>
          </a:p>
        </p:txBody>
      </p:sp>
      <p:sp>
        <p:nvSpPr>
          <p:cNvPr id="13060" name="Google Shape;13060;p139"/>
          <p:cNvSpPr/>
          <p:nvPr/>
        </p:nvSpPr>
        <p:spPr>
          <a:xfrm>
            <a:off x="610986" y="1680001"/>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3061" name="Google Shape;13061;p139"/>
          <p:cNvSpPr txBox="1"/>
          <p:nvPr/>
        </p:nvSpPr>
        <p:spPr>
          <a:xfrm>
            <a:off x="2563874" y="1908600"/>
            <a:ext cx="4965900" cy="2675700"/>
          </a:xfrm>
          <a:prstGeom prst="rect">
            <a:avLst/>
          </a:prstGeom>
          <a:noFill/>
          <a:ln>
            <a:noFill/>
          </a:ln>
        </p:spPr>
        <p:txBody>
          <a:bodyPr spcFirstLastPara="1" wrap="square" lIns="91425" tIns="45700" rIns="91425" bIns="45700" anchor="t" anchorCtr="0">
            <a:normAutofit/>
          </a:bodyPr>
          <a:lstStyle/>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Social security card</a:t>
            </a:r>
            <a:endParaRPr sz="1500">
              <a:solidFill>
                <a:srgbClr val="4D4D4F"/>
              </a:solidFill>
              <a:latin typeface="Inter"/>
              <a:ea typeface="Inter"/>
              <a:cs typeface="Inter"/>
              <a:sym typeface="Inter"/>
            </a:endParaRPr>
          </a:p>
          <a:p>
            <a:pPr marL="342900" lvl="0" indent="-311151" algn="l" rtl="0">
              <a:lnSpc>
                <a:spcPct val="130000"/>
              </a:lnSpc>
              <a:spcBef>
                <a:spcPts val="1000"/>
              </a:spcBef>
              <a:spcAft>
                <a:spcPts val="0"/>
              </a:spcAft>
              <a:buClr>
                <a:srgbClr val="4D4D4F"/>
              </a:buClr>
              <a:buSzPts val="1500"/>
              <a:buFont typeface="Inter"/>
              <a:buChar char="•"/>
            </a:pPr>
            <a:r>
              <a:rPr lang="en" sz="1500">
                <a:solidFill>
                  <a:srgbClr val="4D4D4F"/>
                </a:solidFill>
                <a:latin typeface="Inter"/>
                <a:ea typeface="Inter"/>
                <a:cs typeface="Inter"/>
                <a:sym typeface="Inter"/>
              </a:rPr>
              <a:t>Military ID (if SSN is included) </a:t>
            </a:r>
            <a:endParaRPr sz="1500">
              <a:solidFill>
                <a:srgbClr val="4D4D4F"/>
              </a:solidFill>
              <a:latin typeface="Inter"/>
              <a:ea typeface="Inter"/>
              <a:cs typeface="Inter"/>
              <a:sym typeface="Inter"/>
            </a:endParaRPr>
          </a:p>
        </p:txBody>
      </p:sp>
      <p:sp>
        <p:nvSpPr>
          <p:cNvPr id="13062" name="Google Shape;13062;p139"/>
          <p:cNvSpPr txBox="1"/>
          <p:nvPr/>
        </p:nvSpPr>
        <p:spPr>
          <a:xfrm>
            <a:off x="2563875" y="1454350"/>
            <a:ext cx="41526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chemeClr val="dk1"/>
                </a:solidFill>
                <a:latin typeface="Inter ExtraBold"/>
                <a:ea typeface="Inter ExtraBold"/>
                <a:cs typeface="Inter ExtraBold"/>
                <a:sym typeface="Inter ExtraBold"/>
              </a:rPr>
              <a:t>Social Security Number (SSN) </a:t>
            </a:r>
            <a:endParaRPr sz="1700"/>
          </a:p>
        </p:txBody>
      </p:sp>
      <p:grpSp>
        <p:nvGrpSpPr>
          <p:cNvPr id="13063" name="Google Shape;13063;p139"/>
          <p:cNvGrpSpPr/>
          <p:nvPr/>
        </p:nvGrpSpPr>
        <p:grpSpPr>
          <a:xfrm>
            <a:off x="872134" y="1821408"/>
            <a:ext cx="914403" cy="1153888"/>
            <a:chOff x="3721825" y="1434300"/>
            <a:chExt cx="76675" cy="95500"/>
          </a:xfrm>
        </p:grpSpPr>
        <p:sp>
          <p:nvSpPr>
            <p:cNvPr id="13064" name="Google Shape;13064;p139"/>
            <p:cNvSpPr/>
            <p:nvPr/>
          </p:nvSpPr>
          <p:spPr>
            <a:xfrm>
              <a:off x="3721825" y="1434300"/>
              <a:ext cx="76675" cy="95500"/>
            </a:xfrm>
            <a:custGeom>
              <a:avLst/>
              <a:gdLst/>
              <a:ahLst/>
              <a:cxnLst/>
              <a:rect l="l" t="t" r="r" b="b"/>
              <a:pathLst>
                <a:path w="3067" h="3820" extrusionOk="0">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chemeClr val="lt1"/>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3065" name="Google Shape;13065;p139"/>
            <p:cNvSpPr/>
            <p:nvPr/>
          </p:nvSpPr>
          <p:spPr>
            <a:xfrm>
              <a:off x="3744025" y="1467375"/>
              <a:ext cx="36050" cy="32275"/>
            </a:xfrm>
            <a:custGeom>
              <a:avLst/>
              <a:gdLst/>
              <a:ahLst/>
              <a:cxnLst/>
              <a:rect l="l" t="t" r="r" b="b"/>
              <a:pathLst>
                <a:path w="1442" h="1291" extrusionOk="0">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chemeClr val="lt1"/>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E2F0F9">
            <a:alpha val="58040"/>
          </a:srgbClr>
        </a:solidFill>
        <a:effectLst/>
      </p:bgPr>
    </p:bg>
    <p:spTree>
      <p:nvGrpSpPr>
        <p:cNvPr id="1" name="Shape 13069"/>
        <p:cNvGrpSpPr/>
        <p:nvPr/>
      </p:nvGrpSpPr>
      <p:grpSpPr>
        <a:xfrm>
          <a:off x="0" y="0"/>
          <a:ext cx="0" cy="0"/>
          <a:chOff x="0" y="0"/>
          <a:chExt cx="0" cy="0"/>
        </a:xfrm>
      </p:grpSpPr>
      <p:sp>
        <p:nvSpPr>
          <p:cNvPr id="13070" name="Google Shape;13070;p14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l" rtl="0">
              <a:lnSpc>
                <a:spcPct val="100000"/>
              </a:lnSpc>
              <a:spcBef>
                <a:spcPts val="0"/>
              </a:spcBef>
              <a:spcAft>
                <a:spcPts val="0"/>
              </a:spcAft>
              <a:buSzPts val="2400"/>
              <a:buNone/>
            </a:pPr>
            <a:r>
              <a:rPr lang="en"/>
              <a:t>Identity verification </a:t>
            </a:r>
            <a:endParaRPr/>
          </a:p>
        </p:txBody>
      </p:sp>
      <p:sp>
        <p:nvSpPr>
          <p:cNvPr id="13071" name="Google Shape;13071;p140"/>
          <p:cNvSpPr/>
          <p:nvPr/>
        </p:nvSpPr>
        <p:spPr>
          <a:xfrm>
            <a:off x="209850" y="1030800"/>
            <a:ext cx="1668900" cy="2950800"/>
          </a:xfrm>
          <a:prstGeom prst="roundRect">
            <a:avLst>
              <a:gd name="adj" fmla="val 5336"/>
            </a:avLst>
          </a:prstGeom>
          <a:solidFill>
            <a:schemeClr val="lt1"/>
          </a:solidFill>
          <a:ln>
            <a:noFill/>
          </a:ln>
          <a:effectLst>
            <a:outerShdw blurRad="514350" dist="114300" dir="5400000" algn="bl" rotWithShape="0">
              <a:schemeClr val="lt2">
                <a:alpha val="49800"/>
              </a:schemeClr>
            </a:outerShdw>
          </a:effectLst>
        </p:spPr>
        <p:txBody>
          <a:bodyPr spcFirstLastPara="1" wrap="square" lIns="146300" tIns="1371600" rIns="146300" bIns="914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Provide Information </a:t>
            </a:r>
            <a:endParaRPr sz="1200" b="0" i="0" u="none" strike="noStrike" cap="none">
              <a:solidFill>
                <a:schemeClr val="dk1"/>
              </a:solidFill>
              <a:latin typeface="Inter ExtraBold"/>
              <a:ea typeface="Inter ExtraBold"/>
              <a:cs typeface="Inter ExtraBold"/>
              <a:sym typeface="Inter ExtraBold"/>
            </a:endParaRPr>
          </a:p>
          <a:p>
            <a:pPr marL="0" marR="0" lvl="0" indent="0" algn="l" rtl="0">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WEX uses the  information you provided to verify your identity. </a:t>
            </a:r>
            <a:endParaRPr sz="1000" b="0" i="0" u="none" strike="noStrike" cap="none">
              <a:solidFill>
                <a:schemeClr val="dk1"/>
              </a:solidFill>
              <a:latin typeface="Inter"/>
              <a:ea typeface="Inter"/>
              <a:cs typeface="Inter"/>
              <a:sym typeface="Inter"/>
            </a:endParaRPr>
          </a:p>
        </p:txBody>
      </p:sp>
      <p:pic>
        <p:nvPicPr>
          <p:cNvPr id="13072" name="Google Shape;13072;p140"/>
          <p:cNvPicPr preferRelativeResize="0"/>
          <p:nvPr/>
        </p:nvPicPr>
        <p:blipFill rotWithShape="1">
          <a:blip r:embed="rId3">
            <a:alphaModFix/>
          </a:blip>
          <a:srcRect t="34172" b="21274"/>
          <a:stretch/>
        </p:blipFill>
        <p:spPr>
          <a:xfrm>
            <a:off x="209839" y="1030775"/>
            <a:ext cx="1668900" cy="1000200"/>
          </a:xfrm>
          <a:prstGeom prst="round2SameRect">
            <a:avLst>
              <a:gd name="adj1" fmla="val 7151"/>
              <a:gd name="adj2" fmla="val 0"/>
            </a:avLst>
          </a:prstGeom>
          <a:noFill/>
          <a:ln>
            <a:noFill/>
          </a:ln>
        </p:spPr>
      </p:pic>
      <p:sp>
        <p:nvSpPr>
          <p:cNvPr id="13073" name="Google Shape;13073;p140"/>
          <p:cNvSpPr/>
          <p:nvPr/>
        </p:nvSpPr>
        <p:spPr>
          <a:xfrm>
            <a:off x="1988700" y="1030800"/>
            <a:ext cx="1668900" cy="2950800"/>
          </a:xfrm>
          <a:prstGeom prst="roundRect">
            <a:avLst>
              <a:gd name="adj" fmla="val 5336"/>
            </a:avLst>
          </a:prstGeom>
          <a:solidFill>
            <a:schemeClr val="lt1"/>
          </a:solidFill>
          <a:ln>
            <a:noFill/>
          </a:ln>
          <a:effectLst>
            <a:outerShdw blurRad="514350" dist="114300" dir="5400000" algn="bl" rotWithShape="0">
              <a:schemeClr val="lt2">
                <a:alpha val="49800"/>
              </a:schemeClr>
            </a:outerShdw>
          </a:effectLst>
        </p:spPr>
        <p:txBody>
          <a:bodyPr spcFirstLastPara="1" wrap="square" lIns="146300" tIns="1371600" rIns="146300" bIns="914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Try to Verify Your Identity </a:t>
            </a:r>
            <a:endParaRPr sz="1200" b="0" i="0" u="none" strike="noStrike" cap="none">
              <a:solidFill>
                <a:schemeClr val="dk1"/>
              </a:solidFill>
              <a:latin typeface="Inter ExtraBold"/>
              <a:ea typeface="Inter ExtraBold"/>
              <a:cs typeface="Inter ExtraBold"/>
              <a:sym typeface="Inter ExtraBold"/>
            </a:endParaRPr>
          </a:p>
          <a:p>
            <a:pPr marL="0" marR="0" lvl="0" indent="0" algn="l" rtl="0">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Your account is blocked and your debit card is suspended during the verification process. </a:t>
            </a:r>
            <a:endParaRPr sz="1000" b="0" i="0" u="none" strike="noStrike" cap="none">
              <a:solidFill>
                <a:schemeClr val="dk1"/>
              </a:solidFill>
              <a:latin typeface="Inter"/>
              <a:ea typeface="Inter"/>
              <a:cs typeface="Inter"/>
              <a:sym typeface="Inter"/>
            </a:endParaRPr>
          </a:p>
        </p:txBody>
      </p:sp>
      <p:pic>
        <p:nvPicPr>
          <p:cNvPr id="13074" name="Google Shape;13074;p140"/>
          <p:cNvPicPr preferRelativeResize="0"/>
          <p:nvPr/>
        </p:nvPicPr>
        <p:blipFill rotWithShape="1">
          <a:blip r:embed="rId4">
            <a:alphaModFix/>
          </a:blip>
          <a:srcRect l="59" r="59"/>
          <a:stretch/>
        </p:blipFill>
        <p:spPr>
          <a:xfrm>
            <a:off x="1988699" y="1030775"/>
            <a:ext cx="1664100" cy="989400"/>
          </a:xfrm>
          <a:prstGeom prst="round2SameRect">
            <a:avLst>
              <a:gd name="adj1" fmla="val 7151"/>
              <a:gd name="adj2" fmla="val 0"/>
            </a:avLst>
          </a:prstGeom>
          <a:noFill/>
          <a:ln>
            <a:noFill/>
          </a:ln>
        </p:spPr>
      </p:pic>
      <p:pic>
        <p:nvPicPr>
          <p:cNvPr id="13075" name="Google Shape;13075;p140"/>
          <p:cNvPicPr preferRelativeResize="0"/>
          <p:nvPr/>
        </p:nvPicPr>
        <p:blipFill rotWithShape="1">
          <a:blip r:embed="rId5">
            <a:alphaModFix/>
          </a:blip>
          <a:srcRect l="62" t="9966" r="10033"/>
          <a:stretch/>
        </p:blipFill>
        <p:spPr>
          <a:xfrm>
            <a:off x="209839" y="1030775"/>
            <a:ext cx="1664100" cy="991200"/>
          </a:xfrm>
          <a:prstGeom prst="round2SameRect">
            <a:avLst>
              <a:gd name="adj1" fmla="val 7151"/>
              <a:gd name="adj2" fmla="val 0"/>
            </a:avLst>
          </a:prstGeom>
          <a:noFill/>
          <a:ln>
            <a:noFill/>
          </a:ln>
        </p:spPr>
      </p:pic>
      <p:sp>
        <p:nvSpPr>
          <p:cNvPr id="13076" name="Google Shape;13076;p140"/>
          <p:cNvSpPr/>
          <p:nvPr/>
        </p:nvSpPr>
        <p:spPr>
          <a:xfrm>
            <a:off x="3767550" y="1030800"/>
            <a:ext cx="1668900" cy="2950800"/>
          </a:xfrm>
          <a:prstGeom prst="roundRect">
            <a:avLst>
              <a:gd name="adj" fmla="val 5336"/>
            </a:avLst>
          </a:prstGeom>
          <a:solidFill>
            <a:schemeClr val="lt1"/>
          </a:solidFill>
          <a:ln>
            <a:noFill/>
          </a:ln>
          <a:effectLst>
            <a:outerShdw blurRad="514350" dist="114300" dir="5400000" algn="bl" rotWithShape="0">
              <a:schemeClr val="lt2">
                <a:alpha val="49800"/>
              </a:schemeClr>
            </a:outerShdw>
          </a:effectLst>
        </p:spPr>
        <p:txBody>
          <a:bodyPr spcFirstLastPara="1" wrap="square" lIns="146300" tIns="1371600" rIns="146300" bIns="914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Will  Request Documentation </a:t>
            </a:r>
            <a:endParaRPr sz="1200" b="0" i="0" u="none" strike="noStrike" cap="none">
              <a:solidFill>
                <a:schemeClr val="dk1"/>
              </a:solidFill>
              <a:latin typeface="Inter ExtraBold"/>
              <a:ea typeface="Inter ExtraBold"/>
              <a:cs typeface="Inter ExtraBold"/>
              <a:sym typeface="Inter ExtraBold"/>
            </a:endParaRPr>
          </a:p>
          <a:p>
            <a:pPr marL="0" marR="0" lvl="0" indent="0" algn="l" rtl="0">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If your identity cannot be verified, we will ask for proof of your identity.  </a:t>
            </a:r>
            <a:endParaRPr sz="1000" b="0" i="0" u="none" strike="noStrike" cap="none">
              <a:solidFill>
                <a:schemeClr val="dk1"/>
              </a:solidFill>
              <a:latin typeface="Inter"/>
              <a:ea typeface="Inter"/>
              <a:cs typeface="Inter"/>
              <a:sym typeface="Inter"/>
            </a:endParaRPr>
          </a:p>
        </p:txBody>
      </p:sp>
      <p:pic>
        <p:nvPicPr>
          <p:cNvPr id="13077" name="Google Shape;13077;p140"/>
          <p:cNvPicPr preferRelativeResize="0"/>
          <p:nvPr/>
        </p:nvPicPr>
        <p:blipFill rotWithShape="1">
          <a:blip r:embed="rId6">
            <a:alphaModFix/>
          </a:blip>
          <a:srcRect l="59" r="59"/>
          <a:stretch/>
        </p:blipFill>
        <p:spPr>
          <a:xfrm>
            <a:off x="3769800" y="1030775"/>
            <a:ext cx="1664100" cy="989400"/>
          </a:xfrm>
          <a:prstGeom prst="round2SameRect">
            <a:avLst>
              <a:gd name="adj1" fmla="val 7151"/>
              <a:gd name="adj2" fmla="val 0"/>
            </a:avLst>
          </a:prstGeom>
          <a:noFill/>
          <a:ln>
            <a:noFill/>
          </a:ln>
        </p:spPr>
      </p:pic>
      <p:grpSp>
        <p:nvGrpSpPr>
          <p:cNvPr id="13078" name="Google Shape;13078;p140"/>
          <p:cNvGrpSpPr/>
          <p:nvPr/>
        </p:nvGrpSpPr>
        <p:grpSpPr>
          <a:xfrm>
            <a:off x="859717" y="4053318"/>
            <a:ext cx="369147" cy="346803"/>
            <a:chOff x="640975" y="5289875"/>
            <a:chExt cx="89625" cy="84200"/>
          </a:xfrm>
        </p:grpSpPr>
        <p:sp>
          <p:nvSpPr>
            <p:cNvPr id="13079" name="Google Shape;13079;p140"/>
            <p:cNvSpPr/>
            <p:nvPr/>
          </p:nvSpPr>
          <p:spPr>
            <a:xfrm>
              <a:off x="666100" y="5289875"/>
              <a:ext cx="39375" cy="31025"/>
            </a:xfrm>
            <a:custGeom>
              <a:avLst/>
              <a:gdLst/>
              <a:ahLst/>
              <a:cxnLst/>
              <a:rect l="l" t="t" r="r" b="b"/>
              <a:pathLst>
                <a:path w="1575" h="1241" extrusionOk="0">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0" name="Google Shape;13080;p140"/>
            <p:cNvSpPr/>
            <p:nvPr/>
          </p:nvSpPr>
          <p:spPr>
            <a:xfrm>
              <a:off x="683250" y="5315850"/>
              <a:ext cx="5050" cy="42725"/>
            </a:xfrm>
            <a:custGeom>
              <a:avLst/>
              <a:gdLst/>
              <a:ahLst/>
              <a:cxnLst/>
              <a:rect l="l" t="t" r="r" b="b"/>
              <a:pathLst>
                <a:path w="202" h="1709" extrusionOk="0">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1" name="Google Shape;13081;p140"/>
            <p:cNvSpPr/>
            <p:nvPr/>
          </p:nvSpPr>
          <p:spPr>
            <a:xfrm>
              <a:off x="640975" y="5352275"/>
              <a:ext cx="89625" cy="21800"/>
            </a:xfrm>
            <a:custGeom>
              <a:avLst/>
              <a:gdLst/>
              <a:ahLst/>
              <a:cxnLst/>
              <a:rect l="l" t="t" r="r" b="b"/>
              <a:pathLst>
                <a:path w="3585" h="872" extrusionOk="0">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82" name="Google Shape;13082;p140"/>
          <p:cNvGrpSpPr/>
          <p:nvPr/>
        </p:nvGrpSpPr>
        <p:grpSpPr>
          <a:xfrm>
            <a:off x="2638567" y="4053318"/>
            <a:ext cx="369147" cy="346803"/>
            <a:chOff x="640975" y="5289875"/>
            <a:chExt cx="89625" cy="84200"/>
          </a:xfrm>
        </p:grpSpPr>
        <p:sp>
          <p:nvSpPr>
            <p:cNvPr id="13083" name="Google Shape;13083;p140"/>
            <p:cNvSpPr/>
            <p:nvPr/>
          </p:nvSpPr>
          <p:spPr>
            <a:xfrm>
              <a:off x="666100" y="5289875"/>
              <a:ext cx="39375" cy="31025"/>
            </a:xfrm>
            <a:custGeom>
              <a:avLst/>
              <a:gdLst/>
              <a:ahLst/>
              <a:cxnLst/>
              <a:rect l="l" t="t" r="r" b="b"/>
              <a:pathLst>
                <a:path w="1575" h="1241" extrusionOk="0">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4" name="Google Shape;13084;p140"/>
            <p:cNvSpPr/>
            <p:nvPr/>
          </p:nvSpPr>
          <p:spPr>
            <a:xfrm>
              <a:off x="683250" y="5315850"/>
              <a:ext cx="5050" cy="42725"/>
            </a:xfrm>
            <a:custGeom>
              <a:avLst/>
              <a:gdLst/>
              <a:ahLst/>
              <a:cxnLst/>
              <a:rect l="l" t="t" r="r" b="b"/>
              <a:pathLst>
                <a:path w="202" h="1709" extrusionOk="0">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5" name="Google Shape;13085;p140"/>
            <p:cNvSpPr/>
            <p:nvPr/>
          </p:nvSpPr>
          <p:spPr>
            <a:xfrm>
              <a:off x="640975" y="5352275"/>
              <a:ext cx="89625" cy="21800"/>
            </a:xfrm>
            <a:custGeom>
              <a:avLst/>
              <a:gdLst/>
              <a:ahLst/>
              <a:cxnLst/>
              <a:rect l="l" t="t" r="r" b="b"/>
              <a:pathLst>
                <a:path w="3585" h="872" extrusionOk="0">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13086" name="Google Shape;13086;p140"/>
          <p:cNvCxnSpPr/>
          <p:nvPr/>
        </p:nvCxnSpPr>
        <p:spPr>
          <a:xfrm>
            <a:off x="1216152" y="4315968"/>
            <a:ext cx="1432200" cy="0"/>
          </a:xfrm>
          <a:prstGeom prst="straightConnector1">
            <a:avLst/>
          </a:prstGeom>
          <a:noFill/>
          <a:ln w="19050" cap="flat" cmpd="sng">
            <a:solidFill>
              <a:schemeClr val="dk1"/>
            </a:solidFill>
            <a:prstDash val="solid"/>
            <a:round/>
            <a:headEnd type="none" w="med" len="med"/>
            <a:tailEnd type="none" w="med" len="med"/>
          </a:ln>
        </p:spPr>
      </p:cxnSp>
      <p:sp>
        <p:nvSpPr>
          <p:cNvPr id="13087" name="Google Shape;13087;p140"/>
          <p:cNvSpPr txBox="1"/>
          <p:nvPr/>
        </p:nvSpPr>
        <p:spPr>
          <a:xfrm>
            <a:off x="1228875" y="4057375"/>
            <a:ext cx="1409700" cy="33870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1200"/>
              </a:spcBef>
              <a:spcAft>
                <a:spcPts val="0"/>
              </a:spcAft>
              <a:buNone/>
            </a:pPr>
            <a:r>
              <a:rPr lang="en" sz="1000" b="1">
                <a:solidFill>
                  <a:schemeClr val="dk1"/>
                </a:solidFill>
                <a:latin typeface="Inter"/>
                <a:ea typeface="Inter"/>
                <a:cs typeface="Inter"/>
                <a:sym typeface="Inter"/>
              </a:rPr>
              <a:t>2 Business Days </a:t>
            </a:r>
            <a:endParaRPr b="1"/>
          </a:p>
        </p:txBody>
      </p:sp>
      <p:sp>
        <p:nvSpPr>
          <p:cNvPr id="13088" name="Google Shape;13088;p140"/>
          <p:cNvSpPr/>
          <p:nvPr/>
        </p:nvSpPr>
        <p:spPr>
          <a:xfrm>
            <a:off x="5547525" y="1030800"/>
            <a:ext cx="1673400" cy="2950800"/>
          </a:xfrm>
          <a:prstGeom prst="roundRect">
            <a:avLst>
              <a:gd name="adj" fmla="val 5336"/>
            </a:avLst>
          </a:prstGeom>
          <a:solidFill>
            <a:schemeClr val="lt1"/>
          </a:solidFill>
          <a:ln w="38100" cap="flat" cmpd="sng">
            <a:solidFill>
              <a:srgbClr val="FFBF3F"/>
            </a:solidFill>
            <a:prstDash val="solid"/>
            <a:round/>
            <a:headEnd type="none" w="sm" len="sm"/>
            <a:tailEnd type="none" w="sm" len="sm"/>
          </a:ln>
          <a:effectLst>
            <a:outerShdw blurRad="514350" dist="114300" dir="5400000" algn="bl" rotWithShape="0">
              <a:schemeClr val="lt2">
                <a:alpha val="49800"/>
              </a:schemeClr>
            </a:outerShdw>
          </a:effectLst>
        </p:spPr>
        <p:txBody>
          <a:bodyPr spcFirstLastPara="1" wrap="square" lIns="146300" tIns="1371600" rIns="146300" bIns="914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Submit Documentation </a:t>
            </a:r>
            <a:endParaRPr sz="1200" b="0" i="0" u="none" strike="noStrike" cap="none">
              <a:solidFill>
                <a:schemeClr val="dk1"/>
              </a:solidFill>
              <a:latin typeface="Inter ExtraBold"/>
              <a:ea typeface="Inter ExtraBold"/>
              <a:cs typeface="Inter ExtraBold"/>
              <a:sym typeface="Inter ExtraBold"/>
            </a:endParaRPr>
          </a:p>
          <a:p>
            <a:pPr marL="0" marR="0" lvl="0" indent="0" algn="l" rtl="0">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Submit applicable documentation based on your information needing to be verified. </a:t>
            </a:r>
            <a:endParaRPr sz="1000" b="0" i="0" u="none" strike="noStrike" cap="none">
              <a:solidFill>
                <a:schemeClr val="dk1"/>
              </a:solidFill>
              <a:latin typeface="Inter"/>
              <a:ea typeface="Inter"/>
              <a:cs typeface="Inter"/>
              <a:sym typeface="Inter"/>
            </a:endParaRPr>
          </a:p>
        </p:txBody>
      </p:sp>
      <p:pic>
        <p:nvPicPr>
          <p:cNvPr id="13089" name="Google Shape;13089;p140"/>
          <p:cNvPicPr preferRelativeResize="0"/>
          <p:nvPr/>
        </p:nvPicPr>
        <p:blipFill rotWithShape="1">
          <a:blip r:embed="rId7">
            <a:alphaModFix/>
          </a:blip>
          <a:srcRect t="5396" b="5396"/>
          <a:stretch/>
        </p:blipFill>
        <p:spPr>
          <a:xfrm>
            <a:off x="5549775" y="1030800"/>
            <a:ext cx="1664100" cy="989400"/>
          </a:xfrm>
          <a:prstGeom prst="round2SameRect">
            <a:avLst>
              <a:gd name="adj1" fmla="val 7151"/>
              <a:gd name="adj2" fmla="val 0"/>
            </a:avLst>
          </a:prstGeom>
          <a:noFill/>
          <a:ln w="19050" cap="flat" cmpd="sng">
            <a:solidFill>
              <a:srgbClr val="FFBF3F"/>
            </a:solidFill>
            <a:prstDash val="solid"/>
            <a:round/>
            <a:headEnd type="none" w="sm" len="sm"/>
            <a:tailEnd type="none" w="sm" len="sm"/>
          </a:ln>
        </p:spPr>
      </p:pic>
      <p:sp>
        <p:nvSpPr>
          <p:cNvPr id="13090" name="Google Shape;13090;p140"/>
          <p:cNvSpPr/>
          <p:nvPr/>
        </p:nvSpPr>
        <p:spPr>
          <a:xfrm>
            <a:off x="3767550" y="1030800"/>
            <a:ext cx="1668900" cy="2950800"/>
          </a:xfrm>
          <a:prstGeom prst="roundRect">
            <a:avLst>
              <a:gd name="adj" fmla="val 5336"/>
            </a:avLst>
          </a:prstGeom>
          <a:solidFill>
            <a:schemeClr val="lt1"/>
          </a:solidFill>
          <a:ln>
            <a:noFill/>
          </a:ln>
          <a:effectLst>
            <a:outerShdw blurRad="514350" dist="114300" dir="5400000" algn="bl" rotWithShape="0">
              <a:schemeClr val="lt2">
                <a:alpha val="49800"/>
              </a:schemeClr>
            </a:outerShdw>
          </a:effectLst>
        </p:spPr>
        <p:txBody>
          <a:bodyPr spcFirstLastPara="1" wrap="square" lIns="146300" tIns="1371600" rIns="146300" bIns="914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Will  Request Documentation </a:t>
            </a:r>
            <a:endParaRPr sz="1200" b="0" i="0" u="none" strike="noStrike" cap="none">
              <a:solidFill>
                <a:schemeClr val="dk1"/>
              </a:solidFill>
              <a:latin typeface="Inter ExtraBold"/>
              <a:ea typeface="Inter ExtraBold"/>
              <a:cs typeface="Inter ExtraBold"/>
              <a:sym typeface="Inter ExtraBold"/>
            </a:endParaRPr>
          </a:p>
          <a:p>
            <a:pPr marL="0" marR="0" lvl="0" indent="0" algn="l" rtl="0">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If your identity cannot be verified, we will ask for proof of your identity.  </a:t>
            </a:r>
            <a:endParaRPr sz="1000" b="0" i="0" u="none" strike="noStrike" cap="none">
              <a:solidFill>
                <a:schemeClr val="dk1"/>
              </a:solidFill>
              <a:latin typeface="Inter"/>
              <a:ea typeface="Inter"/>
              <a:cs typeface="Inter"/>
              <a:sym typeface="Inter"/>
            </a:endParaRPr>
          </a:p>
        </p:txBody>
      </p:sp>
      <p:pic>
        <p:nvPicPr>
          <p:cNvPr id="13091" name="Google Shape;13091;p140"/>
          <p:cNvPicPr preferRelativeResize="0"/>
          <p:nvPr/>
        </p:nvPicPr>
        <p:blipFill rotWithShape="1">
          <a:blip r:embed="rId8">
            <a:alphaModFix/>
          </a:blip>
          <a:srcRect t="5396" b="5396"/>
          <a:stretch/>
        </p:blipFill>
        <p:spPr>
          <a:xfrm>
            <a:off x="3769800" y="1030775"/>
            <a:ext cx="1664100" cy="989400"/>
          </a:xfrm>
          <a:prstGeom prst="round2SameRect">
            <a:avLst>
              <a:gd name="adj1" fmla="val 7151"/>
              <a:gd name="adj2" fmla="val 0"/>
            </a:avLst>
          </a:prstGeom>
          <a:noFill/>
          <a:ln>
            <a:noFill/>
          </a:ln>
        </p:spPr>
      </p:pic>
      <p:sp>
        <p:nvSpPr>
          <p:cNvPr id="13092" name="Google Shape;13092;p140"/>
          <p:cNvSpPr/>
          <p:nvPr/>
        </p:nvSpPr>
        <p:spPr>
          <a:xfrm>
            <a:off x="5547525" y="1030800"/>
            <a:ext cx="1673400" cy="2950800"/>
          </a:xfrm>
          <a:prstGeom prst="roundRect">
            <a:avLst>
              <a:gd name="adj" fmla="val 5336"/>
            </a:avLst>
          </a:prstGeom>
          <a:solidFill>
            <a:schemeClr val="lt1"/>
          </a:solidFill>
          <a:ln w="38100" cap="flat" cmpd="sng">
            <a:solidFill>
              <a:srgbClr val="FFBF3F"/>
            </a:solidFill>
            <a:prstDash val="solid"/>
            <a:round/>
            <a:headEnd type="none" w="sm" len="sm"/>
            <a:tailEnd type="none" w="sm" len="sm"/>
          </a:ln>
          <a:effectLst>
            <a:outerShdw blurRad="514350" dist="114300" dir="5400000" algn="bl" rotWithShape="0">
              <a:schemeClr val="lt2">
                <a:alpha val="49800"/>
              </a:schemeClr>
            </a:outerShdw>
          </a:effectLst>
        </p:spPr>
        <p:txBody>
          <a:bodyPr spcFirstLastPara="1" wrap="square" lIns="146300" tIns="1371600" rIns="146300" bIns="914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Submit Documentation </a:t>
            </a:r>
            <a:endParaRPr sz="1200" b="0" i="0" u="none" strike="noStrike" cap="none">
              <a:solidFill>
                <a:schemeClr val="dk1"/>
              </a:solidFill>
              <a:latin typeface="Inter ExtraBold"/>
              <a:ea typeface="Inter ExtraBold"/>
              <a:cs typeface="Inter ExtraBold"/>
              <a:sym typeface="Inter ExtraBold"/>
            </a:endParaRPr>
          </a:p>
          <a:p>
            <a:pPr marL="0" marR="0" lvl="0" indent="0" algn="l" rtl="0">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Submit applicable documentation based on your information needing to be verified. </a:t>
            </a:r>
            <a:endParaRPr sz="1000" b="0" i="0" u="none" strike="noStrike" cap="none">
              <a:solidFill>
                <a:schemeClr val="dk1"/>
              </a:solidFill>
              <a:latin typeface="Inter"/>
              <a:ea typeface="Inter"/>
              <a:cs typeface="Inter"/>
              <a:sym typeface="Inter"/>
            </a:endParaRPr>
          </a:p>
        </p:txBody>
      </p:sp>
      <p:pic>
        <p:nvPicPr>
          <p:cNvPr id="13093" name="Google Shape;13093;p140"/>
          <p:cNvPicPr preferRelativeResize="0"/>
          <p:nvPr/>
        </p:nvPicPr>
        <p:blipFill rotWithShape="1">
          <a:blip r:embed="rId6">
            <a:alphaModFix/>
          </a:blip>
          <a:srcRect l="59" r="59"/>
          <a:stretch/>
        </p:blipFill>
        <p:spPr>
          <a:xfrm>
            <a:off x="5549775" y="1030800"/>
            <a:ext cx="1664100" cy="989400"/>
          </a:xfrm>
          <a:prstGeom prst="round2SameRect">
            <a:avLst>
              <a:gd name="adj1" fmla="val 7151"/>
              <a:gd name="adj2" fmla="val 0"/>
            </a:avLst>
          </a:prstGeom>
          <a:noFill/>
          <a:ln>
            <a:noFill/>
          </a:ln>
        </p:spPr>
      </p:pic>
      <p:pic>
        <p:nvPicPr>
          <p:cNvPr id="13094" name="Google Shape;13094;p140"/>
          <p:cNvPicPr preferRelativeResize="0"/>
          <p:nvPr/>
        </p:nvPicPr>
        <p:blipFill rotWithShape="1">
          <a:blip r:embed="rId9">
            <a:alphaModFix/>
          </a:blip>
          <a:srcRect t="5396" b="5396"/>
          <a:stretch/>
        </p:blipFill>
        <p:spPr>
          <a:xfrm>
            <a:off x="5549775" y="1030800"/>
            <a:ext cx="1664100" cy="989400"/>
          </a:xfrm>
          <a:prstGeom prst="round2SameRect">
            <a:avLst>
              <a:gd name="adj1" fmla="val 7151"/>
              <a:gd name="adj2" fmla="val 0"/>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E2F0F9">
            <a:alpha val="58040"/>
          </a:srgbClr>
        </a:solidFill>
        <a:effectLst/>
      </p:bgPr>
    </p:bg>
    <p:spTree>
      <p:nvGrpSpPr>
        <p:cNvPr id="1" name="Shape 13098"/>
        <p:cNvGrpSpPr/>
        <p:nvPr/>
      </p:nvGrpSpPr>
      <p:grpSpPr>
        <a:xfrm>
          <a:off x="0" y="0"/>
          <a:ext cx="0" cy="0"/>
          <a:chOff x="0" y="0"/>
          <a:chExt cx="0" cy="0"/>
        </a:xfrm>
      </p:grpSpPr>
      <p:sp>
        <p:nvSpPr>
          <p:cNvPr id="13099" name="Google Shape;13099;p141"/>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l" rtl="0">
              <a:lnSpc>
                <a:spcPct val="100000"/>
              </a:lnSpc>
              <a:spcBef>
                <a:spcPts val="0"/>
              </a:spcBef>
              <a:spcAft>
                <a:spcPts val="0"/>
              </a:spcAft>
              <a:buSzPts val="2400"/>
              <a:buNone/>
            </a:pPr>
            <a:r>
              <a:rPr lang="en"/>
              <a:t>Identity verification </a:t>
            </a:r>
            <a:endParaRPr/>
          </a:p>
        </p:txBody>
      </p:sp>
      <p:sp>
        <p:nvSpPr>
          <p:cNvPr id="13100" name="Google Shape;13100;p141"/>
          <p:cNvSpPr/>
          <p:nvPr/>
        </p:nvSpPr>
        <p:spPr>
          <a:xfrm>
            <a:off x="209850" y="1030800"/>
            <a:ext cx="1668900" cy="2950800"/>
          </a:xfrm>
          <a:prstGeom prst="roundRect">
            <a:avLst>
              <a:gd name="adj" fmla="val 5336"/>
            </a:avLst>
          </a:prstGeom>
          <a:solidFill>
            <a:schemeClr val="lt1"/>
          </a:solidFill>
          <a:ln>
            <a:noFill/>
          </a:ln>
          <a:effectLst>
            <a:outerShdw blurRad="514350" dist="114300" dir="5400000" algn="bl" rotWithShape="0">
              <a:schemeClr val="lt2">
                <a:alpha val="49800"/>
              </a:schemeClr>
            </a:outerShdw>
          </a:effectLst>
        </p:spPr>
        <p:txBody>
          <a:bodyPr spcFirstLastPara="1" wrap="square" lIns="146300" tIns="1371600" rIns="146300" bIns="914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Provide Information </a:t>
            </a:r>
            <a:endParaRPr sz="1200" b="0" i="0" u="none" strike="noStrike" cap="none">
              <a:solidFill>
                <a:schemeClr val="dk1"/>
              </a:solidFill>
              <a:latin typeface="Inter ExtraBold"/>
              <a:ea typeface="Inter ExtraBold"/>
              <a:cs typeface="Inter ExtraBold"/>
              <a:sym typeface="Inter ExtraBold"/>
            </a:endParaRPr>
          </a:p>
          <a:p>
            <a:pPr marL="0" marR="0" lvl="0" indent="0" algn="l" rtl="0">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WEX uses the  information you provided to verify your identity. </a:t>
            </a:r>
            <a:endParaRPr sz="1000" b="0" i="0" u="none" strike="noStrike" cap="none">
              <a:solidFill>
                <a:schemeClr val="dk1"/>
              </a:solidFill>
              <a:latin typeface="Inter"/>
              <a:ea typeface="Inter"/>
              <a:cs typeface="Inter"/>
              <a:sym typeface="Inter"/>
            </a:endParaRPr>
          </a:p>
        </p:txBody>
      </p:sp>
      <p:pic>
        <p:nvPicPr>
          <p:cNvPr id="13101" name="Google Shape;13101;p141"/>
          <p:cNvPicPr preferRelativeResize="0"/>
          <p:nvPr/>
        </p:nvPicPr>
        <p:blipFill rotWithShape="1">
          <a:blip r:embed="rId3">
            <a:alphaModFix/>
          </a:blip>
          <a:srcRect t="34172" b="21274"/>
          <a:stretch/>
        </p:blipFill>
        <p:spPr>
          <a:xfrm>
            <a:off x="209839" y="1030775"/>
            <a:ext cx="1668900" cy="1000200"/>
          </a:xfrm>
          <a:prstGeom prst="round2SameRect">
            <a:avLst>
              <a:gd name="adj1" fmla="val 7151"/>
              <a:gd name="adj2" fmla="val 0"/>
            </a:avLst>
          </a:prstGeom>
          <a:noFill/>
          <a:ln>
            <a:noFill/>
          </a:ln>
        </p:spPr>
      </p:pic>
      <p:sp>
        <p:nvSpPr>
          <p:cNvPr id="13102" name="Google Shape;13102;p141"/>
          <p:cNvSpPr/>
          <p:nvPr/>
        </p:nvSpPr>
        <p:spPr>
          <a:xfrm>
            <a:off x="1988700" y="1030800"/>
            <a:ext cx="1668900" cy="2950800"/>
          </a:xfrm>
          <a:prstGeom prst="roundRect">
            <a:avLst>
              <a:gd name="adj" fmla="val 5336"/>
            </a:avLst>
          </a:prstGeom>
          <a:solidFill>
            <a:schemeClr val="lt1"/>
          </a:solidFill>
          <a:ln>
            <a:noFill/>
          </a:ln>
          <a:effectLst>
            <a:outerShdw blurRad="514350" dist="114300" dir="5400000" algn="bl" rotWithShape="0">
              <a:schemeClr val="lt2">
                <a:alpha val="49800"/>
              </a:schemeClr>
            </a:outerShdw>
          </a:effectLst>
        </p:spPr>
        <p:txBody>
          <a:bodyPr spcFirstLastPara="1" wrap="square" lIns="146300" tIns="1371600" rIns="146300" bIns="914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Try to Verify Your Identity </a:t>
            </a:r>
            <a:endParaRPr sz="1200" b="0" i="0" u="none" strike="noStrike" cap="none">
              <a:solidFill>
                <a:schemeClr val="dk1"/>
              </a:solidFill>
              <a:latin typeface="Inter ExtraBold"/>
              <a:ea typeface="Inter ExtraBold"/>
              <a:cs typeface="Inter ExtraBold"/>
              <a:sym typeface="Inter ExtraBold"/>
            </a:endParaRPr>
          </a:p>
          <a:p>
            <a:pPr marL="0" marR="0" lvl="0" indent="0" algn="l" rtl="0">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Your account is blocked and your debit card is suspended during the verification process. </a:t>
            </a:r>
            <a:endParaRPr sz="1000" b="0" i="0" u="none" strike="noStrike" cap="none">
              <a:solidFill>
                <a:schemeClr val="dk1"/>
              </a:solidFill>
              <a:latin typeface="Inter"/>
              <a:ea typeface="Inter"/>
              <a:cs typeface="Inter"/>
              <a:sym typeface="Inter"/>
            </a:endParaRPr>
          </a:p>
        </p:txBody>
      </p:sp>
      <p:pic>
        <p:nvPicPr>
          <p:cNvPr id="13103" name="Google Shape;13103;p141"/>
          <p:cNvPicPr preferRelativeResize="0"/>
          <p:nvPr/>
        </p:nvPicPr>
        <p:blipFill rotWithShape="1">
          <a:blip r:embed="rId4">
            <a:alphaModFix/>
          </a:blip>
          <a:srcRect l="59" r="59"/>
          <a:stretch/>
        </p:blipFill>
        <p:spPr>
          <a:xfrm>
            <a:off x="1988699" y="1030775"/>
            <a:ext cx="1664100" cy="989400"/>
          </a:xfrm>
          <a:prstGeom prst="round2SameRect">
            <a:avLst>
              <a:gd name="adj1" fmla="val 7151"/>
              <a:gd name="adj2" fmla="val 0"/>
            </a:avLst>
          </a:prstGeom>
          <a:noFill/>
          <a:ln>
            <a:noFill/>
          </a:ln>
        </p:spPr>
      </p:pic>
      <p:pic>
        <p:nvPicPr>
          <p:cNvPr id="13104" name="Google Shape;13104;p141"/>
          <p:cNvPicPr preferRelativeResize="0"/>
          <p:nvPr/>
        </p:nvPicPr>
        <p:blipFill rotWithShape="1">
          <a:blip r:embed="rId5">
            <a:alphaModFix/>
          </a:blip>
          <a:srcRect l="62" t="9966" r="10033"/>
          <a:stretch/>
        </p:blipFill>
        <p:spPr>
          <a:xfrm>
            <a:off x="209839" y="1030775"/>
            <a:ext cx="1664100" cy="989400"/>
          </a:xfrm>
          <a:prstGeom prst="round2SameRect">
            <a:avLst>
              <a:gd name="adj1" fmla="val 7151"/>
              <a:gd name="adj2" fmla="val 0"/>
            </a:avLst>
          </a:prstGeom>
          <a:noFill/>
          <a:ln>
            <a:noFill/>
          </a:ln>
        </p:spPr>
      </p:pic>
      <p:sp>
        <p:nvSpPr>
          <p:cNvPr id="13105" name="Google Shape;13105;p141"/>
          <p:cNvSpPr/>
          <p:nvPr/>
        </p:nvSpPr>
        <p:spPr>
          <a:xfrm>
            <a:off x="3767550" y="1030800"/>
            <a:ext cx="1668900" cy="2950800"/>
          </a:xfrm>
          <a:prstGeom prst="roundRect">
            <a:avLst>
              <a:gd name="adj" fmla="val 5336"/>
            </a:avLst>
          </a:prstGeom>
          <a:solidFill>
            <a:schemeClr val="lt1"/>
          </a:solidFill>
          <a:ln>
            <a:noFill/>
          </a:ln>
          <a:effectLst>
            <a:outerShdw blurRad="514350" dist="114300" dir="5400000" algn="bl" rotWithShape="0">
              <a:schemeClr val="lt2">
                <a:alpha val="49800"/>
              </a:schemeClr>
            </a:outerShdw>
          </a:effectLst>
        </p:spPr>
        <p:txBody>
          <a:bodyPr spcFirstLastPara="1" wrap="square" lIns="146300" tIns="1371600" rIns="146300" bIns="914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Will  Request Documentation </a:t>
            </a:r>
            <a:endParaRPr sz="1200" b="0" i="0" u="none" strike="noStrike" cap="none">
              <a:solidFill>
                <a:schemeClr val="dk1"/>
              </a:solidFill>
              <a:latin typeface="Inter ExtraBold"/>
              <a:ea typeface="Inter ExtraBold"/>
              <a:cs typeface="Inter ExtraBold"/>
              <a:sym typeface="Inter ExtraBold"/>
            </a:endParaRPr>
          </a:p>
          <a:p>
            <a:pPr marL="0" marR="0" lvl="0" indent="0" algn="l" rtl="0">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If your identity cannot be verified, we will ask for proof of your identity.  </a:t>
            </a:r>
            <a:endParaRPr sz="1000" b="0" i="0" u="none" strike="noStrike" cap="none">
              <a:solidFill>
                <a:schemeClr val="dk1"/>
              </a:solidFill>
              <a:latin typeface="Inter"/>
              <a:ea typeface="Inter"/>
              <a:cs typeface="Inter"/>
              <a:sym typeface="Inter"/>
            </a:endParaRPr>
          </a:p>
        </p:txBody>
      </p:sp>
      <p:pic>
        <p:nvPicPr>
          <p:cNvPr id="13106" name="Google Shape;13106;p141"/>
          <p:cNvPicPr preferRelativeResize="0"/>
          <p:nvPr/>
        </p:nvPicPr>
        <p:blipFill rotWithShape="1">
          <a:blip r:embed="rId6">
            <a:alphaModFix/>
          </a:blip>
          <a:srcRect t="5396" b="5396"/>
          <a:stretch/>
        </p:blipFill>
        <p:spPr>
          <a:xfrm>
            <a:off x="3769800" y="1030775"/>
            <a:ext cx="1664100" cy="989400"/>
          </a:xfrm>
          <a:prstGeom prst="round2SameRect">
            <a:avLst>
              <a:gd name="adj1" fmla="val 7151"/>
              <a:gd name="adj2" fmla="val 0"/>
            </a:avLst>
          </a:prstGeom>
          <a:noFill/>
          <a:ln>
            <a:noFill/>
          </a:ln>
        </p:spPr>
      </p:pic>
      <p:grpSp>
        <p:nvGrpSpPr>
          <p:cNvPr id="13107" name="Google Shape;13107;p141"/>
          <p:cNvGrpSpPr/>
          <p:nvPr/>
        </p:nvGrpSpPr>
        <p:grpSpPr>
          <a:xfrm>
            <a:off x="859717" y="4053318"/>
            <a:ext cx="369147" cy="346803"/>
            <a:chOff x="640975" y="5289875"/>
            <a:chExt cx="89625" cy="84200"/>
          </a:xfrm>
        </p:grpSpPr>
        <p:sp>
          <p:nvSpPr>
            <p:cNvPr id="13108" name="Google Shape;13108;p141"/>
            <p:cNvSpPr/>
            <p:nvPr/>
          </p:nvSpPr>
          <p:spPr>
            <a:xfrm>
              <a:off x="666100" y="5289875"/>
              <a:ext cx="39375" cy="31025"/>
            </a:xfrm>
            <a:custGeom>
              <a:avLst/>
              <a:gdLst/>
              <a:ahLst/>
              <a:cxnLst/>
              <a:rect l="l" t="t" r="r" b="b"/>
              <a:pathLst>
                <a:path w="1575" h="1241" extrusionOk="0">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9" name="Google Shape;13109;p141"/>
            <p:cNvSpPr/>
            <p:nvPr/>
          </p:nvSpPr>
          <p:spPr>
            <a:xfrm>
              <a:off x="683250" y="5315850"/>
              <a:ext cx="5050" cy="42725"/>
            </a:xfrm>
            <a:custGeom>
              <a:avLst/>
              <a:gdLst/>
              <a:ahLst/>
              <a:cxnLst/>
              <a:rect l="l" t="t" r="r" b="b"/>
              <a:pathLst>
                <a:path w="202" h="1709" extrusionOk="0">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0" name="Google Shape;13110;p141"/>
            <p:cNvSpPr/>
            <p:nvPr/>
          </p:nvSpPr>
          <p:spPr>
            <a:xfrm>
              <a:off x="640975" y="5352275"/>
              <a:ext cx="89625" cy="21800"/>
            </a:xfrm>
            <a:custGeom>
              <a:avLst/>
              <a:gdLst/>
              <a:ahLst/>
              <a:cxnLst/>
              <a:rect l="l" t="t" r="r" b="b"/>
              <a:pathLst>
                <a:path w="3585" h="872" extrusionOk="0">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11" name="Google Shape;13111;p141"/>
          <p:cNvGrpSpPr/>
          <p:nvPr/>
        </p:nvGrpSpPr>
        <p:grpSpPr>
          <a:xfrm>
            <a:off x="2638567" y="4053318"/>
            <a:ext cx="369147" cy="346803"/>
            <a:chOff x="640975" y="5289875"/>
            <a:chExt cx="89625" cy="84200"/>
          </a:xfrm>
        </p:grpSpPr>
        <p:sp>
          <p:nvSpPr>
            <p:cNvPr id="13112" name="Google Shape;13112;p141"/>
            <p:cNvSpPr/>
            <p:nvPr/>
          </p:nvSpPr>
          <p:spPr>
            <a:xfrm>
              <a:off x="666100" y="5289875"/>
              <a:ext cx="39375" cy="31025"/>
            </a:xfrm>
            <a:custGeom>
              <a:avLst/>
              <a:gdLst/>
              <a:ahLst/>
              <a:cxnLst/>
              <a:rect l="l" t="t" r="r" b="b"/>
              <a:pathLst>
                <a:path w="1575" h="1241" extrusionOk="0">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3" name="Google Shape;13113;p141"/>
            <p:cNvSpPr/>
            <p:nvPr/>
          </p:nvSpPr>
          <p:spPr>
            <a:xfrm>
              <a:off x="683250" y="5315850"/>
              <a:ext cx="5050" cy="42725"/>
            </a:xfrm>
            <a:custGeom>
              <a:avLst/>
              <a:gdLst/>
              <a:ahLst/>
              <a:cxnLst/>
              <a:rect l="l" t="t" r="r" b="b"/>
              <a:pathLst>
                <a:path w="202" h="1709" extrusionOk="0">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4" name="Google Shape;13114;p141"/>
            <p:cNvSpPr/>
            <p:nvPr/>
          </p:nvSpPr>
          <p:spPr>
            <a:xfrm>
              <a:off x="640975" y="5352275"/>
              <a:ext cx="89625" cy="21800"/>
            </a:xfrm>
            <a:custGeom>
              <a:avLst/>
              <a:gdLst/>
              <a:ahLst/>
              <a:cxnLst/>
              <a:rect l="l" t="t" r="r" b="b"/>
              <a:pathLst>
                <a:path w="3585" h="872" extrusionOk="0">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13115" name="Google Shape;13115;p141"/>
          <p:cNvCxnSpPr/>
          <p:nvPr/>
        </p:nvCxnSpPr>
        <p:spPr>
          <a:xfrm>
            <a:off x="1216152" y="4315968"/>
            <a:ext cx="1432200" cy="0"/>
          </a:xfrm>
          <a:prstGeom prst="straightConnector1">
            <a:avLst/>
          </a:prstGeom>
          <a:noFill/>
          <a:ln w="19050" cap="flat" cmpd="sng">
            <a:solidFill>
              <a:schemeClr val="dk1"/>
            </a:solidFill>
            <a:prstDash val="solid"/>
            <a:round/>
            <a:headEnd type="none" w="med" len="med"/>
            <a:tailEnd type="none" w="med" len="med"/>
          </a:ln>
        </p:spPr>
      </p:cxnSp>
      <p:sp>
        <p:nvSpPr>
          <p:cNvPr id="13116" name="Google Shape;13116;p141"/>
          <p:cNvSpPr txBox="1"/>
          <p:nvPr/>
        </p:nvSpPr>
        <p:spPr>
          <a:xfrm>
            <a:off x="1228875" y="4057375"/>
            <a:ext cx="1409700" cy="33870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1200"/>
              </a:spcBef>
              <a:spcAft>
                <a:spcPts val="0"/>
              </a:spcAft>
              <a:buNone/>
            </a:pPr>
            <a:r>
              <a:rPr lang="en" sz="1000" b="1">
                <a:solidFill>
                  <a:schemeClr val="dk1"/>
                </a:solidFill>
                <a:latin typeface="Inter"/>
                <a:ea typeface="Inter"/>
                <a:cs typeface="Inter"/>
                <a:sym typeface="Inter"/>
              </a:rPr>
              <a:t>2 Business Days </a:t>
            </a:r>
            <a:endParaRPr b="1"/>
          </a:p>
        </p:txBody>
      </p:sp>
      <p:sp>
        <p:nvSpPr>
          <p:cNvPr id="13117" name="Google Shape;13117;p141"/>
          <p:cNvSpPr/>
          <p:nvPr/>
        </p:nvSpPr>
        <p:spPr>
          <a:xfrm>
            <a:off x="5547525" y="1030800"/>
            <a:ext cx="1673400" cy="2950800"/>
          </a:xfrm>
          <a:prstGeom prst="roundRect">
            <a:avLst>
              <a:gd name="adj" fmla="val 5336"/>
            </a:avLst>
          </a:prstGeom>
          <a:solidFill>
            <a:schemeClr val="lt1"/>
          </a:solidFill>
          <a:ln>
            <a:noFill/>
          </a:ln>
          <a:effectLst>
            <a:outerShdw blurRad="514350" dist="114300" dir="5400000" algn="bl" rotWithShape="0">
              <a:schemeClr val="lt2">
                <a:alpha val="49800"/>
              </a:schemeClr>
            </a:outerShdw>
          </a:effectLst>
        </p:spPr>
        <p:txBody>
          <a:bodyPr spcFirstLastPara="1" wrap="square" lIns="146300" tIns="1371600" rIns="146300" bIns="914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Submit Documentation </a:t>
            </a:r>
            <a:endParaRPr sz="1200" b="0" i="0" u="none" strike="noStrike" cap="none">
              <a:solidFill>
                <a:schemeClr val="dk1"/>
              </a:solidFill>
              <a:latin typeface="Inter ExtraBold"/>
              <a:ea typeface="Inter ExtraBold"/>
              <a:cs typeface="Inter ExtraBold"/>
              <a:sym typeface="Inter ExtraBold"/>
            </a:endParaRPr>
          </a:p>
          <a:p>
            <a:pPr marL="0" marR="0" lvl="0" indent="0" algn="l" rtl="0">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Submit applicable documentation based on your information needing to be verified. </a:t>
            </a:r>
            <a:endParaRPr sz="1000" b="0" i="0" u="none" strike="noStrike" cap="none">
              <a:solidFill>
                <a:schemeClr val="dk1"/>
              </a:solidFill>
              <a:latin typeface="Inter"/>
              <a:ea typeface="Inter"/>
              <a:cs typeface="Inter"/>
              <a:sym typeface="Inter"/>
            </a:endParaRPr>
          </a:p>
        </p:txBody>
      </p:sp>
      <p:pic>
        <p:nvPicPr>
          <p:cNvPr id="13118" name="Google Shape;13118;p141"/>
          <p:cNvPicPr preferRelativeResize="0"/>
          <p:nvPr/>
        </p:nvPicPr>
        <p:blipFill rotWithShape="1">
          <a:blip r:embed="rId7">
            <a:alphaModFix/>
          </a:blip>
          <a:srcRect l="59" r="59"/>
          <a:stretch/>
        </p:blipFill>
        <p:spPr>
          <a:xfrm>
            <a:off x="5549775" y="1030800"/>
            <a:ext cx="1664100" cy="989400"/>
          </a:xfrm>
          <a:prstGeom prst="round2SameRect">
            <a:avLst>
              <a:gd name="adj1" fmla="val 7151"/>
              <a:gd name="adj2" fmla="val 0"/>
            </a:avLst>
          </a:prstGeom>
          <a:noFill/>
          <a:ln>
            <a:noFill/>
          </a:ln>
        </p:spPr>
      </p:pic>
      <p:sp>
        <p:nvSpPr>
          <p:cNvPr id="13119" name="Google Shape;13119;p141"/>
          <p:cNvSpPr/>
          <p:nvPr/>
        </p:nvSpPr>
        <p:spPr>
          <a:xfrm>
            <a:off x="7329750" y="1029462"/>
            <a:ext cx="1673400" cy="2953500"/>
          </a:xfrm>
          <a:prstGeom prst="roundRect">
            <a:avLst>
              <a:gd name="adj" fmla="val 5336"/>
            </a:avLst>
          </a:prstGeom>
          <a:solidFill>
            <a:schemeClr val="lt1"/>
          </a:solidFill>
          <a:ln w="38100" cap="flat" cmpd="sng">
            <a:solidFill>
              <a:srgbClr val="FFBF3F"/>
            </a:solidFill>
            <a:prstDash val="solid"/>
            <a:round/>
            <a:headEnd type="none" w="sm" len="sm"/>
            <a:tailEnd type="none" w="sm" len="sm"/>
          </a:ln>
          <a:effectLst>
            <a:outerShdw blurRad="514350" dist="114300" dir="5400000" algn="bl" rotWithShape="0">
              <a:schemeClr val="lt2">
                <a:alpha val="49800"/>
              </a:schemeClr>
            </a:outerShdw>
          </a:effectLst>
        </p:spPr>
        <p:txBody>
          <a:bodyPr spcFirstLastPara="1" wrap="square" lIns="146300" tIns="1371600" rIns="146300" bIns="914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Try to Verify Your Identity </a:t>
            </a:r>
            <a:endParaRPr sz="1200" b="0" i="0" u="none" strike="noStrike" cap="none">
              <a:solidFill>
                <a:schemeClr val="dk1"/>
              </a:solidFill>
              <a:latin typeface="Inter ExtraBold"/>
              <a:ea typeface="Inter ExtraBold"/>
              <a:cs typeface="Inter ExtraBold"/>
              <a:sym typeface="Inter ExtraBold"/>
            </a:endParaRPr>
          </a:p>
          <a:p>
            <a:pPr marL="0" marR="0" lvl="0" indent="0" algn="l" rtl="0">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After your identity is verified your account is unblocked and all funds are available for use. </a:t>
            </a:r>
            <a:endParaRPr sz="1000" b="0" i="0" u="none" strike="noStrike" cap="none">
              <a:solidFill>
                <a:schemeClr val="dk1"/>
              </a:solidFill>
              <a:latin typeface="Inter"/>
              <a:ea typeface="Inter"/>
              <a:cs typeface="Inter"/>
              <a:sym typeface="Inter"/>
            </a:endParaRPr>
          </a:p>
        </p:txBody>
      </p:sp>
      <p:pic>
        <p:nvPicPr>
          <p:cNvPr id="13120" name="Google Shape;13120;p141"/>
          <p:cNvPicPr preferRelativeResize="0"/>
          <p:nvPr/>
        </p:nvPicPr>
        <p:blipFill rotWithShape="1">
          <a:blip r:embed="rId8">
            <a:alphaModFix/>
          </a:blip>
          <a:srcRect t="5396" b="5396"/>
          <a:stretch/>
        </p:blipFill>
        <p:spPr>
          <a:xfrm>
            <a:off x="7329750" y="1030800"/>
            <a:ext cx="1664100" cy="989400"/>
          </a:xfrm>
          <a:prstGeom prst="round2SameRect">
            <a:avLst>
              <a:gd name="adj1" fmla="val 7151"/>
              <a:gd name="adj2" fmla="val 0"/>
            </a:avLst>
          </a:prstGeom>
          <a:noFill/>
          <a:ln w="19050" cap="flat" cmpd="sng">
            <a:solidFill>
              <a:srgbClr val="FFBF3F"/>
            </a:solidFill>
            <a:prstDash val="solid"/>
            <a:round/>
            <a:headEnd type="none" w="sm" len="sm"/>
            <a:tailEnd type="none" w="sm" len="sm"/>
          </a:ln>
        </p:spPr>
      </p:pic>
      <p:grpSp>
        <p:nvGrpSpPr>
          <p:cNvPr id="13121" name="Google Shape;13121;p141"/>
          <p:cNvGrpSpPr/>
          <p:nvPr/>
        </p:nvGrpSpPr>
        <p:grpSpPr>
          <a:xfrm>
            <a:off x="6200767" y="4053318"/>
            <a:ext cx="369147" cy="346803"/>
            <a:chOff x="640975" y="5289875"/>
            <a:chExt cx="89625" cy="84200"/>
          </a:xfrm>
        </p:grpSpPr>
        <p:sp>
          <p:nvSpPr>
            <p:cNvPr id="13122" name="Google Shape;13122;p141"/>
            <p:cNvSpPr/>
            <p:nvPr/>
          </p:nvSpPr>
          <p:spPr>
            <a:xfrm>
              <a:off x="666100" y="5289875"/>
              <a:ext cx="39375" cy="31025"/>
            </a:xfrm>
            <a:custGeom>
              <a:avLst/>
              <a:gdLst/>
              <a:ahLst/>
              <a:cxnLst/>
              <a:rect l="l" t="t" r="r" b="b"/>
              <a:pathLst>
                <a:path w="1575" h="1241" extrusionOk="0">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3" name="Google Shape;13123;p141"/>
            <p:cNvSpPr/>
            <p:nvPr/>
          </p:nvSpPr>
          <p:spPr>
            <a:xfrm>
              <a:off x="683250" y="5315850"/>
              <a:ext cx="5050" cy="42725"/>
            </a:xfrm>
            <a:custGeom>
              <a:avLst/>
              <a:gdLst/>
              <a:ahLst/>
              <a:cxnLst/>
              <a:rect l="l" t="t" r="r" b="b"/>
              <a:pathLst>
                <a:path w="202" h="1709" extrusionOk="0">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4" name="Google Shape;13124;p141"/>
            <p:cNvSpPr/>
            <p:nvPr/>
          </p:nvSpPr>
          <p:spPr>
            <a:xfrm>
              <a:off x="640975" y="5352275"/>
              <a:ext cx="89625" cy="21800"/>
            </a:xfrm>
            <a:custGeom>
              <a:avLst/>
              <a:gdLst/>
              <a:ahLst/>
              <a:cxnLst/>
              <a:rect l="l" t="t" r="r" b="b"/>
              <a:pathLst>
                <a:path w="3585" h="872" extrusionOk="0">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25" name="Google Shape;13125;p141"/>
          <p:cNvGrpSpPr/>
          <p:nvPr/>
        </p:nvGrpSpPr>
        <p:grpSpPr>
          <a:xfrm>
            <a:off x="7979617" y="4053318"/>
            <a:ext cx="369147" cy="346803"/>
            <a:chOff x="640975" y="5289875"/>
            <a:chExt cx="89625" cy="84200"/>
          </a:xfrm>
        </p:grpSpPr>
        <p:sp>
          <p:nvSpPr>
            <p:cNvPr id="13126" name="Google Shape;13126;p141"/>
            <p:cNvSpPr/>
            <p:nvPr/>
          </p:nvSpPr>
          <p:spPr>
            <a:xfrm>
              <a:off x="666100" y="5289875"/>
              <a:ext cx="39375" cy="31025"/>
            </a:xfrm>
            <a:custGeom>
              <a:avLst/>
              <a:gdLst/>
              <a:ahLst/>
              <a:cxnLst/>
              <a:rect l="l" t="t" r="r" b="b"/>
              <a:pathLst>
                <a:path w="1575" h="1241" extrusionOk="0">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7" name="Google Shape;13127;p141"/>
            <p:cNvSpPr/>
            <p:nvPr/>
          </p:nvSpPr>
          <p:spPr>
            <a:xfrm>
              <a:off x="683250" y="5315850"/>
              <a:ext cx="5050" cy="42725"/>
            </a:xfrm>
            <a:custGeom>
              <a:avLst/>
              <a:gdLst/>
              <a:ahLst/>
              <a:cxnLst/>
              <a:rect l="l" t="t" r="r" b="b"/>
              <a:pathLst>
                <a:path w="202" h="1709" extrusionOk="0">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8" name="Google Shape;13128;p141"/>
            <p:cNvSpPr/>
            <p:nvPr/>
          </p:nvSpPr>
          <p:spPr>
            <a:xfrm>
              <a:off x="640975" y="5352275"/>
              <a:ext cx="89625" cy="21800"/>
            </a:xfrm>
            <a:custGeom>
              <a:avLst/>
              <a:gdLst/>
              <a:ahLst/>
              <a:cxnLst/>
              <a:rect l="l" t="t" r="r" b="b"/>
              <a:pathLst>
                <a:path w="3585" h="872" extrusionOk="0">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13129" name="Google Shape;13129;p141"/>
          <p:cNvCxnSpPr/>
          <p:nvPr/>
        </p:nvCxnSpPr>
        <p:spPr>
          <a:xfrm>
            <a:off x="6557202" y="4315968"/>
            <a:ext cx="1432200" cy="0"/>
          </a:xfrm>
          <a:prstGeom prst="straightConnector1">
            <a:avLst/>
          </a:prstGeom>
          <a:noFill/>
          <a:ln w="19050" cap="flat" cmpd="sng">
            <a:solidFill>
              <a:schemeClr val="dk1"/>
            </a:solidFill>
            <a:prstDash val="solid"/>
            <a:round/>
            <a:headEnd type="none" w="med" len="med"/>
            <a:tailEnd type="none" w="med" len="med"/>
          </a:ln>
        </p:spPr>
      </p:cxnSp>
      <p:sp>
        <p:nvSpPr>
          <p:cNvPr id="13130" name="Google Shape;13130;p141"/>
          <p:cNvSpPr txBox="1"/>
          <p:nvPr/>
        </p:nvSpPr>
        <p:spPr>
          <a:xfrm>
            <a:off x="6569925" y="4057375"/>
            <a:ext cx="1409700" cy="33870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1200"/>
              </a:spcBef>
              <a:spcAft>
                <a:spcPts val="0"/>
              </a:spcAft>
              <a:buNone/>
            </a:pPr>
            <a:r>
              <a:rPr lang="en" sz="1000" b="1">
                <a:solidFill>
                  <a:schemeClr val="dk1"/>
                </a:solidFill>
                <a:latin typeface="Inter"/>
                <a:ea typeface="Inter"/>
                <a:cs typeface="Inter"/>
                <a:sym typeface="Inter"/>
              </a:rPr>
              <a:t>3-5  Business Days </a:t>
            </a:r>
            <a:endParaRPr b="1"/>
          </a:p>
        </p:txBody>
      </p:sp>
      <p:pic>
        <p:nvPicPr>
          <p:cNvPr id="13131" name="Google Shape;13131;p141"/>
          <p:cNvPicPr preferRelativeResize="0"/>
          <p:nvPr/>
        </p:nvPicPr>
        <p:blipFill rotWithShape="1">
          <a:blip r:embed="rId9">
            <a:alphaModFix/>
          </a:blip>
          <a:srcRect t="5396" b="5396"/>
          <a:stretch/>
        </p:blipFill>
        <p:spPr>
          <a:xfrm>
            <a:off x="5549775" y="1030800"/>
            <a:ext cx="1664100" cy="989400"/>
          </a:xfrm>
          <a:prstGeom prst="round2SameRect">
            <a:avLst>
              <a:gd name="adj1" fmla="val 7151"/>
              <a:gd name="adj2" fmla="val 0"/>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E2F0F9">
            <a:alpha val="58099"/>
          </a:srgbClr>
        </a:solidFill>
        <a:effectLst/>
      </p:bgPr>
    </p:bg>
    <p:spTree>
      <p:nvGrpSpPr>
        <p:cNvPr id="1" name="Shape 13135"/>
        <p:cNvGrpSpPr/>
        <p:nvPr/>
      </p:nvGrpSpPr>
      <p:grpSpPr>
        <a:xfrm>
          <a:off x="0" y="0"/>
          <a:ext cx="0" cy="0"/>
          <a:chOff x="0" y="0"/>
          <a:chExt cx="0" cy="0"/>
        </a:xfrm>
      </p:grpSpPr>
      <p:sp>
        <p:nvSpPr>
          <p:cNvPr id="13136" name="Google Shape;13136;p142"/>
          <p:cNvSpPr txBox="1">
            <a:spLocks noGrp="1"/>
          </p:cNvSpPr>
          <p:nvPr>
            <p:ph type="ctrTitle"/>
          </p:nvPr>
        </p:nvSpPr>
        <p:spPr>
          <a:xfrm>
            <a:off x="311700" y="1643525"/>
            <a:ext cx="4567500" cy="2132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SzPts val="990"/>
              <a:buNone/>
            </a:pPr>
            <a:r>
              <a:rPr lang="en" sz="3200"/>
              <a:t>How to upload documents to validate a blocked HSA in your online account</a:t>
            </a:r>
            <a:endParaRPr sz="3000"/>
          </a:p>
        </p:txBody>
      </p:sp>
      <p:pic>
        <p:nvPicPr>
          <p:cNvPr id="13137" name="Google Shape;13137;p142"/>
          <p:cNvPicPr preferRelativeResize="0"/>
          <p:nvPr/>
        </p:nvPicPr>
        <p:blipFill rotWithShape="1">
          <a:blip r:embed="rId3">
            <a:alphaModFix/>
          </a:blip>
          <a:srcRect l="27168" t="17551" r="19486" b="2525"/>
          <a:stretch/>
        </p:blipFill>
        <p:spPr>
          <a:xfrm>
            <a:off x="5206062" y="911379"/>
            <a:ext cx="3226500" cy="3226500"/>
          </a:xfrm>
          <a:prstGeom prst="roundRect">
            <a:avLst>
              <a:gd name="adj" fmla="val 0"/>
            </a:avLst>
          </a:prstGeom>
          <a:noFill/>
          <a:ln>
            <a:noFill/>
          </a:ln>
          <a:effectLst>
            <a:outerShdw blurRad="342900" dist="38100" dir="5400000" algn="bl" rotWithShape="0">
              <a:srgbClr val="000000">
                <a:alpha val="15000"/>
              </a:srgbClr>
            </a:outerShdw>
          </a:effectLst>
        </p:spPr>
      </p:pic>
      <p:sp>
        <p:nvSpPr>
          <p:cNvPr id="13138" name="Google Shape;13138;p142"/>
          <p:cNvSpPr txBox="1"/>
          <p:nvPr/>
        </p:nvSpPr>
        <p:spPr>
          <a:xfrm>
            <a:off x="457200" y="4543425"/>
            <a:ext cx="1809900" cy="3078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800">
                <a:solidFill>
                  <a:schemeClr val="dk2"/>
                </a:solidFill>
                <a:latin typeface="Inter Medium"/>
                <a:ea typeface="Inter Medium"/>
                <a:cs typeface="Inter Medium"/>
                <a:sym typeface="Inter Medium"/>
              </a:rPr>
              <a:t>Proprietary &amp; Confidential</a:t>
            </a:r>
            <a:endParaRPr sz="800">
              <a:solidFill>
                <a:schemeClr val="dk2"/>
              </a:solidFill>
              <a:latin typeface="Inter Medium"/>
              <a:ea typeface="Inter Medium"/>
              <a:cs typeface="Inter Medium"/>
              <a:sym typeface="Inter Medium"/>
            </a:endParaRPr>
          </a:p>
        </p:txBody>
      </p:sp>
      <p:pic>
        <p:nvPicPr>
          <p:cNvPr id="13139" name="Google Shape;13139;p142"/>
          <p:cNvPicPr preferRelativeResize="0"/>
          <p:nvPr/>
        </p:nvPicPr>
        <p:blipFill rotWithShape="1">
          <a:blip r:embed="rId4">
            <a:alphaModFix/>
          </a:blip>
          <a:srcRect l="35319" r="12400"/>
          <a:stretch/>
        </p:blipFill>
        <p:spPr>
          <a:xfrm>
            <a:off x="5109475" y="0"/>
            <a:ext cx="4034524" cy="5143501"/>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E2F0F9">
            <a:alpha val="58099"/>
          </a:srgbClr>
        </a:solidFill>
        <a:effectLst/>
      </p:bgPr>
    </p:bg>
    <p:spTree>
      <p:nvGrpSpPr>
        <p:cNvPr id="1" name="Shape 13143"/>
        <p:cNvGrpSpPr/>
        <p:nvPr/>
      </p:nvGrpSpPr>
      <p:grpSpPr>
        <a:xfrm>
          <a:off x="0" y="0"/>
          <a:ext cx="0" cy="0"/>
          <a:chOff x="0" y="0"/>
          <a:chExt cx="0" cy="0"/>
        </a:xfrm>
      </p:grpSpPr>
      <p:sp>
        <p:nvSpPr>
          <p:cNvPr id="13144" name="Google Shape;13144;p143"/>
          <p:cNvSpPr txBox="1">
            <a:spLocks noGrp="1"/>
          </p:cNvSpPr>
          <p:nvPr>
            <p:ph type="title"/>
          </p:nvPr>
        </p:nvSpPr>
        <p:spPr>
          <a:xfrm>
            <a:off x="244350" y="200600"/>
            <a:ext cx="8661600" cy="311400"/>
          </a:xfrm>
          <a:prstGeom prst="rect">
            <a:avLst/>
          </a:prstGeom>
        </p:spPr>
        <p:txBody>
          <a:bodyPr spcFirstLastPara="1" wrap="square" lIns="91425" tIns="91425" rIns="91425" bIns="91425" anchor="t" anchorCtr="0">
            <a:normAutofit fontScale="90000"/>
          </a:bodyPr>
          <a:lstStyle/>
          <a:p>
            <a:pPr marL="0" lvl="0" indent="0" algn="l" rtl="0">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marL="0" lvl="0" indent="0" algn="l" rtl="0">
              <a:spcBef>
                <a:spcPts val="0"/>
              </a:spcBef>
              <a:spcAft>
                <a:spcPts val="0"/>
              </a:spcAft>
              <a:buNone/>
            </a:pPr>
            <a:endParaRPr sz="1955">
              <a:latin typeface="Inter Medium"/>
              <a:ea typeface="Inter Medium"/>
              <a:cs typeface="Inter Medium"/>
              <a:sym typeface="Inter Medium"/>
            </a:endParaRPr>
          </a:p>
          <a:p>
            <a:pPr marL="0" lvl="0" indent="0" algn="l" rtl="0">
              <a:spcBef>
                <a:spcPts val="0"/>
              </a:spcBef>
              <a:spcAft>
                <a:spcPts val="0"/>
              </a:spcAft>
              <a:buNone/>
            </a:pPr>
            <a:endParaRPr sz="1955">
              <a:latin typeface="Inter Medium"/>
              <a:ea typeface="Inter Medium"/>
              <a:cs typeface="Inter Medium"/>
              <a:sym typeface="Inter Medium"/>
            </a:endParaRPr>
          </a:p>
          <a:p>
            <a:pPr marL="0" lvl="0" indent="0" algn="l" rtl="0">
              <a:spcBef>
                <a:spcPts val="0"/>
              </a:spcBef>
              <a:spcAft>
                <a:spcPts val="0"/>
              </a:spcAft>
              <a:buNone/>
            </a:pPr>
            <a:endParaRPr/>
          </a:p>
        </p:txBody>
      </p:sp>
      <p:pic>
        <p:nvPicPr>
          <p:cNvPr id="13145" name="Google Shape;13145;p143"/>
          <p:cNvPicPr preferRelativeResize="0"/>
          <p:nvPr/>
        </p:nvPicPr>
        <p:blipFill>
          <a:blip r:embed="rId3">
            <a:alphaModFix/>
          </a:blip>
          <a:stretch>
            <a:fillRect/>
          </a:stretch>
        </p:blipFill>
        <p:spPr>
          <a:xfrm>
            <a:off x="5589722" y="16412175"/>
            <a:ext cx="5160401" cy="2954401"/>
          </a:xfrm>
          <a:prstGeom prst="rect">
            <a:avLst/>
          </a:prstGeom>
          <a:noFill/>
          <a:ln>
            <a:noFill/>
          </a:ln>
        </p:spPr>
      </p:pic>
      <p:pic>
        <p:nvPicPr>
          <p:cNvPr id="13146" name="Google Shape;13146;p143"/>
          <p:cNvPicPr preferRelativeResize="0"/>
          <p:nvPr/>
        </p:nvPicPr>
        <p:blipFill rotWithShape="1">
          <a:blip r:embed="rId4">
            <a:alphaModFix/>
          </a:blip>
          <a:srcRect b="31917"/>
          <a:stretch/>
        </p:blipFill>
        <p:spPr>
          <a:xfrm>
            <a:off x="1664675" y="1238300"/>
            <a:ext cx="5814651" cy="3501725"/>
          </a:xfrm>
          <a:prstGeom prst="rect">
            <a:avLst/>
          </a:prstGeom>
          <a:noFill/>
          <a:ln>
            <a:noFill/>
          </a:ln>
          <a:effectLst>
            <a:outerShdw blurRad="57150" dist="19050" dir="5400000" algn="bl" rotWithShape="0">
              <a:srgbClr val="000000">
                <a:alpha val="50000"/>
              </a:srgbClr>
            </a:outerShdw>
          </a:effectLst>
        </p:spPr>
      </p:pic>
      <p:sp>
        <p:nvSpPr>
          <p:cNvPr id="13147" name="Google Shape;13147;p143"/>
          <p:cNvSpPr/>
          <p:nvPr/>
        </p:nvSpPr>
        <p:spPr>
          <a:xfrm rot="10800000">
            <a:off x="1549288" y="3665401"/>
            <a:ext cx="931200" cy="445200"/>
          </a:xfrm>
          <a:prstGeom prst="leftArrow">
            <a:avLst>
              <a:gd name="adj1" fmla="val 50000"/>
              <a:gd name="adj2" fmla="val 5000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E2F0F9">
            <a:alpha val="58099"/>
          </a:srgbClr>
        </a:solidFill>
        <a:effectLst/>
      </p:bgPr>
    </p:bg>
    <p:spTree>
      <p:nvGrpSpPr>
        <p:cNvPr id="1" name="Shape 13151"/>
        <p:cNvGrpSpPr/>
        <p:nvPr/>
      </p:nvGrpSpPr>
      <p:grpSpPr>
        <a:xfrm>
          <a:off x="0" y="0"/>
          <a:ext cx="0" cy="0"/>
          <a:chOff x="0" y="0"/>
          <a:chExt cx="0" cy="0"/>
        </a:xfrm>
      </p:grpSpPr>
      <p:sp>
        <p:nvSpPr>
          <p:cNvPr id="13152" name="Google Shape;13152;p144"/>
          <p:cNvSpPr txBox="1">
            <a:spLocks noGrp="1"/>
          </p:cNvSpPr>
          <p:nvPr>
            <p:ph type="title"/>
          </p:nvPr>
        </p:nvSpPr>
        <p:spPr>
          <a:xfrm>
            <a:off x="244350" y="200600"/>
            <a:ext cx="8661600" cy="311400"/>
          </a:xfrm>
          <a:prstGeom prst="rect">
            <a:avLst/>
          </a:prstGeom>
        </p:spPr>
        <p:txBody>
          <a:bodyPr spcFirstLastPara="1" wrap="square" lIns="91425" tIns="91425" rIns="91425" bIns="91425" anchor="t" anchorCtr="0">
            <a:normAutofit fontScale="90000"/>
          </a:bodyPr>
          <a:lstStyle/>
          <a:p>
            <a:pPr marL="0" lvl="0" indent="0" algn="l" rtl="0">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marL="0" lvl="0" indent="0" algn="l" rtl="0">
              <a:spcBef>
                <a:spcPts val="0"/>
              </a:spcBef>
              <a:spcAft>
                <a:spcPts val="0"/>
              </a:spcAft>
              <a:buNone/>
            </a:pPr>
            <a:endParaRPr sz="1955">
              <a:latin typeface="Inter Medium"/>
              <a:ea typeface="Inter Medium"/>
              <a:cs typeface="Inter Medium"/>
              <a:sym typeface="Inter Medium"/>
            </a:endParaRPr>
          </a:p>
          <a:p>
            <a:pPr marL="0" lvl="0" indent="0" algn="l" rtl="0">
              <a:spcBef>
                <a:spcPts val="0"/>
              </a:spcBef>
              <a:spcAft>
                <a:spcPts val="0"/>
              </a:spcAft>
              <a:buNone/>
            </a:pPr>
            <a:endParaRPr/>
          </a:p>
        </p:txBody>
      </p:sp>
      <p:sp>
        <p:nvSpPr>
          <p:cNvPr id="13153" name="Google Shape;13153;p144"/>
          <p:cNvSpPr/>
          <p:nvPr/>
        </p:nvSpPr>
        <p:spPr>
          <a:xfrm>
            <a:off x="2017400" y="3041800"/>
            <a:ext cx="2395500" cy="311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900" b="1">
                <a:solidFill>
                  <a:srgbClr val="CF212F"/>
                </a:solidFill>
                <a:latin typeface="Calibri"/>
                <a:ea typeface="Calibri"/>
                <a:cs typeface="Calibri"/>
                <a:sym typeface="Calibri"/>
              </a:rPr>
              <a:t>!</a:t>
            </a:r>
            <a:r>
              <a:rPr lang="en" sz="800" b="1">
                <a:solidFill>
                  <a:srgbClr val="CF212F"/>
                </a:solidFill>
                <a:latin typeface="Calibri"/>
                <a:ea typeface="Calibri"/>
                <a:cs typeface="Calibri"/>
                <a:sym typeface="Calibri"/>
              </a:rPr>
              <a:t> </a:t>
            </a:r>
            <a:r>
              <a:rPr lang="en" sz="800">
                <a:solidFill>
                  <a:srgbClr val="3D85C6"/>
                </a:solidFill>
              </a:rPr>
              <a:t>1 receipt(s) needed to approve your claims </a:t>
            </a:r>
            <a:endParaRPr sz="400">
              <a:solidFill>
                <a:srgbClr val="3D85C6"/>
              </a:solidFill>
            </a:endParaRPr>
          </a:p>
        </p:txBody>
      </p:sp>
      <p:pic>
        <p:nvPicPr>
          <p:cNvPr id="13154" name="Google Shape;13154;p144"/>
          <p:cNvPicPr preferRelativeResize="0"/>
          <p:nvPr/>
        </p:nvPicPr>
        <p:blipFill rotWithShape="1">
          <a:blip r:embed="rId3">
            <a:alphaModFix/>
          </a:blip>
          <a:srcRect b="25138"/>
          <a:stretch/>
        </p:blipFill>
        <p:spPr>
          <a:xfrm>
            <a:off x="1664675" y="1238300"/>
            <a:ext cx="5814651" cy="3850451"/>
          </a:xfrm>
          <a:prstGeom prst="rect">
            <a:avLst/>
          </a:prstGeom>
          <a:noFill/>
          <a:ln>
            <a:noFill/>
          </a:ln>
          <a:effectLst>
            <a:outerShdw blurRad="57150" dist="19050" dir="5400000" algn="bl" rotWithShape="0">
              <a:srgbClr val="000000">
                <a:alpha val="50000"/>
              </a:srgbClr>
            </a:outerShdw>
          </a:effectLst>
        </p:spPr>
      </p:pic>
      <p:pic>
        <p:nvPicPr>
          <p:cNvPr id="13155" name="Google Shape;13155;p144"/>
          <p:cNvPicPr preferRelativeResize="0"/>
          <p:nvPr/>
        </p:nvPicPr>
        <p:blipFill rotWithShape="1">
          <a:blip r:embed="rId4">
            <a:alphaModFix/>
          </a:blip>
          <a:srcRect l="19020" t="20796" r="17555" b="55707"/>
          <a:stretch/>
        </p:blipFill>
        <p:spPr>
          <a:xfrm>
            <a:off x="1664675" y="1813825"/>
            <a:ext cx="5777724" cy="1443774"/>
          </a:xfrm>
          <a:prstGeom prst="rect">
            <a:avLst/>
          </a:prstGeom>
          <a:noFill/>
          <a:ln>
            <a:noFill/>
          </a:ln>
        </p:spPr>
      </p:pic>
      <p:pic>
        <p:nvPicPr>
          <p:cNvPr id="13156" name="Google Shape;13156;p144"/>
          <p:cNvPicPr preferRelativeResize="0"/>
          <p:nvPr/>
        </p:nvPicPr>
        <p:blipFill rotWithShape="1">
          <a:blip r:embed="rId4">
            <a:alphaModFix/>
          </a:blip>
          <a:srcRect l="19020" t="39169" r="17555" b="17114"/>
          <a:stretch/>
        </p:blipFill>
        <p:spPr>
          <a:xfrm>
            <a:off x="1686300" y="2003700"/>
            <a:ext cx="5777701" cy="2686200"/>
          </a:xfrm>
          <a:prstGeom prst="rect">
            <a:avLst/>
          </a:prstGeom>
          <a:noFill/>
          <a:ln>
            <a:noFill/>
          </a:ln>
        </p:spPr>
      </p:pic>
      <p:sp>
        <p:nvSpPr>
          <p:cNvPr id="13157" name="Google Shape;13157;p144"/>
          <p:cNvSpPr/>
          <p:nvPr/>
        </p:nvSpPr>
        <p:spPr>
          <a:xfrm>
            <a:off x="2017400" y="3827825"/>
            <a:ext cx="2395500" cy="311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b="1">
                <a:solidFill>
                  <a:srgbClr val="CF212F"/>
                </a:solidFill>
                <a:latin typeface="Calibri"/>
                <a:ea typeface="Calibri"/>
                <a:cs typeface="Calibri"/>
                <a:sym typeface="Calibri"/>
              </a:rPr>
              <a:t>!</a:t>
            </a:r>
            <a:r>
              <a:rPr lang="en" sz="700" b="1">
                <a:solidFill>
                  <a:srgbClr val="CF212F"/>
                </a:solidFill>
                <a:latin typeface="Calibri"/>
                <a:ea typeface="Calibri"/>
                <a:cs typeface="Calibri"/>
                <a:sym typeface="Calibri"/>
              </a:rPr>
              <a:t> </a:t>
            </a:r>
            <a:r>
              <a:rPr lang="en" sz="700">
                <a:solidFill>
                  <a:srgbClr val="4BA0CC"/>
                </a:solidFill>
              </a:rPr>
              <a:t>1 receipt(s) needed to approve your claims </a:t>
            </a:r>
            <a:endParaRPr sz="300">
              <a:solidFill>
                <a:srgbClr val="4BA0CC"/>
              </a:solidFill>
            </a:endParaRPr>
          </a:p>
        </p:txBody>
      </p:sp>
      <p:pic>
        <p:nvPicPr>
          <p:cNvPr id="13158" name="Google Shape;13158;p144"/>
          <p:cNvPicPr preferRelativeResize="0"/>
          <p:nvPr/>
        </p:nvPicPr>
        <p:blipFill rotWithShape="1">
          <a:blip r:embed="rId5">
            <a:alphaModFix/>
          </a:blip>
          <a:srcRect t="4084" b="48810"/>
          <a:stretch/>
        </p:blipFill>
        <p:spPr>
          <a:xfrm>
            <a:off x="1783675" y="3322150"/>
            <a:ext cx="5631549" cy="1766600"/>
          </a:xfrm>
          <a:prstGeom prst="rect">
            <a:avLst/>
          </a:prstGeom>
          <a:noFill/>
          <a:ln>
            <a:noFill/>
          </a:ln>
        </p:spPr>
      </p:pic>
      <p:sp>
        <p:nvSpPr>
          <p:cNvPr id="13159" name="Google Shape;13159;p144"/>
          <p:cNvSpPr/>
          <p:nvPr/>
        </p:nvSpPr>
        <p:spPr>
          <a:xfrm rot="10800000">
            <a:off x="1086038" y="3694026"/>
            <a:ext cx="931200" cy="445200"/>
          </a:xfrm>
          <a:prstGeom prst="leftArrow">
            <a:avLst>
              <a:gd name="adj1" fmla="val 50000"/>
              <a:gd name="adj2" fmla="val 5000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E2F0F9">
            <a:alpha val="58099"/>
          </a:srgbClr>
        </a:solidFill>
        <a:effectLst/>
      </p:bgPr>
    </p:bg>
    <p:spTree>
      <p:nvGrpSpPr>
        <p:cNvPr id="1" name="Shape 13163"/>
        <p:cNvGrpSpPr/>
        <p:nvPr/>
      </p:nvGrpSpPr>
      <p:grpSpPr>
        <a:xfrm>
          <a:off x="0" y="0"/>
          <a:ext cx="0" cy="0"/>
          <a:chOff x="0" y="0"/>
          <a:chExt cx="0" cy="0"/>
        </a:xfrm>
      </p:grpSpPr>
      <p:pic>
        <p:nvPicPr>
          <p:cNvPr id="13164" name="Google Shape;13164;p145"/>
          <p:cNvPicPr preferRelativeResize="0"/>
          <p:nvPr/>
        </p:nvPicPr>
        <p:blipFill rotWithShape="1">
          <a:blip r:embed="rId3">
            <a:alphaModFix/>
          </a:blip>
          <a:srcRect b="25138"/>
          <a:stretch/>
        </p:blipFill>
        <p:spPr>
          <a:xfrm>
            <a:off x="1664675" y="1238300"/>
            <a:ext cx="5814651" cy="3850451"/>
          </a:xfrm>
          <a:prstGeom prst="rect">
            <a:avLst/>
          </a:prstGeom>
          <a:noFill/>
          <a:ln>
            <a:noFill/>
          </a:ln>
          <a:effectLst>
            <a:outerShdw blurRad="57150" dist="19050" dir="5400000" algn="bl" rotWithShape="0">
              <a:srgbClr val="000000">
                <a:alpha val="50000"/>
              </a:srgbClr>
            </a:outerShdw>
          </a:effectLst>
        </p:spPr>
      </p:pic>
      <p:sp>
        <p:nvSpPr>
          <p:cNvPr id="13165" name="Google Shape;13165;p145"/>
          <p:cNvSpPr txBox="1">
            <a:spLocks noGrp="1"/>
          </p:cNvSpPr>
          <p:nvPr>
            <p:ph type="title"/>
          </p:nvPr>
        </p:nvSpPr>
        <p:spPr>
          <a:xfrm>
            <a:off x="244350" y="200600"/>
            <a:ext cx="8661600" cy="311400"/>
          </a:xfrm>
          <a:prstGeom prst="rect">
            <a:avLst/>
          </a:prstGeom>
        </p:spPr>
        <p:txBody>
          <a:bodyPr spcFirstLastPara="1" wrap="square" lIns="91425" tIns="91425" rIns="91425" bIns="91425" anchor="t" anchorCtr="0">
            <a:normAutofit fontScale="90000"/>
          </a:bodyPr>
          <a:lstStyle/>
          <a:p>
            <a:pPr marL="0" lvl="0" indent="0" algn="l" rtl="0">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marL="0" lvl="0" indent="0" algn="l" rtl="0">
              <a:spcBef>
                <a:spcPts val="0"/>
              </a:spcBef>
              <a:spcAft>
                <a:spcPts val="0"/>
              </a:spcAft>
              <a:buNone/>
            </a:pPr>
            <a:endParaRPr sz="1955">
              <a:latin typeface="Inter Medium"/>
              <a:ea typeface="Inter Medium"/>
              <a:cs typeface="Inter Medium"/>
              <a:sym typeface="Inter Medium"/>
            </a:endParaRPr>
          </a:p>
          <a:p>
            <a:pPr marL="0" lvl="0" indent="0" algn="l" rtl="0">
              <a:spcBef>
                <a:spcPts val="0"/>
              </a:spcBef>
              <a:spcAft>
                <a:spcPts val="0"/>
              </a:spcAft>
              <a:buNone/>
            </a:pPr>
            <a:endParaRPr/>
          </a:p>
        </p:txBody>
      </p:sp>
      <p:sp>
        <p:nvSpPr>
          <p:cNvPr id="13166" name="Google Shape;13166;p145"/>
          <p:cNvSpPr/>
          <p:nvPr/>
        </p:nvSpPr>
        <p:spPr>
          <a:xfrm>
            <a:off x="2017400" y="3041800"/>
            <a:ext cx="2395500" cy="311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900" b="1">
                <a:solidFill>
                  <a:srgbClr val="CF212F"/>
                </a:solidFill>
                <a:latin typeface="Calibri"/>
                <a:ea typeface="Calibri"/>
                <a:cs typeface="Calibri"/>
                <a:sym typeface="Calibri"/>
              </a:rPr>
              <a:t>!</a:t>
            </a:r>
            <a:r>
              <a:rPr lang="en" sz="800" b="1">
                <a:solidFill>
                  <a:srgbClr val="CF212F"/>
                </a:solidFill>
                <a:latin typeface="Calibri"/>
                <a:ea typeface="Calibri"/>
                <a:cs typeface="Calibri"/>
                <a:sym typeface="Calibri"/>
              </a:rPr>
              <a:t> </a:t>
            </a:r>
            <a:r>
              <a:rPr lang="en" sz="800">
                <a:solidFill>
                  <a:srgbClr val="3D85C6"/>
                </a:solidFill>
              </a:rPr>
              <a:t>1 receipt(s) needed to approve your claims </a:t>
            </a:r>
            <a:endParaRPr sz="400">
              <a:solidFill>
                <a:srgbClr val="3D85C6"/>
              </a:solidFill>
            </a:endParaRPr>
          </a:p>
        </p:txBody>
      </p:sp>
      <p:pic>
        <p:nvPicPr>
          <p:cNvPr id="13167" name="Google Shape;13167;p145"/>
          <p:cNvPicPr preferRelativeResize="0"/>
          <p:nvPr/>
        </p:nvPicPr>
        <p:blipFill rotWithShape="1">
          <a:blip r:embed="rId4">
            <a:alphaModFix/>
          </a:blip>
          <a:srcRect l="19020" t="20796" r="17555" b="55707"/>
          <a:stretch/>
        </p:blipFill>
        <p:spPr>
          <a:xfrm>
            <a:off x="1664675" y="1813825"/>
            <a:ext cx="5777724" cy="1443774"/>
          </a:xfrm>
          <a:prstGeom prst="rect">
            <a:avLst/>
          </a:prstGeom>
          <a:noFill/>
          <a:ln>
            <a:noFill/>
          </a:ln>
        </p:spPr>
      </p:pic>
      <p:pic>
        <p:nvPicPr>
          <p:cNvPr id="13168" name="Google Shape;13168;p145"/>
          <p:cNvPicPr preferRelativeResize="0"/>
          <p:nvPr/>
        </p:nvPicPr>
        <p:blipFill rotWithShape="1">
          <a:blip r:embed="rId4">
            <a:alphaModFix/>
          </a:blip>
          <a:srcRect l="19020" t="39169" r="17555" b="17114"/>
          <a:stretch/>
        </p:blipFill>
        <p:spPr>
          <a:xfrm>
            <a:off x="1686300" y="2003700"/>
            <a:ext cx="5777701" cy="2686200"/>
          </a:xfrm>
          <a:prstGeom prst="rect">
            <a:avLst/>
          </a:prstGeom>
          <a:noFill/>
          <a:ln>
            <a:noFill/>
          </a:ln>
        </p:spPr>
      </p:pic>
      <p:sp>
        <p:nvSpPr>
          <p:cNvPr id="13169" name="Google Shape;13169;p145"/>
          <p:cNvSpPr/>
          <p:nvPr/>
        </p:nvSpPr>
        <p:spPr>
          <a:xfrm>
            <a:off x="2017400" y="3827825"/>
            <a:ext cx="2395500" cy="311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b="1">
                <a:solidFill>
                  <a:srgbClr val="CF212F"/>
                </a:solidFill>
                <a:latin typeface="Calibri"/>
                <a:ea typeface="Calibri"/>
                <a:cs typeface="Calibri"/>
                <a:sym typeface="Calibri"/>
              </a:rPr>
              <a:t>!</a:t>
            </a:r>
            <a:r>
              <a:rPr lang="en" sz="700" b="1">
                <a:solidFill>
                  <a:srgbClr val="CF212F"/>
                </a:solidFill>
                <a:latin typeface="Calibri"/>
                <a:ea typeface="Calibri"/>
                <a:cs typeface="Calibri"/>
                <a:sym typeface="Calibri"/>
              </a:rPr>
              <a:t> </a:t>
            </a:r>
            <a:r>
              <a:rPr lang="en" sz="700">
                <a:solidFill>
                  <a:srgbClr val="4BA0CC"/>
                </a:solidFill>
              </a:rPr>
              <a:t>1 receipt(s) needed to approve your claims </a:t>
            </a:r>
            <a:endParaRPr sz="300">
              <a:solidFill>
                <a:srgbClr val="4BA0CC"/>
              </a:solidFill>
            </a:endParaRPr>
          </a:p>
        </p:txBody>
      </p:sp>
      <p:pic>
        <p:nvPicPr>
          <p:cNvPr id="13170" name="Google Shape;13170;p145"/>
          <p:cNvPicPr preferRelativeResize="0"/>
          <p:nvPr/>
        </p:nvPicPr>
        <p:blipFill rotWithShape="1">
          <a:blip r:embed="rId5">
            <a:alphaModFix/>
          </a:blip>
          <a:srcRect t="4084" b="48810"/>
          <a:stretch/>
        </p:blipFill>
        <p:spPr>
          <a:xfrm>
            <a:off x="1783675" y="3322150"/>
            <a:ext cx="5631549" cy="1766600"/>
          </a:xfrm>
          <a:prstGeom prst="rect">
            <a:avLst/>
          </a:prstGeom>
          <a:noFill/>
          <a:ln>
            <a:noFill/>
          </a:ln>
        </p:spPr>
      </p:pic>
      <p:sp>
        <p:nvSpPr>
          <p:cNvPr id="13171" name="Google Shape;13171;p145"/>
          <p:cNvSpPr/>
          <p:nvPr/>
        </p:nvSpPr>
        <p:spPr>
          <a:xfrm>
            <a:off x="2017400" y="3041800"/>
            <a:ext cx="2395500" cy="311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900" b="1">
                <a:solidFill>
                  <a:srgbClr val="CF212F"/>
                </a:solidFill>
                <a:latin typeface="Calibri"/>
                <a:ea typeface="Calibri"/>
                <a:cs typeface="Calibri"/>
                <a:sym typeface="Calibri"/>
              </a:rPr>
              <a:t>!</a:t>
            </a:r>
            <a:r>
              <a:rPr lang="en" sz="800" b="1">
                <a:solidFill>
                  <a:srgbClr val="CF212F"/>
                </a:solidFill>
                <a:latin typeface="Calibri"/>
                <a:ea typeface="Calibri"/>
                <a:cs typeface="Calibri"/>
                <a:sym typeface="Calibri"/>
              </a:rPr>
              <a:t> </a:t>
            </a:r>
            <a:r>
              <a:rPr lang="en" sz="800">
                <a:solidFill>
                  <a:srgbClr val="3D85C6"/>
                </a:solidFill>
              </a:rPr>
              <a:t>1 receipt(s) needed to approve your claims </a:t>
            </a:r>
            <a:endParaRPr sz="400">
              <a:solidFill>
                <a:srgbClr val="3D85C6"/>
              </a:solidFill>
            </a:endParaRPr>
          </a:p>
        </p:txBody>
      </p:sp>
      <p:pic>
        <p:nvPicPr>
          <p:cNvPr id="13172" name="Google Shape;13172;p145"/>
          <p:cNvPicPr preferRelativeResize="0"/>
          <p:nvPr/>
        </p:nvPicPr>
        <p:blipFill rotWithShape="1">
          <a:blip r:embed="rId4">
            <a:alphaModFix/>
          </a:blip>
          <a:srcRect l="19020" t="20796" r="17555" b="55707"/>
          <a:stretch/>
        </p:blipFill>
        <p:spPr>
          <a:xfrm>
            <a:off x="1664675" y="1813825"/>
            <a:ext cx="5777724" cy="1443774"/>
          </a:xfrm>
          <a:prstGeom prst="rect">
            <a:avLst/>
          </a:prstGeom>
          <a:noFill/>
          <a:ln>
            <a:noFill/>
          </a:ln>
        </p:spPr>
      </p:pic>
      <p:pic>
        <p:nvPicPr>
          <p:cNvPr id="13173" name="Google Shape;13173;p145"/>
          <p:cNvPicPr preferRelativeResize="0"/>
          <p:nvPr/>
        </p:nvPicPr>
        <p:blipFill rotWithShape="1">
          <a:blip r:embed="rId4">
            <a:alphaModFix/>
          </a:blip>
          <a:srcRect l="19020" t="39169" r="17555" b="17114"/>
          <a:stretch/>
        </p:blipFill>
        <p:spPr>
          <a:xfrm>
            <a:off x="1686300" y="2003700"/>
            <a:ext cx="5777701" cy="2686200"/>
          </a:xfrm>
          <a:prstGeom prst="rect">
            <a:avLst/>
          </a:prstGeom>
          <a:noFill/>
          <a:ln>
            <a:noFill/>
          </a:ln>
        </p:spPr>
      </p:pic>
      <p:sp>
        <p:nvSpPr>
          <p:cNvPr id="13174" name="Google Shape;13174;p145"/>
          <p:cNvSpPr/>
          <p:nvPr/>
        </p:nvSpPr>
        <p:spPr>
          <a:xfrm>
            <a:off x="2017400" y="3827825"/>
            <a:ext cx="2395500" cy="311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b="1">
                <a:solidFill>
                  <a:srgbClr val="CF212F"/>
                </a:solidFill>
                <a:latin typeface="Calibri"/>
                <a:ea typeface="Calibri"/>
                <a:cs typeface="Calibri"/>
                <a:sym typeface="Calibri"/>
              </a:rPr>
              <a:t>!</a:t>
            </a:r>
            <a:r>
              <a:rPr lang="en" sz="700" b="1">
                <a:solidFill>
                  <a:srgbClr val="CF212F"/>
                </a:solidFill>
                <a:latin typeface="Calibri"/>
                <a:ea typeface="Calibri"/>
                <a:cs typeface="Calibri"/>
                <a:sym typeface="Calibri"/>
              </a:rPr>
              <a:t> </a:t>
            </a:r>
            <a:r>
              <a:rPr lang="en" sz="700">
                <a:solidFill>
                  <a:srgbClr val="4BA0CC"/>
                </a:solidFill>
              </a:rPr>
              <a:t>1 receipt(s) needed to approve your claims </a:t>
            </a:r>
            <a:endParaRPr sz="300">
              <a:solidFill>
                <a:srgbClr val="4BA0CC"/>
              </a:solidFill>
            </a:endParaRPr>
          </a:p>
        </p:txBody>
      </p:sp>
      <p:pic>
        <p:nvPicPr>
          <p:cNvPr id="13175" name="Google Shape;13175;p145"/>
          <p:cNvPicPr preferRelativeResize="0"/>
          <p:nvPr/>
        </p:nvPicPr>
        <p:blipFill rotWithShape="1">
          <a:blip r:embed="rId6">
            <a:alphaModFix/>
          </a:blip>
          <a:srcRect b="17641"/>
          <a:stretch/>
        </p:blipFill>
        <p:spPr>
          <a:xfrm>
            <a:off x="2017400" y="3760923"/>
            <a:ext cx="2196600" cy="339200"/>
          </a:xfrm>
          <a:prstGeom prst="rect">
            <a:avLst/>
          </a:prstGeom>
          <a:noFill/>
          <a:ln>
            <a:noFill/>
          </a:ln>
        </p:spPr>
      </p:pic>
      <p:pic>
        <p:nvPicPr>
          <p:cNvPr id="13176" name="Google Shape;13176;p145"/>
          <p:cNvPicPr preferRelativeResize="0"/>
          <p:nvPr/>
        </p:nvPicPr>
        <p:blipFill rotWithShape="1">
          <a:blip r:embed="rId7">
            <a:alphaModFix/>
          </a:blip>
          <a:srcRect b="20954"/>
          <a:stretch/>
        </p:blipFill>
        <p:spPr>
          <a:xfrm>
            <a:off x="1759725" y="2013125"/>
            <a:ext cx="5644549" cy="3075625"/>
          </a:xfrm>
          <a:prstGeom prst="rect">
            <a:avLst/>
          </a:prstGeom>
          <a:noFill/>
          <a:ln>
            <a:noFill/>
          </a:ln>
        </p:spPr>
      </p:pic>
      <p:sp>
        <p:nvSpPr>
          <p:cNvPr id="13177" name="Google Shape;13177;p145"/>
          <p:cNvSpPr/>
          <p:nvPr/>
        </p:nvSpPr>
        <p:spPr>
          <a:xfrm rot="-2215">
            <a:off x="4173188" y="3184165"/>
            <a:ext cx="931200" cy="445200"/>
          </a:xfrm>
          <a:prstGeom prst="leftArrow">
            <a:avLst>
              <a:gd name="adj1" fmla="val 50000"/>
              <a:gd name="adj2" fmla="val 5000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2884"/>
        <p:cNvGrpSpPr/>
        <p:nvPr/>
      </p:nvGrpSpPr>
      <p:grpSpPr>
        <a:xfrm>
          <a:off x="0" y="0"/>
          <a:ext cx="0" cy="0"/>
          <a:chOff x="0" y="0"/>
          <a:chExt cx="0" cy="0"/>
        </a:xfrm>
      </p:grpSpPr>
      <p:sp>
        <p:nvSpPr>
          <p:cNvPr id="12885" name="Google Shape;12885;p128"/>
          <p:cNvSpPr txBox="1">
            <a:spLocks noGrp="1"/>
          </p:cNvSpPr>
          <p:nvPr>
            <p:ph type="ctrTitle"/>
          </p:nvPr>
        </p:nvSpPr>
        <p:spPr>
          <a:xfrm>
            <a:off x="311700" y="1860176"/>
            <a:ext cx="4725600" cy="1410600"/>
          </a:xfrm>
          <a:prstGeom prst="rect">
            <a:avLst/>
          </a:prstGeom>
        </p:spPr>
        <p:txBody>
          <a:bodyPr spcFirstLastPara="1" wrap="square" lIns="91425" tIns="91425" rIns="91425" bIns="91425" anchor="b" anchorCtr="0">
            <a:normAutofit/>
          </a:bodyPr>
          <a:lstStyle/>
          <a:p>
            <a:pPr marL="0" lvl="0" indent="0" algn="l" rtl="0">
              <a:spcBef>
                <a:spcPts val="0"/>
              </a:spcBef>
              <a:spcAft>
                <a:spcPts val="0"/>
              </a:spcAft>
              <a:buNone/>
            </a:pPr>
            <a:r>
              <a:rPr lang="en"/>
              <a:t>Client name</a:t>
            </a:r>
            <a:endParaRPr/>
          </a:p>
        </p:txBody>
      </p:sp>
      <p:sp>
        <p:nvSpPr>
          <p:cNvPr id="12886" name="Google Shape;12886;p128"/>
          <p:cNvSpPr txBox="1">
            <a:spLocks noGrp="1"/>
          </p:cNvSpPr>
          <p:nvPr>
            <p:ph type="subTitle" idx="1"/>
          </p:nvPr>
        </p:nvSpPr>
        <p:spPr>
          <a:xfrm>
            <a:off x="311700" y="3370575"/>
            <a:ext cx="5139600" cy="518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Getting started blocked Health Savings Accounts (HSAs)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E2F0F9">
            <a:alpha val="58099"/>
          </a:srgbClr>
        </a:solidFill>
        <a:effectLst/>
      </p:bgPr>
    </p:bg>
    <p:spTree>
      <p:nvGrpSpPr>
        <p:cNvPr id="1" name="Shape 13181"/>
        <p:cNvGrpSpPr/>
        <p:nvPr/>
      </p:nvGrpSpPr>
      <p:grpSpPr>
        <a:xfrm>
          <a:off x="0" y="0"/>
          <a:ext cx="0" cy="0"/>
          <a:chOff x="0" y="0"/>
          <a:chExt cx="0" cy="0"/>
        </a:xfrm>
      </p:grpSpPr>
      <p:pic>
        <p:nvPicPr>
          <p:cNvPr id="13182" name="Google Shape;13182;p146"/>
          <p:cNvPicPr preferRelativeResize="0"/>
          <p:nvPr/>
        </p:nvPicPr>
        <p:blipFill rotWithShape="1">
          <a:blip r:embed="rId3">
            <a:alphaModFix/>
          </a:blip>
          <a:srcRect l="372" r="23511" b="5428"/>
          <a:stretch/>
        </p:blipFill>
        <p:spPr>
          <a:xfrm>
            <a:off x="1563275" y="1017400"/>
            <a:ext cx="6023750" cy="3774100"/>
          </a:xfrm>
          <a:prstGeom prst="rect">
            <a:avLst/>
          </a:prstGeom>
          <a:noFill/>
          <a:ln>
            <a:noFill/>
          </a:ln>
        </p:spPr>
      </p:pic>
      <p:sp>
        <p:nvSpPr>
          <p:cNvPr id="13183" name="Google Shape;13183;p146"/>
          <p:cNvSpPr txBox="1">
            <a:spLocks noGrp="1"/>
          </p:cNvSpPr>
          <p:nvPr>
            <p:ph type="title"/>
          </p:nvPr>
        </p:nvSpPr>
        <p:spPr>
          <a:xfrm>
            <a:off x="244350" y="200600"/>
            <a:ext cx="8661600" cy="311400"/>
          </a:xfrm>
          <a:prstGeom prst="rect">
            <a:avLst/>
          </a:prstGeom>
        </p:spPr>
        <p:txBody>
          <a:bodyPr spcFirstLastPara="1" wrap="square" lIns="91425" tIns="91425" rIns="91425" bIns="91425" anchor="t" anchorCtr="0">
            <a:normAutofit fontScale="90000"/>
          </a:bodyPr>
          <a:lstStyle/>
          <a:p>
            <a:pPr marL="0" lvl="0" indent="0" algn="l" rtl="0">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marL="0" lvl="0" indent="0" algn="l" rtl="0">
              <a:spcBef>
                <a:spcPts val="0"/>
              </a:spcBef>
              <a:spcAft>
                <a:spcPts val="0"/>
              </a:spcAft>
              <a:buNone/>
            </a:pPr>
            <a:endParaRPr sz="1955">
              <a:latin typeface="Inter Medium"/>
              <a:ea typeface="Inter Medium"/>
              <a:cs typeface="Inter Medium"/>
              <a:sym typeface="Inter Medium"/>
            </a:endParaRPr>
          </a:p>
          <a:p>
            <a:pPr marL="0" lvl="0" indent="0" algn="l" rtl="0">
              <a:spcBef>
                <a:spcPts val="0"/>
              </a:spcBef>
              <a:spcAft>
                <a:spcPts val="0"/>
              </a:spcAft>
              <a:buNone/>
            </a:pPr>
            <a:endParaRPr/>
          </a:p>
        </p:txBody>
      </p:sp>
      <p:sp>
        <p:nvSpPr>
          <p:cNvPr id="13184" name="Google Shape;13184;p146"/>
          <p:cNvSpPr/>
          <p:nvPr/>
        </p:nvSpPr>
        <p:spPr>
          <a:xfrm rot="10797785">
            <a:off x="3444563" y="2083840"/>
            <a:ext cx="931200" cy="445200"/>
          </a:xfrm>
          <a:prstGeom prst="leftArrow">
            <a:avLst>
              <a:gd name="adj1" fmla="val 50000"/>
              <a:gd name="adj2" fmla="val 5000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E2F0F9">
            <a:alpha val="58099"/>
          </a:srgbClr>
        </a:solidFill>
        <a:effectLst/>
      </p:bgPr>
    </p:bg>
    <p:spTree>
      <p:nvGrpSpPr>
        <p:cNvPr id="1" name="Shape 13188"/>
        <p:cNvGrpSpPr/>
        <p:nvPr/>
      </p:nvGrpSpPr>
      <p:grpSpPr>
        <a:xfrm>
          <a:off x="0" y="0"/>
          <a:ext cx="0" cy="0"/>
          <a:chOff x="0" y="0"/>
          <a:chExt cx="0" cy="0"/>
        </a:xfrm>
      </p:grpSpPr>
      <p:sp>
        <p:nvSpPr>
          <p:cNvPr id="13189" name="Google Shape;13189;p147"/>
          <p:cNvSpPr txBox="1">
            <a:spLocks noGrp="1"/>
          </p:cNvSpPr>
          <p:nvPr>
            <p:ph type="title"/>
          </p:nvPr>
        </p:nvSpPr>
        <p:spPr>
          <a:xfrm>
            <a:off x="244350" y="200600"/>
            <a:ext cx="8661600" cy="311400"/>
          </a:xfrm>
          <a:prstGeom prst="rect">
            <a:avLst/>
          </a:prstGeom>
        </p:spPr>
        <p:txBody>
          <a:bodyPr spcFirstLastPara="1" wrap="square" lIns="91425" tIns="91425" rIns="91425" bIns="91425" anchor="t" anchorCtr="0">
            <a:normAutofit fontScale="90000"/>
          </a:bodyPr>
          <a:lstStyle/>
          <a:p>
            <a:pPr marL="0" lvl="0" indent="0" algn="l" rtl="0">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marL="0" lvl="0" indent="0" algn="l" rtl="0">
              <a:spcBef>
                <a:spcPts val="0"/>
              </a:spcBef>
              <a:spcAft>
                <a:spcPts val="0"/>
              </a:spcAft>
              <a:buNone/>
            </a:pPr>
            <a:endParaRPr sz="1955">
              <a:latin typeface="Inter Medium"/>
              <a:ea typeface="Inter Medium"/>
              <a:cs typeface="Inter Medium"/>
              <a:sym typeface="Inter Medium"/>
            </a:endParaRPr>
          </a:p>
          <a:p>
            <a:pPr marL="0" lvl="0" indent="0" algn="l" rtl="0">
              <a:spcBef>
                <a:spcPts val="0"/>
              </a:spcBef>
              <a:spcAft>
                <a:spcPts val="0"/>
              </a:spcAft>
              <a:buNone/>
            </a:pPr>
            <a:endParaRPr/>
          </a:p>
        </p:txBody>
      </p:sp>
      <p:pic>
        <p:nvPicPr>
          <p:cNvPr id="13190" name="Google Shape;13190;p147"/>
          <p:cNvPicPr preferRelativeResize="0"/>
          <p:nvPr/>
        </p:nvPicPr>
        <p:blipFill rotWithShape="1">
          <a:blip r:embed="rId3">
            <a:alphaModFix/>
          </a:blip>
          <a:srcRect l="372" r="23511" b="5428"/>
          <a:stretch/>
        </p:blipFill>
        <p:spPr>
          <a:xfrm>
            <a:off x="1563275" y="1017400"/>
            <a:ext cx="6023750" cy="3774100"/>
          </a:xfrm>
          <a:prstGeom prst="rect">
            <a:avLst/>
          </a:prstGeom>
          <a:noFill/>
          <a:ln>
            <a:noFill/>
          </a:ln>
        </p:spPr>
      </p:pic>
      <p:pic>
        <p:nvPicPr>
          <p:cNvPr id="13191" name="Google Shape;13191;p147"/>
          <p:cNvPicPr preferRelativeResize="0"/>
          <p:nvPr/>
        </p:nvPicPr>
        <p:blipFill rotWithShape="1">
          <a:blip r:embed="rId4">
            <a:alphaModFix/>
          </a:blip>
          <a:srcRect l="555" t="870" r="64723" b="53769"/>
          <a:stretch/>
        </p:blipFill>
        <p:spPr>
          <a:xfrm>
            <a:off x="1610025" y="1042375"/>
            <a:ext cx="2738352" cy="1805375"/>
          </a:xfrm>
          <a:prstGeom prst="rect">
            <a:avLst/>
          </a:prstGeom>
          <a:noFill/>
          <a:ln>
            <a:noFill/>
          </a:ln>
          <a:effectLst>
            <a:outerShdw blurRad="57150" dist="19050" dir="5400000" algn="bl" rotWithShape="0">
              <a:srgbClr val="000000">
                <a:alpha val="50000"/>
              </a:srgbClr>
            </a:outerShdw>
          </a:effectLst>
        </p:spPr>
      </p:pic>
      <p:sp>
        <p:nvSpPr>
          <p:cNvPr id="13192" name="Google Shape;13192;p147"/>
          <p:cNvSpPr/>
          <p:nvPr/>
        </p:nvSpPr>
        <p:spPr>
          <a:xfrm rot="-2215">
            <a:off x="2885813" y="1214990"/>
            <a:ext cx="931200" cy="445200"/>
          </a:xfrm>
          <a:prstGeom prst="leftArrow">
            <a:avLst>
              <a:gd name="adj1" fmla="val 50000"/>
              <a:gd name="adj2" fmla="val 5000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E2F0F9">
            <a:alpha val="58099"/>
          </a:srgbClr>
        </a:solidFill>
        <a:effectLst/>
      </p:bgPr>
    </p:bg>
    <p:spTree>
      <p:nvGrpSpPr>
        <p:cNvPr id="1" name="Shape 13196"/>
        <p:cNvGrpSpPr/>
        <p:nvPr/>
      </p:nvGrpSpPr>
      <p:grpSpPr>
        <a:xfrm>
          <a:off x="0" y="0"/>
          <a:ext cx="0" cy="0"/>
          <a:chOff x="0" y="0"/>
          <a:chExt cx="0" cy="0"/>
        </a:xfrm>
      </p:grpSpPr>
      <p:sp>
        <p:nvSpPr>
          <p:cNvPr id="13197" name="Google Shape;13197;p148"/>
          <p:cNvSpPr txBox="1">
            <a:spLocks noGrp="1"/>
          </p:cNvSpPr>
          <p:nvPr>
            <p:ph type="title"/>
          </p:nvPr>
        </p:nvSpPr>
        <p:spPr>
          <a:xfrm>
            <a:off x="244350" y="200600"/>
            <a:ext cx="8661600" cy="311400"/>
          </a:xfrm>
          <a:prstGeom prst="rect">
            <a:avLst/>
          </a:prstGeom>
        </p:spPr>
        <p:txBody>
          <a:bodyPr spcFirstLastPara="1" wrap="square" lIns="91425" tIns="91425" rIns="91425" bIns="91425" anchor="t" anchorCtr="0">
            <a:normAutofit fontScale="90000"/>
          </a:bodyPr>
          <a:lstStyle/>
          <a:p>
            <a:pPr marL="0" lvl="0" indent="0" algn="l" rtl="0">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marL="0" lvl="0" indent="0" algn="l" rtl="0">
              <a:spcBef>
                <a:spcPts val="0"/>
              </a:spcBef>
              <a:spcAft>
                <a:spcPts val="0"/>
              </a:spcAft>
              <a:buNone/>
            </a:pPr>
            <a:endParaRPr sz="1955">
              <a:latin typeface="Inter Medium"/>
              <a:ea typeface="Inter Medium"/>
              <a:cs typeface="Inter Medium"/>
              <a:sym typeface="Inter Medium"/>
            </a:endParaRPr>
          </a:p>
          <a:p>
            <a:pPr marL="0" lvl="0" indent="0" algn="l" rtl="0">
              <a:spcBef>
                <a:spcPts val="0"/>
              </a:spcBef>
              <a:spcAft>
                <a:spcPts val="0"/>
              </a:spcAft>
              <a:buNone/>
            </a:pPr>
            <a:endParaRPr/>
          </a:p>
        </p:txBody>
      </p:sp>
      <p:pic>
        <p:nvPicPr>
          <p:cNvPr id="13198" name="Google Shape;13198;p148"/>
          <p:cNvPicPr preferRelativeResize="0"/>
          <p:nvPr/>
        </p:nvPicPr>
        <p:blipFill rotWithShape="1">
          <a:blip r:embed="rId3">
            <a:alphaModFix/>
          </a:blip>
          <a:srcRect l="372" r="23511" b="5428"/>
          <a:stretch/>
        </p:blipFill>
        <p:spPr>
          <a:xfrm>
            <a:off x="1563275" y="1017400"/>
            <a:ext cx="6023750" cy="3774100"/>
          </a:xfrm>
          <a:prstGeom prst="rect">
            <a:avLst/>
          </a:prstGeom>
          <a:noFill/>
          <a:ln>
            <a:noFill/>
          </a:ln>
        </p:spPr>
      </p:pic>
      <p:pic>
        <p:nvPicPr>
          <p:cNvPr id="13199" name="Google Shape;13199;p148"/>
          <p:cNvPicPr preferRelativeResize="0"/>
          <p:nvPr/>
        </p:nvPicPr>
        <p:blipFill rotWithShape="1">
          <a:blip r:embed="rId4">
            <a:alphaModFix/>
          </a:blip>
          <a:srcRect l="555" t="870" r="64723" b="53769"/>
          <a:stretch/>
        </p:blipFill>
        <p:spPr>
          <a:xfrm>
            <a:off x="1610025" y="1042375"/>
            <a:ext cx="2738352" cy="1805375"/>
          </a:xfrm>
          <a:prstGeom prst="rect">
            <a:avLst/>
          </a:prstGeom>
          <a:noFill/>
          <a:ln>
            <a:noFill/>
          </a:ln>
          <a:effectLst>
            <a:outerShdw blurRad="57150" dist="19050" dir="5400000" algn="bl" rotWithShape="0">
              <a:srgbClr val="000000">
                <a:alpha val="50000"/>
              </a:srgbClr>
            </a:outerShdw>
          </a:effectLst>
        </p:spPr>
      </p:pic>
      <p:sp>
        <p:nvSpPr>
          <p:cNvPr id="13200" name="Google Shape;13200;p148"/>
          <p:cNvSpPr/>
          <p:nvPr/>
        </p:nvSpPr>
        <p:spPr>
          <a:xfrm>
            <a:off x="4862125" y="2273150"/>
            <a:ext cx="533100" cy="699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pic>
        <p:nvPicPr>
          <p:cNvPr id="13201" name="Google Shape;13201;p148"/>
          <p:cNvPicPr preferRelativeResize="0"/>
          <p:nvPr/>
        </p:nvPicPr>
        <p:blipFill rotWithShape="1">
          <a:blip r:embed="rId5">
            <a:alphaModFix/>
          </a:blip>
          <a:srcRect l="42386" t="31310" r="53541" b="65925"/>
          <a:stretch/>
        </p:blipFill>
        <p:spPr>
          <a:xfrm>
            <a:off x="4882896" y="2249424"/>
            <a:ext cx="372350" cy="127549"/>
          </a:xfrm>
          <a:prstGeom prst="rect">
            <a:avLst/>
          </a:prstGeom>
          <a:noFill/>
          <a:ln>
            <a:noFill/>
          </a:ln>
        </p:spPr>
      </p:pic>
      <p:sp>
        <p:nvSpPr>
          <p:cNvPr id="13202" name="Google Shape;13202;p148"/>
          <p:cNvSpPr/>
          <p:nvPr/>
        </p:nvSpPr>
        <p:spPr>
          <a:xfrm>
            <a:off x="4859825" y="2244350"/>
            <a:ext cx="418500" cy="127500"/>
          </a:xfrm>
          <a:prstGeom prst="rect">
            <a:avLst/>
          </a:prstGeom>
          <a:solidFill>
            <a:srgbClr val="FFBF3F">
              <a:alpha val="22500"/>
            </a:srgbClr>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sp>
        <p:nvSpPr>
          <p:cNvPr id="13203" name="Google Shape;13203;p148"/>
          <p:cNvSpPr/>
          <p:nvPr/>
        </p:nvSpPr>
        <p:spPr>
          <a:xfrm rot="-2215">
            <a:off x="5327063" y="2085490"/>
            <a:ext cx="931200" cy="445200"/>
          </a:xfrm>
          <a:prstGeom prst="leftArrow">
            <a:avLst>
              <a:gd name="adj1" fmla="val 50000"/>
              <a:gd name="adj2" fmla="val 5000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E2F0F9">
            <a:alpha val="58099"/>
          </a:srgbClr>
        </a:solidFill>
        <a:effectLst/>
      </p:bgPr>
    </p:bg>
    <p:spTree>
      <p:nvGrpSpPr>
        <p:cNvPr id="1" name="Shape 13207"/>
        <p:cNvGrpSpPr/>
        <p:nvPr/>
      </p:nvGrpSpPr>
      <p:grpSpPr>
        <a:xfrm>
          <a:off x="0" y="0"/>
          <a:ext cx="0" cy="0"/>
          <a:chOff x="0" y="0"/>
          <a:chExt cx="0" cy="0"/>
        </a:xfrm>
      </p:grpSpPr>
      <p:sp>
        <p:nvSpPr>
          <p:cNvPr id="13208" name="Google Shape;13208;p149"/>
          <p:cNvSpPr txBox="1">
            <a:spLocks noGrp="1"/>
          </p:cNvSpPr>
          <p:nvPr>
            <p:ph type="title"/>
          </p:nvPr>
        </p:nvSpPr>
        <p:spPr>
          <a:xfrm>
            <a:off x="244350" y="200600"/>
            <a:ext cx="8661600" cy="311400"/>
          </a:xfrm>
          <a:prstGeom prst="rect">
            <a:avLst/>
          </a:prstGeom>
        </p:spPr>
        <p:txBody>
          <a:bodyPr spcFirstLastPara="1" wrap="square" lIns="91425" tIns="91425" rIns="91425" bIns="91425" anchor="t" anchorCtr="0">
            <a:normAutofit fontScale="90000"/>
          </a:bodyPr>
          <a:lstStyle/>
          <a:p>
            <a:pPr marL="0" lvl="0" indent="0" algn="l" rtl="0">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marL="0" lvl="0" indent="0" algn="l" rtl="0">
              <a:spcBef>
                <a:spcPts val="0"/>
              </a:spcBef>
              <a:spcAft>
                <a:spcPts val="0"/>
              </a:spcAft>
              <a:buNone/>
            </a:pPr>
            <a:endParaRPr sz="1955">
              <a:latin typeface="Inter Medium"/>
              <a:ea typeface="Inter Medium"/>
              <a:cs typeface="Inter Medium"/>
              <a:sym typeface="Inter Medium"/>
            </a:endParaRPr>
          </a:p>
          <a:p>
            <a:pPr marL="0" lvl="0" indent="0" algn="l" rtl="0">
              <a:spcBef>
                <a:spcPts val="0"/>
              </a:spcBef>
              <a:spcAft>
                <a:spcPts val="0"/>
              </a:spcAft>
              <a:buNone/>
            </a:pPr>
            <a:endParaRPr/>
          </a:p>
        </p:txBody>
      </p:sp>
      <p:pic>
        <p:nvPicPr>
          <p:cNvPr id="13209" name="Google Shape;13209;p149"/>
          <p:cNvPicPr preferRelativeResize="0"/>
          <p:nvPr/>
        </p:nvPicPr>
        <p:blipFill rotWithShape="1">
          <a:blip r:embed="rId3">
            <a:alphaModFix/>
          </a:blip>
          <a:srcRect l="372" r="23511" b="5428"/>
          <a:stretch/>
        </p:blipFill>
        <p:spPr>
          <a:xfrm>
            <a:off x="1563275" y="1017400"/>
            <a:ext cx="6023750" cy="3774100"/>
          </a:xfrm>
          <a:prstGeom prst="rect">
            <a:avLst/>
          </a:prstGeom>
          <a:noFill/>
          <a:ln>
            <a:noFill/>
          </a:ln>
        </p:spPr>
      </p:pic>
      <p:pic>
        <p:nvPicPr>
          <p:cNvPr id="13210" name="Google Shape;13210;p149"/>
          <p:cNvPicPr preferRelativeResize="0"/>
          <p:nvPr/>
        </p:nvPicPr>
        <p:blipFill rotWithShape="1">
          <a:blip r:embed="rId4">
            <a:alphaModFix/>
          </a:blip>
          <a:srcRect l="555" t="870" r="64723" b="53769"/>
          <a:stretch/>
        </p:blipFill>
        <p:spPr>
          <a:xfrm>
            <a:off x="1610025" y="1042375"/>
            <a:ext cx="2738352" cy="1805375"/>
          </a:xfrm>
          <a:prstGeom prst="rect">
            <a:avLst/>
          </a:prstGeom>
          <a:noFill/>
          <a:ln>
            <a:noFill/>
          </a:ln>
          <a:effectLst>
            <a:outerShdw blurRad="57150" dist="19050" dir="5400000" algn="bl" rotWithShape="0">
              <a:srgbClr val="000000">
                <a:alpha val="50000"/>
              </a:srgbClr>
            </a:outerShdw>
          </a:effectLst>
        </p:spPr>
      </p:pic>
      <p:sp>
        <p:nvSpPr>
          <p:cNvPr id="13211" name="Google Shape;13211;p149"/>
          <p:cNvSpPr/>
          <p:nvPr/>
        </p:nvSpPr>
        <p:spPr>
          <a:xfrm rot="-2215">
            <a:off x="6496038" y="3324565"/>
            <a:ext cx="931200" cy="445200"/>
          </a:xfrm>
          <a:prstGeom prst="leftArrow">
            <a:avLst>
              <a:gd name="adj1" fmla="val 50000"/>
              <a:gd name="adj2" fmla="val 5000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149"/>
          <p:cNvSpPr/>
          <p:nvPr/>
        </p:nvSpPr>
        <p:spPr>
          <a:xfrm>
            <a:off x="4862125" y="2273150"/>
            <a:ext cx="533100" cy="699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Inter"/>
              <a:ea typeface="Inter"/>
              <a:cs typeface="Inter"/>
              <a:sym typeface="Inter"/>
            </a:endParaRPr>
          </a:p>
        </p:txBody>
      </p:sp>
      <p:pic>
        <p:nvPicPr>
          <p:cNvPr id="13213" name="Google Shape;13213;p149"/>
          <p:cNvPicPr preferRelativeResize="0"/>
          <p:nvPr/>
        </p:nvPicPr>
        <p:blipFill rotWithShape="1">
          <a:blip r:embed="rId5">
            <a:alphaModFix/>
          </a:blip>
          <a:srcRect l="42386" t="31310" r="53541" b="65925"/>
          <a:stretch/>
        </p:blipFill>
        <p:spPr>
          <a:xfrm>
            <a:off x="4882896" y="2249424"/>
            <a:ext cx="372350" cy="127549"/>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3217"/>
        <p:cNvGrpSpPr/>
        <p:nvPr/>
      </p:nvGrpSpPr>
      <p:grpSpPr>
        <a:xfrm>
          <a:off x="0" y="0"/>
          <a:ext cx="0" cy="0"/>
          <a:chOff x="0" y="0"/>
          <a:chExt cx="0" cy="0"/>
        </a:xfrm>
      </p:grpSpPr>
      <p:sp>
        <p:nvSpPr>
          <p:cNvPr id="13218" name="Google Shape;13218;p150"/>
          <p:cNvSpPr txBox="1"/>
          <p:nvPr/>
        </p:nvSpPr>
        <p:spPr>
          <a:xfrm>
            <a:off x="311700" y="4543425"/>
            <a:ext cx="1212300" cy="3078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endParaRPr sz="800">
              <a:solidFill>
                <a:schemeClr val="dk2"/>
              </a:solidFill>
              <a:latin typeface="Inter Medium"/>
              <a:ea typeface="Inter Medium"/>
              <a:cs typeface="Inter Medium"/>
              <a:sym typeface="Inter Medium"/>
            </a:endParaRPr>
          </a:p>
        </p:txBody>
      </p:sp>
      <p:sp>
        <p:nvSpPr>
          <p:cNvPr id="13219" name="Google Shape;13219;p150"/>
          <p:cNvSpPr txBox="1"/>
          <p:nvPr/>
        </p:nvSpPr>
        <p:spPr>
          <a:xfrm>
            <a:off x="311700" y="4543425"/>
            <a:ext cx="1809900" cy="3078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800">
                <a:solidFill>
                  <a:schemeClr val="dk2"/>
                </a:solidFill>
                <a:latin typeface="Inter Medium"/>
                <a:ea typeface="Inter Medium"/>
                <a:cs typeface="Inter Medium"/>
                <a:sym typeface="Inter Medium"/>
              </a:rPr>
              <a:t>Proprietary &amp; Confidential</a:t>
            </a:r>
            <a:endParaRPr sz="800">
              <a:solidFill>
                <a:schemeClr val="dk2"/>
              </a:solidFill>
              <a:latin typeface="Inter Medium"/>
              <a:ea typeface="Inter Medium"/>
              <a:cs typeface="Inter Medium"/>
              <a:sym typeface="Inter Medium"/>
            </a:endParaRPr>
          </a:p>
        </p:txBody>
      </p:sp>
      <p:sp>
        <p:nvSpPr>
          <p:cNvPr id="13220" name="Google Shape;13220;p150"/>
          <p:cNvSpPr txBox="1">
            <a:spLocks noGrp="1"/>
          </p:cNvSpPr>
          <p:nvPr>
            <p:ph type="sldNum" idx="4294967295"/>
          </p:nvPr>
        </p:nvSpPr>
        <p:spPr>
          <a:xfrm>
            <a:off x="8671884" y="4749901"/>
            <a:ext cx="548700" cy="393600"/>
          </a:xfrm>
          <a:prstGeom prst="rect">
            <a:avLst/>
          </a:prstGeom>
        </p:spPr>
        <p:txBody>
          <a:bodyPr spcFirstLastPara="1" wrap="square" lIns="91425" tIns="91425" rIns="91425" bIns="91425" anchor="ctr" anchorCtr="0">
            <a:normAutofit/>
          </a:bodyPr>
          <a:lstStyle/>
          <a:p>
            <a:pPr marL="0" lvl="0" indent="0" algn="r" rtl="0">
              <a:spcBef>
                <a:spcPts val="0"/>
              </a:spcBef>
              <a:spcAft>
                <a:spcPts val="0"/>
              </a:spcAft>
              <a:buNone/>
            </a:pPr>
            <a:fld id="{00000000-1234-1234-1234-123412341234}" type="slidenum">
              <a:rPr lang="en"/>
              <a:t>24</a:t>
            </a:fld>
            <a:endParaRPr/>
          </a:p>
        </p:txBody>
      </p:sp>
      <p:pic>
        <p:nvPicPr>
          <p:cNvPr id="13221" name="Google Shape;13221;p150"/>
          <p:cNvPicPr preferRelativeResize="0"/>
          <p:nvPr/>
        </p:nvPicPr>
        <p:blipFill rotWithShape="1">
          <a:blip r:embed="rId3">
            <a:alphaModFix/>
          </a:blip>
          <a:srcRect t="6219" b="9740"/>
          <a:stretch/>
        </p:blipFill>
        <p:spPr>
          <a:xfrm>
            <a:off x="5064875" y="0"/>
            <a:ext cx="4079125" cy="5143501"/>
          </a:xfrm>
          <a:prstGeom prst="rect">
            <a:avLst/>
          </a:prstGeom>
          <a:noFill/>
          <a:ln>
            <a:noFill/>
          </a:ln>
        </p:spPr>
      </p:pic>
      <p:sp>
        <p:nvSpPr>
          <p:cNvPr id="13222" name="Google Shape;13222;p150"/>
          <p:cNvSpPr txBox="1">
            <a:spLocks noGrp="1"/>
          </p:cNvSpPr>
          <p:nvPr>
            <p:ph type="ctrTitle"/>
          </p:nvPr>
        </p:nvSpPr>
        <p:spPr>
          <a:xfrm>
            <a:off x="311700" y="1643525"/>
            <a:ext cx="4556700" cy="2610300"/>
          </a:xfrm>
          <a:prstGeom prst="rect">
            <a:avLst/>
          </a:prstGeom>
        </p:spPr>
        <p:txBody>
          <a:bodyPr spcFirstLastPara="1" wrap="square" lIns="91425" tIns="91425" rIns="91425" bIns="91425" anchor="ctr" anchorCtr="0">
            <a:normAutofit/>
          </a:bodyPr>
          <a:lstStyle/>
          <a:p>
            <a:pPr marL="0" lvl="0" indent="0" algn="l" rtl="0">
              <a:spcBef>
                <a:spcPts val="0"/>
              </a:spcBef>
              <a:spcAft>
                <a:spcPts val="0"/>
              </a:spcAft>
              <a:buNone/>
            </a:pPr>
            <a:r>
              <a:rPr lang="en" sz="3200"/>
              <a:t>How to upload documents to validate a blocked HSA in the WEX benefits mobile app</a:t>
            </a:r>
            <a:endParaRPr sz="3600"/>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3226"/>
        <p:cNvGrpSpPr/>
        <p:nvPr/>
      </p:nvGrpSpPr>
      <p:grpSpPr>
        <a:xfrm>
          <a:off x="0" y="0"/>
          <a:ext cx="0" cy="0"/>
          <a:chOff x="0" y="0"/>
          <a:chExt cx="0" cy="0"/>
        </a:xfrm>
      </p:grpSpPr>
      <p:sp>
        <p:nvSpPr>
          <p:cNvPr id="13227" name="Google Shape;13227;p151"/>
          <p:cNvSpPr/>
          <p:nvPr/>
        </p:nvSpPr>
        <p:spPr>
          <a:xfrm>
            <a:off x="6932576" y="785754"/>
            <a:ext cx="1786800" cy="3514200"/>
          </a:xfrm>
          <a:prstGeom prst="roundRect">
            <a:avLst>
              <a:gd name="adj" fmla="val 13743"/>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151"/>
          <p:cNvSpPr/>
          <p:nvPr/>
        </p:nvSpPr>
        <p:spPr>
          <a:xfrm>
            <a:off x="5199076" y="785754"/>
            <a:ext cx="1786800" cy="3514200"/>
          </a:xfrm>
          <a:prstGeom prst="roundRect">
            <a:avLst>
              <a:gd name="adj" fmla="val 13743"/>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151"/>
          <p:cNvSpPr txBox="1">
            <a:spLocks noGrp="1"/>
          </p:cNvSpPr>
          <p:nvPr>
            <p:ph type="subTitle" idx="2"/>
          </p:nvPr>
        </p:nvSpPr>
        <p:spPr>
          <a:xfrm>
            <a:off x="581025" y="201937"/>
            <a:ext cx="4029000" cy="316800"/>
          </a:xfrm>
          <a:prstGeom prst="rect">
            <a:avLst/>
          </a:prstGeom>
        </p:spPr>
        <p:txBody>
          <a:bodyPr spcFirstLastPara="1" wrap="square" lIns="91425" tIns="91425" rIns="91425" bIns="91425" anchor="ctr" anchorCtr="0">
            <a:noAutofit/>
          </a:bodyPr>
          <a:lstStyle/>
          <a:p>
            <a:pPr marL="0" lvl="0" indent="0" algn="l" rtl="0">
              <a:spcBef>
                <a:spcPts val="0"/>
              </a:spcBef>
              <a:spcAft>
                <a:spcPts val="1200"/>
              </a:spcAft>
              <a:buNone/>
            </a:pPr>
            <a:r>
              <a:rPr lang="en"/>
              <a:t>How to accept terms and conditions in the benefits mobile app </a:t>
            </a:r>
            <a:endParaRPr>
              <a:latin typeface="Inter Medium"/>
              <a:ea typeface="Inter Medium"/>
              <a:cs typeface="Inter Medium"/>
              <a:sym typeface="Inter Medium"/>
            </a:endParaRPr>
          </a:p>
        </p:txBody>
      </p:sp>
      <p:sp>
        <p:nvSpPr>
          <p:cNvPr id="13230" name="Google Shape;13230;p151"/>
          <p:cNvSpPr/>
          <p:nvPr/>
        </p:nvSpPr>
        <p:spPr>
          <a:xfrm>
            <a:off x="5803700" y="519450"/>
            <a:ext cx="2303100" cy="4104600"/>
          </a:xfrm>
          <a:prstGeom prst="roundRect">
            <a:avLst>
              <a:gd name="adj" fmla="val 13743"/>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231" name="Google Shape;13231;p151"/>
          <p:cNvPicPr preferRelativeResize="0"/>
          <p:nvPr/>
        </p:nvPicPr>
        <p:blipFill rotWithShape="1">
          <a:blip r:embed="rId3">
            <a:alphaModFix/>
          </a:blip>
          <a:srcRect l="10636" t="4637" r="11784" b="88117"/>
          <a:stretch/>
        </p:blipFill>
        <p:spPr>
          <a:xfrm>
            <a:off x="6048700" y="646775"/>
            <a:ext cx="1786799" cy="445501"/>
          </a:xfrm>
          <a:prstGeom prst="rect">
            <a:avLst/>
          </a:prstGeom>
          <a:noFill/>
          <a:ln>
            <a:noFill/>
          </a:ln>
        </p:spPr>
      </p:pic>
      <p:sp>
        <p:nvSpPr>
          <p:cNvPr id="13232" name="Google Shape;13232;p151"/>
          <p:cNvSpPr txBox="1"/>
          <p:nvPr/>
        </p:nvSpPr>
        <p:spPr>
          <a:xfrm>
            <a:off x="887700" y="1795550"/>
            <a:ext cx="3684300" cy="14946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600">
                <a:solidFill>
                  <a:schemeClr val="dk1"/>
                </a:solidFill>
                <a:latin typeface="Inter"/>
                <a:ea typeface="Inter"/>
                <a:cs typeface="Inter"/>
                <a:sym typeface="Inter"/>
              </a:rPr>
              <a:t>Log into the mobile app </a:t>
            </a:r>
            <a:endParaRPr sz="1200">
              <a:solidFill>
                <a:srgbClr val="7C868F"/>
              </a:solidFill>
              <a:latin typeface="Inter"/>
              <a:ea typeface="Inter"/>
              <a:cs typeface="Inter"/>
              <a:sym typeface="Inter"/>
            </a:endParaRPr>
          </a:p>
        </p:txBody>
      </p:sp>
      <p:sp>
        <p:nvSpPr>
          <p:cNvPr id="13233" name="Google Shape;13233;p151"/>
          <p:cNvSpPr/>
          <p:nvPr/>
        </p:nvSpPr>
        <p:spPr>
          <a:xfrm>
            <a:off x="457750" y="1806950"/>
            <a:ext cx="375000" cy="375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rgbClr val="FFFFFF"/>
                </a:solidFill>
                <a:latin typeface="Inter"/>
                <a:ea typeface="Inter"/>
                <a:cs typeface="Inter"/>
                <a:sym typeface="Inter"/>
              </a:rPr>
              <a:t>1</a:t>
            </a:r>
            <a:endParaRPr/>
          </a:p>
        </p:txBody>
      </p:sp>
      <p:pic>
        <p:nvPicPr>
          <p:cNvPr id="13234" name="Google Shape;13234;p151"/>
          <p:cNvPicPr preferRelativeResize="0"/>
          <p:nvPr/>
        </p:nvPicPr>
        <p:blipFill rotWithShape="1">
          <a:blip r:embed="rId4">
            <a:alphaModFix/>
          </a:blip>
          <a:srcRect t="23264" b="24220"/>
          <a:stretch/>
        </p:blipFill>
        <p:spPr>
          <a:xfrm>
            <a:off x="5812250" y="1092275"/>
            <a:ext cx="2286000" cy="2599450"/>
          </a:xfrm>
          <a:prstGeom prst="rect">
            <a:avLst/>
          </a:prstGeom>
          <a:noFill/>
          <a:ln>
            <a:noFill/>
          </a:ln>
        </p:spPr>
      </p:pic>
      <p:pic>
        <p:nvPicPr>
          <p:cNvPr id="13235" name="Google Shape;13235;p151"/>
          <p:cNvPicPr preferRelativeResize="0"/>
          <p:nvPr/>
        </p:nvPicPr>
        <p:blipFill rotWithShape="1">
          <a:blip r:embed="rId4">
            <a:alphaModFix/>
          </a:blip>
          <a:srcRect t="64589"/>
          <a:stretch/>
        </p:blipFill>
        <p:spPr>
          <a:xfrm>
            <a:off x="5812250" y="2571751"/>
            <a:ext cx="2286000" cy="1752801"/>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3239"/>
        <p:cNvGrpSpPr/>
        <p:nvPr/>
      </p:nvGrpSpPr>
      <p:grpSpPr>
        <a:xfrm>
          <a:off x="0" y="0"/>
          <a:ext cx="0" cy="0"/>
          <a:chOff x="0" y="0"/>
          <a:chExt cx="0" cy="0"/>
        </a:xfrm>
      </p:grpSpPr>
      <p:sp>
        <p:nvSpPr>
          <p:cNvPr id="13240" name="Google Shape;13240;p152"/>
          <p:cNvSpPr/>
          <p:nvPr/>
        </p:nvSpPr>
        <p:spPr>
          <a:xfrm>
            <a:off x="6932576" y="785754"/>
            <a:ext cx="1786800" cy="3514200"/>
          </a:xfrm>
          <a:prstGeom prst="roundRect">
            <a:avLst>
              <a:gd name="adj" fmla="val 13743"/>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152"/>
          <p:cNvSpPr/>
          <p:nvPr/>
        </p:nvSpPr>
        <p:spPr>
          <a:xfrm>
            <a:off x="5199076" y="785754"/>
            <a:ext cx="1786800" cy="3514200"/>
          </a:xfrm>
          <a:prstGeom prst="roundRect">
            <a:avLst>
              <a:gd name="adj" fmla="val 13743"/>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152"/>
          <p:cNvSpPr txBox="1">
            <a:spLocks noGrp="1"/>
          </p:cNvSpPr>
          <p:nvPr>
            <p:ph type="subTitle" idx="2"/>
          </p:nvPr>
        </p:nvSpPr>
        <p:spPr>
          <a:xfrm>
            <a:off x="581025" y="201937"/>
            <a:ext cx="4029000" cy="316800"/>
          </a:xfrm>
          <a:prstGeom prst="rect">
            <a:avLst/>
          </a:prstGeom>
        </p:spPr>
        <p:txBody>
          <a:bodyPr spcFirstLastPara="1" wrap="square" lIns="91425" tIns="91425" rIns="91425" bIns="91425" anchor="ctr" anchorCtr="0">
            <a:noAutofit/>
          </a:bodyPr>
          <a:lstStyle/>
          <a:p>
            <a:pPr marL="0" lvl="0" indent="0" algn="l" rtl="0">
              <a:spcBef>
                <a:spcPts val="0"/>
              </a:spcBef>
              <a:spcAft>
                <a:spcPts val="1200"/>
              </a:spcAft>
              <a:buNone/>
            </a:pPr>
            <a:r>
              <a:rPr lang="en"/>
              <a:t>How to upload documents in the benefits mobile app</a:t>
            </a:r>
            <a:endParaRPr>
              <a:latin typeface="Inter Medium"/>
              <a:ea typeface="Inter Medium"/>
              <a:cs typeface="Inter Medium"/>
              <a:sym typeface="Inter Medium"/>
            </a:endParaRPr>
          </a:p>
        </p:txBody>
      </p:sp>
      <p:sp>
        <p:nvSpPr>
          <p:cNvPr id="13243" name="Google Shape;13243;p152"/>
          <p:cNvSpPr/>
          <p:nvPr/>
        </p:nvSpPr>
        <p:spPr>
          <a:xfrm>
            <a:off x="5803700" y="519450"/>
            <a:ext cx="2303100" cy="4104600"/>
          </a:xfrm>
          <a:prstGeom prst="roundRect">
            <a:avLst>
              <a:gd name="adj" fmla="val 13743"/>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244" name="Google Shape;13244;p152"/>
          <p:cNvPicPr preferRelativeResize="0"/>
          <p:nvPr/>
        </p:nvPicPr>
        <p:blipFill rotWithShape="1">
          <a:blip r:embed="rId3">
            <a:alphaModFix/>
          </a:blip>
          <a:srcRect l="10636" t="4637" r="11784" b="88117"/>
          <a:stretch/>
        </p:blipFill>
        <p:spPr>
          <a:xfrm>
            <a:off x="6048700" y="646775"/>
            <a:ext cx="1786799" cy="445501"/>
          </a:xfrm>
          <a:prstGeom prst="rect">
            <a:avLst/>
          </a:prstGeom>
          <a:noFill/>
          <a:ln>
            <a:noFill/>
          </a:ln>
        </p:spPr>
      </p:pic>
      <p:sp>
        <p:nvSpPr>
          <p:cNvPr id="13245" name="Google Shape;13245;p152"/>
          <p:cNvSpPr txBox="1"/>
          <p:nvPr/>
        </p:nvSpPr>
        <p:spPr>
          <a:xfrm>
            <a:off x="887700" y="1795550"/>
            <a:ext cx="3684300" cy="14946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600">
                <a:solidFill>
                  <a:schemeClr val="dk1"/>
                </a:solidFill>
                <a:latin typeface="Inter"/>
                <a:ea typeface="Inter"/>
                <a:cs typeface="Inter"/>
                <a:sym typeface="Inter"/>
              </a:rPr>
              <a:t>In the Tasks section, select “Upload Documents to open your account”</a:t>
            </a:r>
            <a:endParaRPr sz="1200">
              <a:solidFill>
                <a:srgbClr val="7C868F"/>
              </a:solidFill>
              <a:latin typeface="Inter"/>
              <a:ea typeface="Inter"/>
              <a:cs typeface="Inter"/>
              <a:sym typeface="Inter"/>
            </a:endParaRPr>
          </a:p>
        </p:txBody>
      </p:sp>
      <p:sp>
        <p:nvSpPr>
          <p:cNvPr id="13246" name="Google Shape;13246;p152"/>
          <p:cNvSpPr/>
          <p:nvPr/>
        </p:nvSpPr>
        <p:spPr>
          <a:xfrm>
            <a:off x="457750" y="1806950"/>
            <a:ext cx="375000" cy="375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rgbClr val="FFFFFF"/>
                </a:solidFill>
                <a:latin typeface="Inter"/>
                <a:ea typeface="Inter"/>
                <a:cs typeface="Inter"/>
                <a:sym typeface="Inter"/>
              </a:rPr>
              <a:t>2</a:t>
            </a:r>
            <a:endParaRPr/>
          </a:p>
        </p:txBody>
      </p:sp>
      <p:pic>
        <p:nvPicPr>
          <p:cNvPr id="13247" name="Google Shape;13247;p152"/>
          <p:cNvPicPr preferRelativeResize="0"/>
          <p:nvPr/>
        </p:nvPicPr>
        <p:blipFill rotWithShape="1">
          <a:blip r:embed="rId4">
            <a:alphaModFix/>
          </a:blip>
          <a:srcRect b="37636"/>
          <a:stretch/>
        </p:blipFill>
        <p:spPr>
          <a:xfrm>
            <a:off x="5817550" y="1092275"/>
            <a:ext cx="2275401" cy="3207675"/>
          </a:xfrm>
          <a:prstGeom prst="rect">
            <a:avLst/>
          </a:prstGeom>
          <a:noFill/>
          <a:ln>
            <a:noFill/>
          </a:ln>
        </p:spPr>
      </p:pic>
      <p:sp>
        <p:nvSpPr>
          <p:cNvPr id="13248" name="Google Shape;13248;p152"/>
          <p:cNvSpPr/>
          <p:nvPr/>
        </p:nvSpPr>
        <p:spPr>
          <a:xfrm>
            <a:off x="7953825" y="3881938"/>
            <a:ext cx="931200" cy="445500"/>
          </a:xfrm>
          <a:prstGeom prst="leftArrow">
            <a:avLst>
              <a:gd name="adj1" fmla="val 50000"/>
              <a:gd name="adj2" fmla="val 5000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3252"/>
        <p:cNvGrpSpPr/>
        <p:nvPr/>
      </p:nvGrpSpPr>
      <p:grpSpPr>
        <a:xfrm>
          <a:off x="0" y="0"/>
          <a:ext cx="0" cy="0"/>
          <a:chOff x="0" y="0"/>
          <a:chExt cx="0" cy="0"/>
        </a:xfrm>
      </p:grpSpPr>
      <p:sp>
        <p:nvSpPr>
          <p:cNvPr id="13253" name="Google Shape;13253;p153"/>
          <p:cNvSpPr/>
          <p:nvPr/>
        </p:nvSpPr>
        <p:spPr>
          <a:xfrm>
            <a:off x="6932576" y="785754"/>
            <a:ext cx="1786800" cy="3514200"/>
          </a:xfrm>
          <a:prstGeom prst="roundRect">
            <a:avLst>
              <a:gd name="adj" fmla="val 13743"/>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153"/>
          <p:cNvSpPr/>
          <p:nvPr/>
        </p:nvSpPr>
        <p:spPr>
          <a:xfrm>
            <a:off x="5199076" y="785754"/>
            <a:ext cx="1786800" cy="3514200"/>
          </a:xfrm>
          <a:prstGeom prst="roundRect">
            <a:avLst>
              <a:gd name="adj" fmla="val 13743"/>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153"/>
          <p:cNvSpPr txBox="1">
            <a:spLocks noGrp="1"/>
          </p:cNvSpPr>
          <p:nvPr>
            <p:ph type="subTitle" idx="2"/>
          </p:nvPr>
        </p:nvSpPr>
        <p:spPr>
          <a:xfrm>
            <a:off x="581025" y="201937"/>
            <a:ext cx="4029000" cy="316800"/>
          </a:xfrm>
          <a:prstGeom prst="rect">
            <a:avLst/>
          </a:prstGeom>
        </p:spPr>
        <p:txBody>
          <a:bodyPr spcFirstLastPara="1" wrap="square" lIns="91425" tIns="91425" rIns="91425" bIns="91425" anchor="ctr" anchorCtr="0">
            <a:noAutofit/>
          </a:bodyPr>
          <a:lstStyle/>
          <a:p>
            <a:pPr marL="0" lvl="0" indent="0" algn="l" rtl="0">
              <a:spcBef>
                <a:spcPts val="0"/>
              </a:spcBef>
              <a:spcAft>
                <a:spcPts val="1200"/>
              </a:spcAft>
              <a:buNone/>
            </a:pPr>
            <a:r>
              <a:rPr lang="en"/>
              <a:t>How to upload documents in the benefits mobile app</a:t>
            </a:r>
            <a:endParaRPr/>
          </a:p>
        </p:txBody>
      </p:sp>
      <p:sp>
        <p:nvSpPr>
          <p:cNvPr id="13256" name="Google Shape;13256;p153"/>
          <p:cNvSpPr/>
          <p:nvPr/>
        </p:nvSpPr>
        <p:spPr>
          <a:xfrm>
            <a:off x="5803700" y="519450"/>
            <a:ext cx="2303100" cy="4104600"/>
          </a:xfrm>
          <a:prstGeom prst="roundRect">
            <a:avLst>
              <a:gd name="adj" fmla="val 13743"/>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153"/>
          <p:cNvSpPr txBox="1"/>
          <p:nvPr/>
        </p:nvSpPr>
        <p:spPr>
          <a:xfrm>
            <a:off x="887700" y="1795550"/>
            <a:ext cx="3684300" cy="14946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600">
                <a:solidFill>
                  <a:schemeClr val="dk1"/>
                </a:solidFill>
                <a:latin typeface="Inter"/>
                <a:ea typeface="Inter"/>
                <a:cs typeface="Inter"/>
                <a:sym typeface="Inter"/>
              </a:rPr>
              <a:t>Select the “Upload Document” </a:t>
            </a:r>
            <a:endParaRPr sz="1200">
              <a:solidFill>
                <a:srgbClr val="7C868F"/>
              </a:solidFill>
              <a:latin typeface="Inter"/>
              <a:ea typeface="Inter"/>
              <a:cs typeface="Inter"/>
              <a:sym typeface="Inter"/>
            </a:endParaRPr>
          </a:p>
        </p:txBody>
      </p:sp>
      <p:sp>
        <p:nvSpPr>
          <p:cNvPr id="13258" name="Google Shape;13258;p153"/>
          <p:cNvSpPr/>
          <p:nvPr/>
        </p:nvSpPr>
        <p:spPr>
          <a:xfrm>
            <a:off x="457750" y="1806950"/>
            <a:ext cx="375000" cy="375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rgbClr val="FFFFFF"/>
                </a:solidFill>
                <a:latin typeface="Inter"/>
                <a:ea typeface="Inter"/>
                <a:cs typeface="Inter"/>
                <a:sym typeface="Inter"/>
              </a:rPr>
              <a:t>3</a:t>
            </a:r>
            <a:endParaRPr/>
          </a:p>
        </p:txBody>
      </p:sp>
      <p:pic>
        <p:nvPicPr>
          <p:cNvPr id="13259" name="Google Shape;13259;p153"/>
          <p:cNvPicPr preferRelativeResize="0"/>
          <p:nvPr/>
        </p:nvPicPr>
        <p:blipFill rotWithShape="1">
          <a:blip r:embed="rId3">
            <a:alphaModFix/>
          </a:blip>
          <a:srcRect b="31675"/>
          <a:stretch/>
        </p:blipFill>
        <p:spPr>
          <a:xfrm>
            <a:off x="5817550" y="786384"/>
            <a:ext cx="2275401" cy="3514199"/>
          </a:xfrm>
          <a:prstGeom prst="rect">
            <a:avLst/>
          </a:prstGeom>
          <a:noFill/>
          <a:ln>
            <a:noFill/>
          </a:ln>
        </p:spPr>
      </p:pic>
      <p:sp>
        <p:nvSpPr>
          <p:cNvPr id="13260" name="Google Shape;13260;p153"/>
          <p:cNvSpPr/>
          <p:nvPr/>
        </p:nvSpPr>
        <p:spPr>
          <a:xfrm>
            <a:off x="7239325" y="1979088"/>
            <a:ext cx="931200" cy="445500"/>
          </a:xfrm>
          <a:prstGeom prst="leftArrow">
            <a:avLst>
              <a:gd name="adj1" fmla="val 50000"/>
              <a:gd name="adj2" fmla="val 5000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3264"/>
        <p:cNvGrpSpPr/>
        <p:nvPr/>
      </p:nvGrpSpPr>
      <p:grpSpPr>
        <a:xfrm>
          <a:off x="0" y="0"/>
          <a:ext cx="0" cy="0"/>
          <a:chOff x="0" y="0"/>
          <a:chExt cx="0" cy="0"/>
        </a:xfrm>
      </p:grpSpPr>
      <p:sp>
        <p:nvSpPr>
          <p:cNvPr id="13265" name="Google Shape;13265;p154"/>
          <p:cNvSpPr/>
          <p:nvPr/>
        </p:nvSpPr>
        <p:spPr>
          <a:xfrm>
            <a:off x="6932576" y="785754"/>
            <a:ext cx="1786800" cy="3514200"/>
          </a:xfrm>
          <a:prstGeom prst="roundRect">
            <a:avLst>
              <a:gd name="adj" fmla="val 13743"/>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154"/>
          <p:cNvSpPr/>
          <p:nvPr/>
        </p:nvSpPr>
        <p:spPr>
          <a:xfrm>
            <a:off x="5199076" y="785754"/>
            <a:ext cx="1786800" cy="3514200"/>
          </a:xfrm>
          <a:prstGeom prst="roundRect">
            <a:avLst>
              <a:gd name="adj" fmla="val 13743"/>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154"/>
          <p:cNvSpPr txBox="1">
            <a:spLocks noGrp="1"/>
          </p:cNvSpPr>
          <p:nvPr>
            <p:ph type="subTitle" idx="2"/>
          </p:nvPr>
        </p:nvSpPr>
        <p:spPr>
          <a:xfrm>
            <a:off x="581025" y="201937"/>
            <a:ext cx="4029000" cy="316800"/>
          </a:xfrm>
          <a:prstGeom prst="rect">
            <a:avLst/>
          </a:prstGeom>
        </p:spPr>
        <p:txBody>
          <a:bodyPr spcFirstLastPara="1" wrap="square" lIns="91425" tIns="91425" rIns="91425" bIns="91425" anchor="ctr" anchorCtr="0">
            <a:noAutofit/>
          </a:bodyPr>
          <a:lstStyle/>
          <a:p>
            <a:pPr marL="0" lvl="0" indent="0" algn="l" rtl="0">
              <a:spcBef>
                <a:spcPts val="0"/>
              </a:spcBef>
              <a:spcAft>
                <a:spcPts val="1200"/>
              </a:spcAft>
              <a:buNone/>
            </a:pPr>
            <a:r>
              <a:rPr lang="en"/>
              <a:t>How to upload documents in the benefits mobile app</a:t>
            </a:r>
            <a:endParaRPr/>
          </a:p>
        </p:txBody>
      </p:sp>
      <p:sp>
        <p:nvSpPr>
          <p:cNvPr id="13268" name="Google Shape;13268;p154"/>
          <p:cNvSpPr/>
          <p:nvPr/>
        </p:nvSpPr>
        <p:spPr>
          <a:xfrm>
            <a:off x="5803700" y="519450"/>
            <a:ext cx="2303100" cy="4104600"/>
          </a:xfrm>
          <a:prstGeom prst="roundRect">
            <a:avLst>
              <a:gd name="adj" fmla="val 13743"/>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154"/>
          <p:cNvSpPr txBox="1">
            <a:spLocks noGrp="1"/>
          </p:cNvSpPr>
          <p:nvPr>
            <p:ph type="body" idx="1"/>
          </p:nvPr>
        </p:nvSpPr>
        <p:spPr>
          <a:xfrm>
            <a:off x="311700" y="3084775"/>
            <a:ext cx="4029000" cy="1494600"/>
          </a:xfrm>
          <a:prstGeom prst="rect">
            <a:avLst/>
          </a:prstGeom>
        </p:spPr>
        <p:txBody>
          <a:bodyPr spcFirstLastPara="1" wrap="square" lIns="91425" tIns="91425" rIns="91425" bIns="91425" anchor="t" anchorCtr="0">
            <a:normAutofit/>
          </a:bodyPr>
          <a:lstStyle/>
          <a:p>
            <a:pPr marL="0" lvl="0" indent="0" algn="l" rtl="0">
              <a:spcBef>
                <a:spcPts val="0"/>
              </a:spcBef>
              <a:spcAft>
                <a:spcPts val="0"/>
              </a:spcAft>
              <a:buNone/>
            </a:pPr>
            <a:endParaRPr sz="1600"/>
          </a:p>
          <a:p>
            <a:pPr marL="0" lvl="0" indent="0" algn="l" rtl="0">
              <a:spcBef>
                <a:spcPts val="1200"/>
              </a:spcBef>
              <a:spcAft>
                <a:spcPts val="0"/>
              </a:spcAft>
              <a:buNone/>
            </a:pPr>
            <a:endParaRPr sz="1200">
              <a:solidFill>
                <a:schemeClr val="dk2"/>
              </a:solidFill>
            </a:endParaRPr>
          </a:p>
        </p:txBody>
      </p:sp>
      <p:sp>
        <p:nvSpPr>
          <p:cNvPr id="13270" name="Google Shape;13270;p154"/>
          <p:cNvSpPr txBox="1"/>
          <p:nvPr/>
        </p:nvSpPr>
        <p:spPr>
          <a:xfrm>
            <a:off x="887700" y="1795550"/>
            <a:ext cx="3684300" cy="14946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600">
                <a:solidFill>
                  <a:schemeClr val="dk1"/>
                </a:solidFill>
                <a:latin typeface="Inter"/>
                <a:ea typeface="Inter"/>
                <a:cs typeface="Inter"/>
                <a:sym typeface="Inter"/>
              </a:rPr>
              <a:t>Select documentation upload method </a:t>
            </a:r>
            <a:endParaRPr sz="1200">
              <a:solidFill>
                <a:schemeClr val="dk2"/>
              </a:solidFill>
              <a:latin typeface="Inter"/>
              <a:ea typeface="Inter"/>
              <a:cs typeface="Inter"/>
              <a:sym typeface="Inter"/>
            </a:endParaRPr>
          </a:p>
          <a:p>
            <a:pPr marL="0" lvl="0" indent="0" algn="l" rtl="0">
              <a:lnSpc>
                <a:spcPct val="115000"/>
              </a:lnSpc>
              <a:spcBef>
                <a:spcPts val="1200"/>
              </a:spcBef>
              <a:spcAft>
                <a:spcPts val="1200"/>
              </a:spcAft>
              <a:buNone/>
            </a:pPr>
            <a:endParaRPr sz="1600">
              <a:solidFill>
                <a:schemeClr val="dk1"/>
              </a:solidFill>
              <a:latin typeface="Inter"/>
              <a:ea typeface="Inter"/>
              <a:cs typeface="Inter"/>
              <a:sym typeface="Inter"/>
            </a:endParaRPr>
          </a:p>
        </p:txBody>
      </p:sp>
      <p:sp>
        <p:nvSpPr>
          <p:cNvPr id="13271" name="Google Shape;13271;p154"/>
          <p:cNvSpPr/>
          <p:nvPr/>
        </p:nvSpPr>
        <p:spPr>
          <a:xfrm>
            <a:off x="457750" y="1806950"/>
            <a:ext cx="375000" cy="375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rgbClr val="FFFFFF"/>
                </a:solidFill>
                <a:latin typeface="Inter"/>
                <a:ea typeface="Inter"/>
                <a:cs typeface="Inter"/>
                <a:sym typeface="Inter"/>
              </a:rPr>
              <a:t>4</a:t>
            </a:r>
            <a:endParaRPr/>
          </a:p>
        </p:txBody>
      </p:sp>
      <p:pic>
        <p:nvPicPr>
          <p:cNvPr id="13272" name="Google Shape;13272;p154"/>
          <p:cNvPicPr preferRelativeResize="0"/>
          <p:nvPr/>
        </p:nvPicPr>
        <p:blipFill rotWithShape="1">
          <a:blip r:embed="rId3">
            <a:alphaModFix/>
          </a:blip>
          <a:srcRect b="31675"/>
          <a:stretch/>
        </p:blipFill>
        <p:spPr>
          <a:xfrm>
            <a:off x="5817550" y="785750"/>
            <a:ext cx="2275401" cy="3514199"/>
          </a:xfrm>
          <a:prstGeom prst="rect">
            <a:avLst/>
          </a:prstGeom>
          <a:noFill/>
          <a:ln>
            <a:noFill/>
          </a:ln>
        </p:spPr>
      </p:pic>
      <p:sp>
        <p:nvSpPr>
          <p:cNvPr id="13273" name="Google Shape;13273;p154"/>
          <p:cNvSpPr/>
          <p:nvPr/>
        </p:nvSpPr>
        <p:spPr>
          <a:xfrm rot="10800000">
            <a:off x="5163950" y="2126238"/>
            <a:ext cx="931200" cy="445500"/>
          </a:xfrm>
          <a:prstGeom prst="leftArrow">
            <a:avLst>
              <a:gd name="adj1" fmla="val 50000"/>
              <a:gd name="adj2" fmla="val 5000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154"/>
          <p:cNvSpPr txBox="1"/>
          <p:nvPr/>
        </p:nvSpPr>
        <p:spPr>
          <a:xfrm>
            <a:off x="1229850" y="2408450"/>
            <a:ext cx="3000000" cy="889800"/>
          </a:xfrm>
          <a:prstGeom prst="rect">
            <a:avLst/>
          </a:prstGeom>
          <a:noFill/>
          <a:ln>
            <a:noFill/>
          </a:ln>
        </p:spPr>
        <p:txBody>
          <a:bodyPr spcFirstLastPara="1" wrap="square" lIns="91425" tIns="91425" rIns="91425" bIns="91425" anchor="t" anchorCtr="0">
            <a:spAutoFit/>
          </a:bodyPr>
          <a:lstStyle/>
          <a:p>
            <a:pPr marL="457200" lvl="0" indent="-304800" algn="l" rtl="0">
              <a:lnSpc>
                <a:spcPct val="115000"/>
              </a:lnSpc>
              <a:spcBef>
                <a:spcPts val="2400"/>
              </a:spcBef>
              <a:spcAft>
                <a:spcPts val="0"/>
              </a:spcAft>
              <a:buClr>
                <a:schemeClr val="dk1"/>
              </a:buClr>
              <a:buSzPts val="1200"/>
              <a:buFont typeface="Inter"/>
              <a:buChar char="●"/>
            </a:pPr>
            <a:r>
              <a:rPr lang="en" sz="1200">
                <a:solidFill>
                  <a:schemeClr val="dk1"/>
                </a:solidFill>
                <a:latin typeface="Inter"/>
                <a:ea typeface="Inter"/>
                <a:cs typeface="Inter"/>
                <a:sym typeface="Inter"/>
              </a:rPr>
              <a:t>Take a photo </a:t>
            </a:r>
            <a:endParaRPr sz="1200">
              <a:solidFill>
                <a:schemeClr val="dk1"/>
              </a:solidFill>
              <a:latin typeface="Inter"/>
              <a:ea typeface="Inter"/>
              <a:cs typeface="Inter"/>
              <a:sym typeface="Inter"/>
            </a:endParaRPr>
          </a:p>
          <a:p>
            <a:pPr marL="457200" lvl="0" indent="-304800" algn="l" rtl="0">
              <a:lnSpc>
                <a:spcPct val="115000"/>
              </a:lnSpc>
              <a:spcBef>
                <a:spcPts val="2400"/>
              </a:spcBef>
              <a:spcAft>
                <a:spcPts val="0"/>
              </a:spcAft>
              <a:buClr>
                <a:schemeClr val="dk1"/>
              </a:buClr>
              <a:buSzPts val="1200"/>
              <a:buFont typeface="Inter"/>
              <a:buChar char="●"/>
            </a:pPr>
            <a:r>
              <a:rPr lang="en" sz="1200">
                <a:solidFill>
                  <a:schemeClr val="dk1"/>
                </a:solidFill>
                <a:latin typeface="Inter"/>
                <a:ea typeface="Inter"/>
                <a:cs typeface="Inter"/>
                <a:sym typeface="Inter"/>
              </a:rPr>
              <a:t>Upload existing photo </a:t>
            </a:r>
            <a:endParaRPr sz="1200">
              <a:solidFill>
                <a:srgbClr val="253746"/>
              </a:solidFill>
              <a:latin typeface="Inter"/>
              <a:ea typeface="Inter"/>
              <a:cs typeface="Inter"/>
              <a:sym typeface="Inte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3278"/>
        <p:cNvGrpSpPr/>
        <p:nvPr/>
      </p:nvGrpSpPr>
      <p:grpSpPr>
        <a:xfrm>
          <a:off x="0" y="0"/>
          <a:ext cx="0" cy="0"/>
          <a:chOff x="0" y="0"/>
          <a:chExt cx="0" cy="0"/>
        </a:xfrm>
      </p:grpSpPr>
      <p:sp>
        <p:nvSpPr>
          <p:cNvPr id="13279" name="Google Shape;13279;p155"/>
          <p:cNvSpPr/>
          <p:nvPr/>
        </p:nvSpPr>
        <p:spPr>
          <a:xfrm>
            <a:off x="6932576" y="785754"/>
            <a:ext cx="1786800" cy="3514200"/>
          </a:xfrm>
          <a:prstGeom prst="roundRect">
            <a:avLst>
              <a:gd name="adj" fmla="val 13743"/>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155"/>
          <p:cNvSpPr/>
          <p:nvPr/>
        </p:nvSpPr>
        <p:spPr>
          <a:xfrm>
            <a:off x="5199076" y="785754"/>
            <a:ext cx="1786800" cy="3514200"/>
          </a:xfrm>
          <a:prstGeom prst="roundRect">
            <a:avLst>
              <a:gd name="adj" fmla="val 13743"/>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155"/>
          <p:cNvSpPr txBox="1">
            <a:spLocks noGrp="1"/>
          </p:cNvSpPr>
          <p:nvPr>
            <p:ph type="subTitle" idx="2"/>
          </p:nvPr>
        </p:nvSpPr>
        <p:spPr>
          <a:xfrm>
            <a:off x="581025" y="201937"/>
            <a:ext cx="4029000" cy="316800"/>
          </a:xfrm>
          <a:prstGeom prst="rect">
            <a:avLst/>
          </a:prstGeom>
        </p:spPr>
        <p:txBody>
          <a:bodyPr spcFirstLastPara="1" wrap="square" lIns="91425" tIns="91425" rIns="91425" bIns="91425" anchor="ctr" anchorCtr="0">
            <a:noAutofit/>
          </a:bodyPr>
          <a:lstStyle/>
          <a:p>
            <a:pPr marL="0" lvl="0" indent="0" algn="l" rtl="0">
              <a:spcBef>
                <a:spcPts val="0"/>
              </a:spcBef>
              <a:spcAft>
                <a:spcPts val="1200"/>
              </a:spcAft>
              <a:buNone/>
            </a:pPr>
            <a:r>
              <a:rPr lang="en"/>
              <a:t>How to upload documents in the benefits mobile app</a:t>
            </a:r>
            <a:endParaRPr/>
          </a:p>
        </p:txBody>
      </p:sp>
      <p:sp>
        <p:nvSpPr>
          <p:cNvPr id="13282" name="Google Shape;13282;p155"/>
          <p:cNvSpPr/>
          <p:nvPr/>
        </p:nvSpPr>
        <p:spPr>
          <a:xfrm>
            <a:off x="5803700" y="519450"/>
            <a:ext cx="2303100" cy="4104600"/>
          </a:xfrm>
          <a:prstGeom prst="roundRect">
            <a:avLst>
              <a:gd name="adj" fmla="val 13743"/>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155"/>
          <p:cNvSpPr txBox="1"/>
          <p:nvPr/>
        </p:nvSpPr>
        <p:spPr>
          <a:xfrm>
            <a:off x="887700" y="1795550"/>
            <a:ext cx="3684300" cy="14946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600">
                <a:solidFill>
                  <a:schemeClr val="dk1"/>
                </a:solidFill>
                <a:latin typeface="Inter"/>
                <a:ea typeface="Inter"/>
                <a:cs typeface="Inter"/>
                <a:sym typeface="Inter"/>
              </a:rPr>
              <a:t>Select receipt upload method </a:t>
            </a:r>
            <a:endParaRPr sz="1200">
              <a:solidFill>
                <a:schemeClr val="dk2"/>
              </a:solidFill>
              <a:latin typeface="Inter"/>
              <a:ea typeface="Inter"/>
              <a:cs typeface="Inter"/>
              <a:sym typeface="Inter"/>
            </a:endParaRPr>
          </a:p>
          <a:p>
            <a:pPr marL="0" lvl="0" indent="0" algn="l" rtl="0">
              <a:lnSpc>
                <a:spcPct val="115000"/>
              </a:lnSpc>
              <a:spcBef>
                <a:spcPts val="1200"/>
              </a:spcBef>
              <a:spcAft>
                <a:spcPts val="1200"/>
              </a:spcAft>
              <a:buNone/>
            </a:pPr>
            <a:endParaRPr sz="1600">
              <a:solidFill>
                <a:schemeClr val="dk1"/>
              </a:solidFill>
              <a:latin typeface="Inter"/>
              <a:ea typeface="Inter"/>
              <a:cs typeface="Inter"/>
              <a:sym typeface="Inter"/>
            </a:endParaRPr>
          </a:p>
        </p:txBody>
      </p:sp>
      <p:sp>
        <p:nvSpPr>
          <p:cNvPr id="13284" name="Google Shape;13284;p155"/>
          <p:cNvSpPr/>
          <p:nvPr/>
        </p:nvSpPr>
        <p:spPr>
          <a:xfrm>
            <a:off x="457750" y="1806950"/>
            <a:ext cx="375000" cy="375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rgbClr val="FFFFFF"/>
                </a:solidFill>
                <a:latin typeface="Inter"/>
                <a:ea typeface="Inter"/>
                <a:cs typeface="Inter"/>
                <a:sym typeface="Inter"/>
              </a:rPr>
              <a:t>5</a:t>
            </a:r>
            <a:endParaRPr/>
          </a:p>
        </p:txBody>
      </p:sp>
      <p:sp>
        <p:nvSpPr>
          <p:cNvPr id="13285" name="Google Shape;13285;p155"/>
          <p:cNvSpPr txBox="1"/>
          <p:nvPr/>
        </p:nvSpPr>
        <p:spPr>
          <a:xfrm>
            <a:off x="1229850" y="2408450"/>
            <a:ext cx="3000000" cy="889800"/>
          </a:xfrm>
          <a:prstGeom prst="rect">
            <a:avLst/>
          </a:prstGeom>
          <a:noFill/>
          <a:ln>
            <a:noFill/>
          </a:ln>
        </p:spPr>
        <p:txBody>
          <a:bodyPr spcFirstLastPara="1" wrap="square" lIns="91425" tIns="91425" rIns="91425" bIns="91425" anchor="t" anchorCtr="0">
            <a:spAutoFit/>
          </a:bodyPr>
          <a:lstStyle/>
          <a:p>
            <a:pPr marL="457200" lvl="0" indent="-304800" algn="l" rtl="0">
              <a:lnSpc>
                <a:spcPct val="115000"/>
              </a:lnSpc>
              <a:spcBef>
                <a:spcPts val="2400"/>
              </a:spcBef>
              <a:spcAft>
                <a:spcPts val="0"/>
              </a:spcAft>
              <a:buClr>
                <a:schemeClr val="dk1"/>
              </a:buClr>
              <a:buSzPts val="1200"/>
              <a:buFont typeface="Inter"/>
              <a:buChar char="●"/>
            </a:pPr>
            <a:r>
              <a:rPr lang="en" sz="1200">
                <a:solidFill>
                  <a:schemeClr val="dk1"/>
                </a:solidFill>
                <a:latin typeface="Inter"/>
                <a:ea typeface="Inter"/>
                <a:cs typeface="Inter"/>
                <a:sym typeface="Inter"/>
              </a:rPr>
              <a:t>Take a photo </a:t>
            </a:r>
            <a:endParaRPr sz="1200">
              <a:solidFill>
                <a:schemeClr val="dk1"/>
              </a:solidFill>
              <a:latin typeface="Inter"/>
              <a:ea typeface="Inter"/>
              <a:cs typeface="Inter"/>
              <a:sym typeface="Inter"/>
            </a:endParaRPr>
          </a:p>
          <a:p>
            <a:pPr marL="457200" lvl="0" indent="-304800" algn="l" rtl="0">
              <a:lnSpc>
                <a:spcPct val="115000"/>
              </a:lnSpc>
              <a:spcBef>
                <a:spcPts val="2400"/>
              </a:spcBef>
              <a:spcAft>
                <a:spcPts val="0"/>
              </a:spcAft>
              <a:buClr>
                <a:schemeClr val="dk1"/>
              </a:buClr>
              <a:buSzPts val="1200"/>
              <a:buFont typeface="Inter"/>
              <a:buChar char="●"/>
            </a:pPr>
            <a:r>
              <a:rPr lang="en" sz="1200">
                <a:solidFill>
                  <a:schemeClr val="dk1"/>
                </a:solidFill>
                <a:latin typeface="Inter"/>
                <a:ea typeface="Inter"/>
                <a:cs typeface="Inter"/>
                <a:sym typeface="Inter"/>
              </a:rPr>
              <a:t>Upload existing photo </a:t>
            </a:r>
            <a:endParaRPr sz="1200">
              <a:solidFill>
                <a:srgbClr val="253746"/>
              </a:solidFill>
              <a:latin typeface="Inter"/>
              <a:ea typeface="Inter"/>
              <a:cs typeface="Inter"/>
              <a:sym typeface="Inter"/>
            </a:endParaRPr>
          </a:p>
        </p:txBody>
      </p:sp>
      <p:pic>
        <p:nvPicPr>
          <p:cNvPr id="13286" name="Google Shape;13286;p155"/>
          <p:cNvPicPr preferRelativeResize="0"/>
          <p:nvPr/>
        </p:nvPicPr>
        <p:blipFill rotWithShape="1">
          <a:blip r:embed="rId3">
            <a:alphaModFix/>
          </a:blip>
          <a:srcRect b="31389"/>
          <a:stretch/>
        </p:blipFill>
        <p:spPr>
          <a:xfrm>
            <a:off x="5817550" y="786384"/>
            <a:ext cx="2276855" cy="3511296"/>
          </a:xfrm>
          <a:prstGeom prst="rect">
            <a:avLst/>
          </a:prstGeom>
          <a:noFill/>
          <a:ln>
            <a:noFill/>
          </a:ln>
        </p:spPr>
      </p:pic>
      <p:sp>
        <p:nvSpPr>
          <p:cNvPr id="13287" name="Google Shape;13287;p155"/>
          <p:cNvSpPr/>
          <p:nvPr/>
        </p:nvSpPr>
        <p:spPr>
          <a:xfrm>
            <a:off x="8033125" y="705638"/>
            <a:ext cx="931200" cy="445500"/>
          </a:xfrm>
          <a:prstGeom prst="leftArrow">
            <a:avLst>
              <a:gd name="adj1" fmla="val 50000"/>
              <a:gd name="adj2" fmla="val 5000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890"/>
        <p:cNvGrpSpPr/>
        <p:nvPr/>
      </p:nvGrpSpPr>
      <p:grpSpPr>
        <a:xfrm>
          <a:off x="0" y="0"/>
          <a:ext cx="0" cy="0"/>
          <a:chOff x="0" y="0"/>
          <a:chExt cx="0" cy="0"/>
        </a:xfrm>
      </p:grpSpPr>
      <p:grpSp>
        <p:nvGrpSpPr>
          <p:cNvPr id="12891" name="Google Shape;12891;p129"/>
          <p:cNvGrpSpPr/>
          <p:nvPr/>
        </p:nvGrpSpPr>
        <p:grpSpPr>
          <a:xfrm>
            <a:off x="5057050" y="1154716"/>
            <a:ext cx="2781000" cy="576915"/>
            <a:chOff x="5535272" y="980684"/>
            <a:chExt cx="2781000" cy="824400"/>
          </a:xfrm>
        </p:grpSpPr>
        <p:sp>
          <p:nvSpPr>
            <p:cNvPr id="12892" name="Google Shape;12892;p129"/>
            <p:cNvSpPr/>
            <p:nvPr/>
          </p:nvSpPr>
          <p:spPr>
            <a:xfrm>
              <a:off x="5535272" y="982300"/>
              <a:ext cx="2781000" cy="822000"/>
            </a:xfrm>
            <a:prstGeom prst="roundRect">
              <a:avLst>
                <a:gd name="adj" fmla="val 9860"/>
              </a:avLst>
            </a:prstGeom>
            <a:solidFill>
              <a:schemeClr val="lt1"/>
            </a:solidFill>
            <a:ln>
              <a:noFill/>
            </a:ln>
            <a:effectLst>
              <a:outerShdw blurRad="342900" dist="114300" dir="5400000" algn="bl" rotWithShape="0">
                <a:schemeClr val="lt2">
                  <a:alpha val="50000"/>
                </a:schemeClr>
              </a:outerShdw>
            </a:effectLst>
          </p:spPr>
          <p:txBody>
            <a:bodyPr spcFirstLastPara="1" wrap="square" lIns="91425" tIns="91425" rIns="91425" bIns="91425" anchor="ctr" anchorCtr="0">
              <a:noAutofit/>
            </a:bodyPr>
            <a:lstStyle/>
            <a:p>
              <a:pPr marL="274320" marR="182880" lvl="0" indent="0" algn="l" rtl="0">
                <a:lnSpc>
                  <a:spcPct val="115000"/>
                </a:lnSpc>
                <a:spcBef>
                  <a:spcPts val="0"/>
                </a:spcBef>
                <a:spcAft>
                  <a:spcPts val="0"/>
                </a:spcAft>
                <a:buNone/>
              </a:pPr>
              <a:r>
                <a:rPr lang="en" sz="1000">
                  <a:solidFill>
                    <a:schemeClr val="dk1"/>
                  </a:solidFill>
                  <a:latin typeface="Inter ExtraBold"/>
                  <a:ea typeface="Inter ExtraBold"/>
                  <a:cs typeface="Inter ExtraBold"/>
                  <a:sym typeface="Inter ExtraBold"/>
                </a:rPr>
                <a:t>USA PATRIOT Act</a:t>
              </a:r>
              <a:endParaRPr sz="1000">
                <a:solidFill>
                  <a:schemeClr val="dk1"/>
                </a:solidFill>
                <a:latin typeface="Inter ExtraBold"/>
                <a:ea typeface="Inter ExtraBold"/>
                <a:cs typeface="Inter ExtraBold"/>
                <a:sym typeface="Inter ExtraBold"/>
              </a:endParaRPr>
            </a:p>
          </p:txBody>
        </p:sp>
        <p:sp>
          <p:nvSpPr>
            <p:cNvPr id="12893" name="Google Shape;12893;p129"/>
            <p:cNvSpPr/>
            <p:nvPr/>
          </p:nvSpPr>
          <p:spPr>
            <a:xfrm rot="-5400000">
              <a:off x="5204525" y="1311434"/>
              <a:ext cx="824400" cy="1629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4" name="Google Shape;12894;p129"/>
          <p:cNvSpPr txBox="1">
            <a:spLocks noGrp="1"/>
          </p:cNvSpPr>
          <p:nvPr>
            <p:ph type="title"/>
          </p:nvPr>
        </p:nvSpPr>
        <p:spPr>
          <a:xfrm>
            <a:off x="589000" y="1805950"/>
            <a:ext cx="3767100" cy="160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Getting started with Blocked Health Savings Accounts (HSAs) </a:t>
            </a:r>
            <a:endParaRPr/>
          </a:p>
        </p:txBody>
      </p:sp>
      <p:grpSp>
        <p:nvGrpSpPr>
          <p:cNvPr id="12895" name="Google Shape;12895;p129"/>
          <p:cNvGrpSpPr/>
          <p:nvPr/>
        </p:nvGrpSpPr>
        <p:grpSpPr>
          <a:xfrm>
            <a:off x="5057050" y="1859953"/>
            <a:ext cx="2781000" cy="576915"/>
            <a:chOff x="5535272" y="980684"/>
            <a:chExt cx="2781000" cy="824400"/>
          </a:xfrm>
        </p:grpSpPr>
        <p:sp>
          <p:nvSpPr>
            <p:cNvPr id="12896" name="Google Shape;12896;p129"/>
            <p:cNvSpPr/>
            <p:nvPr/>
          </p:nvSpPr>
          <p:spPr>
            <a:xfrm>
              <a:off x="5535272" y="982300"/>
              <a:ext cx="2781000" cy="822000"/>
            </a:xfrm>
            <a:prstGeom prst="roundRect">
              <a:avLst>
                <a:gd name="adj" fmla="val 9860"/>
              </a:avLst>
            </a:prstGeom>
            <a:solidFill>
              <a:schemeClr val="lt1"/>
            </a:solidFill>
            <a:ln>
              <a:noFill/>
            </a:ln>
            <a:effectLst>
              <a:outerShdw blurRad="342900" dist="114300" dir="5400000" algn="bl" rotWithShape="0">
                <a:schemeClr val="lt2">
                  <a:alpha val="50000"/>
                </a:schemeClr>
              </a:outerShdw>
            </a:effectLst>
          </p:spPr>
          <p:txBody>
            <a:bodyPr spcFirstLastPara="1" wrap="square" lIns="91425" tIns="91425" rIns="91425" bIns="91425" anchor="ctr" anchorCtr="0">
              <a:noAutofit/>
            </a:bodyPr>
            <a:lstStyle/>
            <a:p>
              <a:pPr marL="274320" marR="182880" lvl="0" indent="0" algn="l" rtl="0">
                <a:lnSpc>
                  <a:spcPct val="115000"/>
                </a:lnSpc>
                <a:spcBef>
                  <a:spcPts val="0"/>
                </a:spcBef>
                <a:spcAft>
                  <a:spcPts val="0"/>
                </a:spcAft>
                <a:buNone/>
              </a:pPr>
              <a:r>
                <a:rPr lang="en" sz="1000">
                  <a:solidFill>
                    <a:schemeClr val="dk1"/>
                  </a:solidFill>
                  <a:latin typeface="Inter ExtraBold"/>
                  <a:ea typeface="Inter ExtraBold"/>
                  <a:cs typeface="Inter ExtraBold"/>
                  <a:sym typeface="Inter ExtraBold"/>
                </a:rPr>
                <a:t>Upload documents to validate in your online account </a:t>
              </a:r>
              <a:endParaRPr sz="1000">
                <a:solidFill>
                  <a:schemeClr val="dk1"/>
                </a:solidFill>
                <a:latin typeface="Inter ExtraBold"/>
                <a:ea typeface="Inter ExtraBold"/>
                <a:cs typeface="Inter ExtraBold"/>
                <a:sym typeface="Inter ExtraBold"/>
              </a:endParaRPr>
            </a:p>
          </p:txBody>
        </p:sp>
        <p:sp>
          <p:nvSpPr>
            <p:cNvPr id="12897" name="Google Shape;12897;p129"/>
            <p:cNvSpPr/>
            <p:nvPr/>
          </p:nvSpPr>
          <p:spPr>
            <a:xfrm rot="-5400000">
              <a:off x="5204525" y="1311434"/>
              <a:ext cx="824400" cy="162900"/>
            </a:xfrm>
            <a:prstGeom prst="round2SameRect">
              <a:avLst>
                <a:gd name="adj1" fmla="val 50000"/>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8" name="Google Shape;12898;p129"/>
          <p:cNvGrpSpPr/>
          <p:nvPr/>
        </p:nvGrpSpPr>
        <p:grpSpPr>
          <a:xfrm>
            <a:off x="5057050" y="2565203"/>
            <a:ext cx="2781000" cy="576915"/>
            <a:chOff x="5535272" y="980684"/>
            <a:chExt cx="2781000" cy="824400"/>
          </a:xfrm>
        </p:grpSpPr>
        <p:sp>
          <p:nvSpPr>
            <p:cNvPr id="12899" name="Google Shape;12899;p129"/>
            <p:cNvSpPr/>
            <p:nvPr/>
          </p:nvSpPr>
          <p:spPr>
            <a:xfrm>
              <a:off x="5535272" y="982300"/>
              <a:ext cx="2781000" cy="822000"/>
            </a:xfrm>
            <a:prstGeom prst="roundRect">
              <a:avLst>
                <a:gd name="adj" fmla="val 9860"/>
              </a:avLst>
            </a:prstGeom>
            <a:solidFill>
              <a:schemeClr val="lt1"/>
            </a:solidFill>
            <a:ln>
              <a:noFill/>
            </a:ln>
            <a:effectLst>
              <a:outerShdw blurRad="342900" dist="114300" dir="5400000" algn="bl" rotWithShape="0">
                <a:schemeClr val="lt2">
                  <a:alpha val="50000"/>
                </a:schemeClr>
              </a:outerShdw>
            </a:effectLst>
          </p:spPr>
          <p:txBody>
            <a:bodyPr spcFirstLastPara="1" wrap="square" lIns="91425" tIns="91425" rIns="91425" bIns="91425" anchor="ctr" anchorCtr="0">
              <a:noAutofit/>
            </a:bodyPr>
            <a:lstStyle/>
            <a:p>
              <a:pPr marL="274320" marR="182880" lvl="0" indent="0" algn="l" rtl="0">
                <a:lnSpc>
                  <a:spcPct val="115000"/>
                </a:lnSpc>
                <a:spcBef>
                  <a:spcPts val="0"/>
                </a:spcBef>
                <a:spcAft>
                  <a:spcPts val="0"/>
                </a:spcAft>
                <a:buNone/>
              </a:pPr>
              <a:r>
                <a:rPr lang="en" sz="1000">
                  <a:solidFill>
                    <a:schemeClr val="dk1"/>
                  </a:solidFill>
                  <a:latin typeface="Inter ExtraBold"/>
                  <a:ea typeface="Inter ExtraBold"/>
                  <a:cs typeface="Inter ExtraBold"/>
                  <a:sym typeface="Inter ExtraBold"/>
                </a:rPr>
                <a:t>Upload documents to validate in your benefit mobile app </a:t>
              </a:r>
              <a:endParaRPr sz="1000">
                <a:solidFill>
                  <a:schemeClr val="dk1"/>
                </a:solidFill>
                <a:latin typeface="Inter ExtraBold"/>
                <a:ea typeface="Inter ExtraBold"/>
                <a:cs typeface="Inter ExtraBold"/>
                <a:sym typeface="Inter ExtraBold"/>
              </a:endParaRPr>
            </a:p>
          </p:txBody>
        </p:sp>
        <p:sp>
          <p:nvSpPr>
            <p:cNvPr id="12900" name="Google Shape;12900;p129"/>
            <p:cNvSpPr/>
            <p:nvPr/>
          </p:nvSpPr>
          <p:spPr>
            <a:xfrm rot="-5400000">
              <a:off x="5204525" y="1311434"/>
              <a:ext cx="824400" cy="162900"/>
            </a:xfrm>
            <a:prstGeom prst="round2SameRect">
              <a:avLst>
                <a:gd name="adj1" fmla="val 50000"/>
                <a:gd name="adj2"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1" name="Google Shape;12901;p129"/>
          <p:cNvGrpSpPr/>
          <p:nvPr/>
        </p:nvGrpSpPr>
        <p:grpSpPr>
          <a:xfrm>
            <a:off x="5057050" y="3270453"/>
            <a:ext cx="2781000" cy="576915"/>
            <a:chOff x="5535272" y="980684"/>
            <a:chExt cx="2781000" cy="824400"/>
          </a:xfrm>
        </p:grpSpPr>
        <p:sp>
          <p:nvSpPr>
            <p:cNvPr id="12902" name="Google Shape;12902;p129"/>
            <p:cNvSpPr/>
            <p:nvPr/>
          </p:nvSpPr>
          <p:spPr>
            <a:xfrm>
              <a:off x="5535272" y="982300"/>
              <a:ext cx="2781000" cy="822000"/>
            </a:xfrm>
            <a:prstGeom prst="roundRect">
              <a:avLst>
                <a:gd name="adj" fmla="val 9860"/>
              </a:avLst>
            </a:prstGeom>
            <a:solidFill>
              <a:schemeClr val="lt1"/>
            </a:solidFill>
            <a:ln>
              <a:noFill/>
            </a:ln>
            <a:effectLst>
              <a:outerShdw blurRad="342900" dist="114300" dir="5400000" algn="bl" rotWithShape="0">
                <a:schemeClr val="lt2">
                  <a:alpha val="50000"/>
                </a:schemeClr>
              </a:outerShdw>
            </a:effectLst>
          </p:spPr>
          <p:txBody>
            <a:bodyPr spcFirstLastPara="1" wrap="square" lIns="91425" tIns="91425" rIns="91425" bIns="91425" anchor="ctr" anchorCtr="0">
              <a:noAutofit/>
            </a:bodyPr>
            <a:lstStyle/>
            <a:p>
              <a:pPr marL="274320" marR="182880" lvl="0" indent="0" algn="l" rtl="0">
                <a:lnSpc>
                  <a:spcPct val="115000"/>
                </a:lnSpc>
                <a:spcBef>
                  <a:spcPts val="0"/>
                </a:spcBef>
                <a:spcAft>
                  <a:spcPts val="0"/>
                </a:spcAft>
                <a:buNone/>
              </a:pPr>
              <a:r>
                <a:rPr lang="en" sz="1000">
                  <a:solidFill>
                    <a:schemeClr val="dk1"/>
                  </a:solidFill>
                  <a:latin typeface="Inter ExtraBold"/>
                  <a:ea typeface="Inter ExtraBold"/>
                  <a:cs typeface="Inter ExtraBold"/>
                  <a:sym typeface="Inter ExtraBold"/>
                </a:rPr>
                <a:t>Accept terms and conditions </a:t>
              </a:r>
              <a:endParaRPr sz="1000">
                <a:solidFill>
                  <a:schemeClr val="dk1"/>
                </a:solidFill>
                <a:latin typeface="Inter ExtraBold"/>
                <a:ea typeface="Inter ExtraBold"/>
                <a:cs typeface="Inter ExtraBold"/>
                <a:sym typeface="Inter ExtraBold"/>
              </a:endParaRPr>
            </a:p>
          </p:txBody>
        </p:sp>
        <p:sp>
          <p:nvSpPr>
            <p:cNvPr id="12903" name="Google Shape;12903;p129"/>
            <p:cNvSpPr/>
            <p:nvPr/>
          </p:nvSpPr>
          <p:spPr>
            <a:xfrm rot="-5400000">
              <a:off x="5204525" y="1311434"/>
              <a:ext cx="824400" cy="162900"/>
            </a:xfrm>
            <a:prstGeom prst="round2SameRect">
              <a:avLst>
                <a:gd name="adj1" fmla="val 50000"/>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3291"/>
        <p:cNvGrpSpPr/>
        <p:nvPr/>
      </p:nvGrpSpPr>
      <p:grpSpPr>
        <a:xfrm>
          <a:off x="0" y="0"/>
          <a:ext cx="0" cy="0"/>
          <a:chOff x="0" y="0"/>
          <a:chExt cx="0" cy="0"/>
        </a:xfrm>
      </p:grpSpPr>
      <p:sp>
        <p:nvSpPr>
          <p:cNvPr id="13292" name="Google Shape;13292;p156"/>
          <p:cNvSpPr/>
          <p:nvPr/>
        </p:nvSpPr>
        <p:spPr>
          <a:xfrm>
            <a:off x="6932576" y="785754"/>
            <a:ext cx="1786800" cy="3514200"/>
          </a:xfrm>
          <a:prstGeom prst="roundRect">
            <a:avLst>
              <a:gd name="adj" fmla="val 13743"/>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156"/>
          <p:cNvSpPr/>
          <p:nvPr/>
        </p:nvSpPr>
        <p:spPr>
          <a:xfrm>
            <a:off x="5199076" y="785754"/>
            <a:ext cx="1786800" cy="3514200"/>
          </a:xfrm>
          <a:prstGeom prst="roundRect">
            <a:avLst>
              <a:gd name="adj" fmla="val 13743"/>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156"/>
          <p:cNvSpPr txBox="1">
            <a:spLocks noGrp="1"/>
          </p:cNvSpPr>
          <p:nvPr>
            <p:ph type="subTitle" idx="2"/>
          </p:nvPr>
        </p:nvSpPr>
        <p:spPr>
          <a:xfrm>
            <a:off x="581025" y="201937"/>
            <a:ext cx="4029000" cy="316800"/>
          </a:xfrm>
          <a:prstGeom prst="rect">
            <a:avLst/>
          </a:prstGeom>
        </p:spPr>
        <p:txBody>
          <a:bodyPr spcFirstLastPara="1" wrap="square" lIns="91425" tIns="91425" rIns="91425" bIns="91425" anchor="ctr" anchorCtr="0">
            <a:noAutofit/>
          </a:bodyPr>
          <a:lstStyle/>
          <a:p>
            <a:pPr marL="0" lvl="0" indent="0" algn="l" rtl="0">
              <a:spcBef>
                <a:spcPts val="0"/>
              </a:spcBef>
              <a:spcAft>
                <a:spcPts val="1200"/>
              </a:spcAft>
              <a:buNone/>
            </a:pPr>
            <a:r>
              <a:rPr lang="en"/>
              <a:t>How to upload documents in the benefits mobile app</a:t>
            </a:r>
            <a:endParaRPr/>
          </a:p>
        </p:txBody>
      </p:sp>
      <p:sp>
        <p:nvSpPr>
          <p:cNvPr id="13295" name="Google Shape;13295;p156"/>
          <p:cNvSpPr/>
          <p:nvPr/>
        </p:nvSpPr>
        <p:spPr>
          <a:xfrm>
            <a:off x="5803700" y="519450"/>
            <a:ext cx="2303100" cy="4104600"/>
          </a:xfrm>
          <a:prstGeom prst="roundRect">
            <a:avLst>
              <a:gd name="adj" fmla="val 13743"/>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156"/>
          <p:cNvSpPr txBox="1"/>
          <p:nvPr/>
        </p:nvSpPr>
        <p:spPr>
          <a:xfrm>
            <a:off x="887700" y="1795550"/>
            <a:ext cx="3684300" cy="14946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600">
                <a:solidFill>
                  <a:schemeClr val="dk1"/>
                </a:solidFill>
                <a:latin typeface="Inter"/>
                <a:ea typeface="Inter"/>
                <a:cs typeface="Inter"/>
                <a:sym typeface="Inter"/>
              </a:rPr>
              <a:t>You’ll receive a confirmation message</a:t>
            </a:r>
            <a:endParaRPr sz="1200">
              <a:solidFill>
                <a:srgbClr val="7C868F"/>
              </a:solidFill>
              <a:latin typeface="Inter"/>
              <a:ea typeface="Inter"/>
              <a:cs typeface="Inter"/>
              <a:sym typeface="Inter"/>
            </a:endParaRPr>
          </a:p>
        </p:txBody>
      </p:sp>
      <p:sp>
        <p:nvSpPr>
          <p:cNvPr id="13297" name="Google Shape;13297;p156"/>
          <p:cNvSpPr/>
          <p:nvPr/>
        </p:nvSpPr>
        <p:spPr>
          <a:xfrm>
            <a:off x="457750" y="1806950"/>
            <a:ext cx="375000" cy="375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rgbClr val="FFFFFF"/>
                </a:solidFill>
                <a:latin typeface="Inter"/>
                <a:ea typeface="Inter"/>
                <a:cs typeface="Inter"/>
                <a:sym typeface="Inter"/>
              </a:rPr>
              <a:t>6</a:t>
            </a:r>
            <a:endParaRPr/>
          </a:p>
        </p:txBody>
      </p:sp>
      <p:sp>
        <p:nvSpPr>
          <p:cNvPr id="13298" name="Google Shape;13298;p156"/>
          <p:cNvSpPr txBox="1"/>
          <p:nvPr/>
        </p:nvSpPr>
        <p:spPr>
          <a:xfrm>
            <a:off x="1229850" y="2408450"/>
            <a:ext cx="3000000" cy="3693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2400"/>
              </a:spcBef>
              <a:spcAft>
                <a:spcPts val="0"/>
              </a:spcAft>
              <a:buNone/>
            </a:pPr>
            <a:endParaRPr sz="1200">
              <a:solidFill>
                <a:srgbClr val="253746"/>
              </a:solidFill>
              <a:latin typeface="Inter"/>
              <a:ea typeface="Inter"/>
              <a:cs typeface="Inter"/>
              <a:sym typeface="Inter"/>
            </a:endParaRPr>
          </a:p>
        </p:txBody>
      </p:sp>
      <p:pic>
        <p:nvPicPr>
          <p:cNvPr id="13299" name="Google Shape;13299;p156"/>
          <p:cNvPicPr preferRelativeResize="0"/>
          <p:nvPr/>
        </p:nvPicPr>
        <p:blipFill rotWithShape="1">
          <a:blip r:embed="rId3">
            <a:alphaModFix/>
          </a:blip>
          <a:srcRect b="31675"/>
          <a:stretch/>
        </p:blipFill>
        <p:spPr>
          <a:xfrm>
            <a:off x="5817550" y="785750"/>
            <a:ext cx="2275401" cy="3514199"/>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E2F0F9">
            <a:alpha val="58099"/>
          </a:srgbClr>
        </a:solidFill>
        <a:effectLst/>
      </p:bgPr>
    </p:bg>
    <p:spTree>
      <p:nvGrpSpPr>
        <p:cNvPr id="1" name="Shape 13303"/>
        <p:cNvGrpSpPr/>
        <p:nvPr/>
      </p:nvGrpSpPr>
      <p:grpSpPr>
        <a:xfrm>
          <a:off x="0" y="0"/>
          <a:ext cx="0" cy="0"/>
          <a:chOff x="0" y="0"/>
          <a:chExt cx="0" cy="0"/>
        </a:xfrm>
      </p:grpSpPr>
      <p:sp>
        <p:nvSpPr>
          <p:cNvPr id="13304" name="Google Shape;13304;p157"/>
          <p:cNvSpPr txBox="1">
            <a:spLocks noGrp="1"/>
          </p:cNvSpPr>
          <p:nvPr>
            <p:ph type="ctrTitle"/>
          </p:nvPr>
        </p:nvSpPr>
        <p:spPr>
          <a:xfrm>
            <a:off x="311700" y="1643525"/>
            <a:ext cx="4567500" cy="2132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SzPts val="990"/>
              <a:buNone/>
            </a:pPr>
            <a:r>
              <a:rPr lang="en" sz="3200"/>
              <a:t>How to accept terms and conditions in your HSA</a:t>
            </a:r>
            <a:endParaRPr sz="3000"/>
          </a:p>
        </p:txBody>
      </p:sp>
      <p:sp>
        <p:nvSpPr>
          <p:cNvPr id="13305" name="Google Shape;13305;p157"/>
          <p:cNvSpPr txBox="1"/>
          <p:nvPr/>
        </p:nvSpPr>
        <p:spPr>
          <a:xfrm>
            <a:off x="457200" y="4543425"/>
            <a:ext cx="1809900" cy="3078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800">
                <a:solidFill>
                  <a:schemeClr val="dk2"/>
                </a:solidFill>
                <a:latin typeface="Inter Medium"/>
                <a:ea typeface="Inter Medium"/>
                <a:cs typeface="Inter Medium"/>
                <a:sym typeface="Inter Medium"/>
              </a:rPr>
              <a:t>Proprietary &amp; Confidential</a:t>
            </a:r>
            <a:endParaRPr sz="800">
              <a:solidFill>
                <a:schemeClr val="dk2"/>
              </a:solidFill>
              <a:latin typeface="Inter Medium"/>
              <a:ea typeface="Inter Medium"/>
              <a:cs typeface="Inter Medium"/>
              <a:sym typeface="Inter Medium"/>
            </a:endParaRPr>
          </a:p>
        </p:txBody>
      </p:sp>
      <p:pic>
        <p:nvPicPr>
          <p:cNvPr id="13306" name="Google Shape;13306;p157"/>
          <p:cNvPicPr preferRelativeResize="0"/>
          <p:nvPr/>
        </p:nvPicPr>
        <p:blipFill rotWithShape="1">
          <a:blip r:embed="rId3">
            <a:alphaModFix/>
          </a:blip>
          <a:srcRect l="35416" r="12276"/>
          <a:stretch/>
        </p:blipFill>
        <p:spPr>
          <a:xfrm>
            <a:off x="11302650" y="911375"/>
            <a:ext cx="4034524" cy="5143500"/>
          </a:xfrm>
          <a:prstGeom prst="rect">
            <a:avLst/>
          </a:prstGeom>
          <a:noFill/>
          <a:ln>
            <a:noFill/>
          </a:ln>
        </p:spPr>
      </p:pic>
      <p:pic>
        <p:nvPicPr>
          <p:cNvPr id="13307" name="Google Shape;13307;p157"/>
          <p:cNvPicPr preferRelativeResize="0"/>
          <p:nvPr/>
        </p:nvPicPr>
        <p:blipFill rotWithShape="1">
          <a:blip r:embed="rId4">
            <a:alphaModFix/>
          </a:blip>
          <a:srcRect l="10141" r="37554"/>
          <a:stretch/>
        </p:blipFill>
        <p:spPr>
          <a:xfrm>
            <a:off x="5109475" y="0"/>
            <a:ext cx="4034524" cy="5143500"/>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3311"/>
        <p:cNvGrpSpPr/>
        <p:nvPr/>
      </p:nvGrpSpPr>
      <p:grpSpPr>
        <a:xfrm>
          <a:off x="0" y="0"/>
          <a:ext cx="0" cy="0"/>
          <a:chOff x="0" y="0"/>
          <a:chExt cx="0" cy="0"/>
        </a:xfrm>
      </p:grpSpPr>
      <p:sp>
        <p:nvSpPr>
          <p:cNvPr id="13312" name="Google Shape;13312;p158"/>
          <p:cNvSpPr/>
          <p:nvPr/>
        </p:nvSpPr>
        <p:spPr>
          <a:xfrm>
            <a:off x="6932576" y="785754"/>
            <a:ext cx="1786800" cy="3514200"/>
          </a:xfrm>
          <a:prstGeom prst="roundRect">
            <a:avLst>
              <a:gd name="adj" fmla="val 13743"/>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58"/>
          <p:cNvSpPr/>
          <p:nvPr/>
        </p:nvSpPr>
        <p:spPr>
          <a:xfrm>
            <a:off x="5199076" y="785754"/>
            <a:ext cx="1786800" cy="3514200"/>
          </a:xfrm>
          <a:prstGeom prst="roundRect">
            <a:avLst>
              <a:gd name="adj" fmla="val 13743"/>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58"/>
          <p:cNvSpPr txBox="1">
            <a:spLocks noGrp="1"/>
          </p:cNvSpPr>
          <p:nvPr>
            <p:ph type="subTitle" idx="2"/>
          </p:nvPr>
        </p:nvSpPr>
        <p:spPr>
          <a:xfrm>
            <a:off x="581025" y="201937"/>
            <a:ext cx="4029000" cy="316800"/>
          </a:xfrm>
          <a:prstGeom prst="rect">
            <a:avLst/>
          </a:prstGeom>
        </p:spPr>
        <p:txBody>
          <a:bodyPr spcFirstLastPara="1" wrap="square" lIns="91425" tIns="91425" rIns="91425" bIns="91425" anchor="ctr" anchorCtr="0">
            <a:noAutofit/>
          </a:bodyPr>
          <a:lstStyle/>
          <a:p>
            <a:pPr marL="0" lvl="0" indent="0" algn="l" rtl="0">
              <a:spcBef>
                <a:spcPts val="0"/>
              </a:spcBef>
              <a:spcAft>
                <a:spcPts val="1200"/>
              </a:spcAft>
              <a:buNone/>
            </a:pPr>
            <a:r>
              <a:rPr lang="en"/>
              <a:t>How to accept terms and conditions in the benefits mobile app </a:t>
            </a:r>
            <a:endParaRPr>
              <a:latin typeface="Inter Medium"/>
              <a:ea typeface="Inter Medium"/>
              <a:cs typeface="Inter Medium"/>
              <a:sym typeface="Inter Medium"/>
            </a:endParaRPr>
          </a:p>
        </p:txBody>
      </p:sp>
      <p:sp>
        <p:nvSpPr>
          <p:cNvPr id="13315" name="Google Shape;13315;p158"/>
          <p:cNvSpPr/>
          <p:nvPr/>
        </p:nvSpPr>
        <p:spPr>
          <a:xfrm>
            <a:off x="5803700" y="519450"/>
            <a:ext cx="2303100" cy="4104600"/>
          </a:xfrm>
          <a:prstGeom prst="roundRect">
            <a:avLst>
              <a:gd name="adj" fmla="val 13743"/>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316" name="Google Shape;13316;p158"/>
          <p:cNvPicPr preferRelativeResize="0"/>
          <p:nvPr/>
        </p:nvPicPr>
        <p:blipFill rotWithShape="1">
          <a:blip r:embed="rId3">
            <a:alphaModFix/>
          </a:blip>
          <a:srcRect l="10636" t="4637" r="11784" b="88117"/>
          <a:stretch/>
        </p:blipFill>
        <p:spPr>
          <a:xfrm>
            <a:off x="6048700" y="646775"/>
            <a:ext cx="1786799" cy="445501"/>
          </a:xfrm>
          <a:prstGeom prst="rect">
            <a:avLst/>
          </a:prstGeom>
          <a:noFill/>
          <a:ln>
            <a:noFill/>
          </a:ln>
        </p:spPr>
      </p:pic>
      <p:sp>
        <p:nvSpPr>
          <p:cNvPr id="13317" name="Google Shape;13317;p158"/>
          <p:cNvSpPr txBox="1"/>
          <p:nvPr/>
        </p:nvSpPr>
        <p:spPr>
          <a:xfrm>
            <a:off x="887700" y="1795550"/>
            <a:ext cx="3684300" cy="14946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600">
                <a:solidFill>
                  <a:schemeClr val="dk1"/>
                </a:solidFill>
                <a:latin typeface="Inter"/>
                <a:ea typeface="Inter"/>
                <a:cs typeface="Inter"/>
                <a:sym typeface="Inter"/>
              </a:rPr>
              <a:t>Log into the mobile app </a:t>
            </a:r>
            <a:endParaRPr sz="1200">
              <a:solidFill>
                <a:srgbClr val="7C868F"/>
              </a:solidFill>
              <a:latin typeface="Inter"/>
              <a:ea typeface="Inter"/>
              <a:cs typeface="Inter"/>
              <a:sym typeface="Inter"/>
            </a:endParaRPr>
          </a:p>
        </p:txBody>
      </p:sp>
      <p:sp>
        <p:nvSpPr>
          <p:cNvPr id="13318" name="Google Shape;13318;p158"/>
          <p:cNvSpPr/>
          <p:nvPr/>
        </p:nvSpPr>
        <p:spPr>
          <a:xfrm>
            <a:off x="457750" y="1806950"/>
            <a:ext cx="375000" cy="375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rgbClr val="FFFFFF"/>
                </a:solidFill>
                <a:latin typeface="Inter"/>
                <a:ea typeface="Inter"/>
                <a:cs typeface="Inter"/>
                <a:sym typeface="Inter"/>
              </a:rPr>
              <a:t>1</a:t>
            </a:r>
            <a:endParaRPr/>
          </a:p>
        </p:txBody>
      </p:sp>
      <p:pic>
        <p:nvPicPr>
          <p:cNvPr id="13319" name="Google Shape;13319;p158"/>
          <p:cNvPicPr preferRelativeResize="0"/>
          <p:nvPr/>
        </p:nvPicPr>
        <p:blipFill rotWithShape="1">
          <a:blip r:embed="rId4">
            <a:alphaModFix/>
          </a:blip>
          <a:srcRect t="23264" b="24220"/>
          <a:stretch/>
        </p:blipFill>
        <p:spPr>
          <a:xfrm>
            <a:off x="5812250" y="1092275"/>
            <a:ext cx="2286000" cy="2599450"/>
          </a:xfrm>
          <a:prstGeom prst="rect">
            <a:avLst/>
          </a:prstGeom>
          <a:noFill/>
          <a:ln>
            <a:noFill/>
          </a:ln>
        </p:spPr>
      </p:pic>
      <p:pic>
        <p:nvPicPr>
          <p:cNvPr id="13320" name="Google Shape;13320;p158"/>
          <p:cNvPicPr preferRelativeResize="0"/>
          <p:nvPr/>
        </p:nvPicPr>
        <p:blipFill rotWithShape="1">
          <a:blip r:embed="rId4">
            <a:alphaModFix/>
          </a:blip>
          <a:srcRect t="64589"/>
          <a:stretch/>
        </p:blipFill>
        <p:spPr>
          <a:xfrm>
            <a:off x="5812250" y="2571751"/>
            <a:ext cx="2286000" cy="1752801"/>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3324"/>
        <p:cNvGrpSpPr/>
        <p:nvPr/>
      </p:nvGrpSpPr>
      <p:grpSpPr>
        <a:xfrm>
          <a:off x="0" y="0"/>
          <a:ext cx="0" cy="0"/>
          <a:chOff x="0" y="0"/>
          <a:chExt cx="0" cy="0"/>
        </a:xfrm>
      </p:grpSpPr>
      <p:sp>
        <p:nvSpPr>
          <p:cNvPr id="13325" name="Google Shape;13325;p159"/>
          <p:cNvSpPr/>
          <p:nvPr/>
        </p:nvSpPr>
        <p:spPr>
          <a:xfrm>
            <a:off x="6932576" y="785754"/>
            <a:ext cx="1786800" cy="3514200"/>
          </a:xfrm>
          <a:prstGeom prst="roundRect">
            <a:avLst>
              <a:gd name="adj" fmla="val 13743"/>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159"/>
          <p:cNvSpPr/>
          <p:nvPr/>
        </p:nvSpPr>
        <p:spPr>
          <a:xfrm>
            <a:off x="5199076" y="785754"/>
            <a:ext cx="1786800" cy="3514200"/>
          </a:xfrm>
          <a:prstGeom prst="roundRect">
            <a:avLst>
              <a:gd name="adj" fmla="val 13743"/>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159"/>
          <p:cNvSpPr txBox="1">
            <a:spLocks noGrp="1"/>
          </p:cNvSpPr>
          <p:nvPr>
            <p:ph type="subTitle" idx="2"/>
          </p:nvPr>
        </p:nvSpPr>
        <p:spPr>
          <a:xfrm>
            <a:off x="581025" y="201937"/>
            <a:ext cx="4029000" cy="316800"/>
          </a:xfrm>
          <a:prstGeom prst="rect">
            <a:avLst/>
          </a:prstGeom>
        </p:spPr>
        <p:txBody>
          <a:bodyPr spcFirstLastPara="1" wrap="square" lIns="91425" tIns="91425" rIns="91425" bIns="91425" anchor="ctr" anchorCtr="0">
            <a:noAutofit/>
          </a:bodyPr>
          <a:lstStyle/>
          <a:p>
            <a:pPr marL="0" lvl="0" indent="0" algn="l" rtl="0">
              <a:spcBef>
                <a:spcPts val="0"/>
              </a:spcBef>
              <a:spcAft>
                <a:spcPts val="1200"/>
              </a:spcAft>
              <a:buNone/>
            </a:pPr>
            <a:r>
              <a:rPr lang="en"/>
              <a:t>How to accept terms and conditions in the benefits mobile app </a:t>
            </a:r>
            <a:endParaRPr/>
          </a:p>
        </p:txBody>
      </p:sp>
      <p:sp>
        <p:nvSpPr>
          <p:cNvPr id="13328" name="Google Shape;13328;p159"/>
          <p:cNvSpPr/>
          <p:nvPr/>
        </p:nvSpPr>
        <p:spPr>
          <a:xfrm>
            <a:off x="5803700" y="519450"/>
            <a:ext cx="2303100" cy="4104600"/>
          </a:xfrm>
          <a:prstGeom prst="roundRect">
            <a:avLst>
              <a:gd name="adj" fmla="val 13743"/>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159"/>
          <p:cNvSpPr txBox="1"/>
          <p:nvPr/>
        </p:nvSpPr>
        <p:spPr>
          <a:xfrm>
            <a:off x="887700" y="1795550"/>
            <a:ext cx="3684300" cy="14946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1200"/>
              </a:spcAft>
              <a:buNone/>
            </a:pPr>
            <a:r>
              <a:rPr lang="en" sz="1600">
                <a:solidFill>
                  <a:schemeClr val="dk1"/>
                </a:solidFill>
                <a:latin typeface="Inter"/>
                <a:ea typeface="Inter"/>
                <a:cs typeface="Inter"/>
                <a:sym typeface="Inter"/>
              </a:rPr>
              <a:t>Select the “Read and Agree” link next to each document </a:t>
            </a:r>
            <a:endParaRPr sz="1200">
              <a:solidFill>
                <a:srgbClr val="7C868F"/>
              </a:solidFill>
              <a:latin typeface="Inter"/>
              <a:ea typeface="Inter"/>
              <a:cs typeface="Inter"/>
              <a:sym typeface="Inter"/>
            </a:endParaRPr>
          </a:p>
        </p:txBody>
      </p:sp>
      <p:sp>
        <p:nvSpPr>
          <p:cNvPr id="13330" name="Google Shape;13330;p159"/>
          <p:cNvSpPr/>
          <p:nvPr/>
        </p:nvSpPr>
        <p:spPr>
          <a:xfrm>
            <a:off x="457750" y="1806950"/>
            <a:ext cx="375000" cy="375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rgbClr val="FFFFFF"/>
                </a:solidFill>
                <a:latin typeface="Inter"/>
                <a:ea typeface="Inter"/>
                <a:cs typeface="Inter"/>
                <a:sym typeface="Inter"/>
              </a:rPr>
              <a:t>2</a:t>
            </a:r>
            <a:endParaRPr/>
          </a:p>
        </p:txBody>
      </p:sp>
      <p:pic>
        <p:nvPicPr>
          <p:cNvPr id="13331" name="Google Shape;13331;p159"/>
          <p:cNvPicPr preferRelativeResize="0"/>
          <p:nvPr/>
        </p:nvPicPr>
        <p:blipFill>
          <a:blip r:embed="rId3">
            <a:alphaModFix/>
          </a:blip>
          <a:stretch>
            <a:fillRect/>
          </a:stretch>
        </p:blipFill>
        <p:spPr>
          <a:xfrm>
            <a:off x="5817549" y="1313449"/>
            <a:ext cx="2275400" cy="2854903"/>
          </a:xfrm>
          <a:prstGeom prst="rect">
            <a:avLst/>
          </a:prstGeom>
          <a:noFill/>
          <a:ln>
            <a:noFill/>
          </a:ln>
        </p:spPr>
      </p:pic>
      <p:pic>
        <p:nvPicPr>
          <p:cNvPr id="13332" name="Google Shape;13332;p159"/>
          <p:cNvPicPr preferRelativeResize="0"/>
          <p:nvPr/>
        </p:nvPicPr>
        <p:blipFill rotWithShape="1">
          <a:blip r:embed="rId4">
            <a:alphaModFix/>
          </a:blip>
          <a:srcRect l="10636" t="4637" r="11784" b="88117"/>
          <a:stretch/>
        </p:blipFill>
        <p:spPr>
          <a:xfrm>
            <a:off x="6048700" y="646775"/>
            <a:ext cx="1786799" cy="445501"/>
          </a:xfrm>
          <a:prstGeom prst="rect">
            <a:avLst/>
          </a:prstGeom>
          <a:noFill/>
          <a:ln>
            <a:noFill/>
          </a:ln>
        </p:spPr>
      </p:pic>
      <p:sp>
        <p:nvSpPr>
          <p:cNvPr id="13333" name="Google Shape;13333;p159"/>
          <p:cNvSpPr/>
          <p:nvPr/>
        </p:nvSpPr>
        <p:spPr>
          <a:xfrm>
            <a:off x="7978350" y="1481563"/>
            <a:ext cx="931200" cy="445500"/>
          </a:xfrm>
          <a:prstGeom prst="leftArrow">
            <a:avLst>
              <a:gd name="adj1" fmla="val 50000"/>
              <a:gd name="adj2" fmla="val 5000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3337"/>
        <p:cNvGrpSpPr/>
        <p:nvPr/>
      </p:nvGrpSpPr>
      <p:grpSpPr>
        <a:xfrm>
          <a:off x="0" y="0"/>
          <a:ext cx="0" cy="0"/>
          <a:chOff x="0" y="0"/>
          <a:chExt cx="0" cy="0"/>
        </a:xfrm>
      </p:grpSpPr>
      <p:sp>
        <p:nvSpPr>
          <p:cNvPr id="13338" name="Google Shape;13338;p160"/>
          <p:cNvSpPr/>
          <p:nvPr/>
        </p:nvSpPr>
        <p:spPr>
          <a:xfrm>
            <a:off x="6932576" y="785754"/>
            <a:ext cx="1786800" cy="3514200"/>
          </a:xfrm>
          <a:prstGeom prst="roundRect">
            <a:avLst>
              <a:gd name="adj" fmla="val 13743"/>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160"/>
          <p:cNvSpPr/>
          <p:nvPr/>
        </p:nvSpPr>
        <p:spPr>
          <a:xfrm>
            <a:off x="5199076" y="785754"/>
            <a:ext cx="1786800" cy="3514200"/>
          </a:xfrm>
          <a:prstGeom prst="roundRect">
            <a:avLst>
              <a:gd name="adj" fmla="val 13743"/>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160"/>
          <p:cNvSpPr txBox="1">
            <a:spLocks noGrp="1"/>
          </p:cNvSpPr>
          <p:nvPr>
            <p:ph type="subTitle" idx="2"/>
          </p:nvPr>
        </p:nvSpPr>
        <p:spPr>
          <a:xfrm>
            <a:off x="581025" y="201937"/>
            <a:ext cx="4029000" cy="316800"/>
          </a:xfrm>
          <a:prstGeom prst="rect">
            <a:avLst/>
          </a:prstGeom>
        </p:spPr>
        <p:txBody>
          <a:bodyPr spcFirstLastPara="1" wrap="square" lIns="91425" tIns="91425" rIns="91425" bIns="91425" anchor="ctr" anchorCtr="0">
            <a:noAutofit/>
          </a:bodyPr>
          <a:lstStyle/>
          <a:p>
            <a:pPr marL="0" lvl="0" indent="0" algn="l" rtl="0">
              <a:spcBef>
                <a:spcPts val="0"/>
              </a:spcBef>
              <a:spcAft>
                <a:spcPts val="1200"/>
              </a:spcAft>
              <a:buNone/>
            </a:pPr>
            <a:r>
              <a:rPr lang="en"/>
              <a:t>How to accept terms and conditions in the benefits mobile app </a:t>
            </a:r>
            <a:endParaRPr/>
          </a:p>
        </p:txBody>
      </p:sp>
      <p:sp>
        <p:nvSpPr>
          <p:cNvPr id="13341" name="Google Shape;13341;p160"/>
          <p:cNvSpPr/>
          <p:nvPr/>
        </p:nvSpPr>
        <p:spPr>
          <a:xfrm>
            <a:off x="5803700" y="519450"/>
            <a:ext cx="2303100" cy="4104600"/>
          </a:xfrm>
          <a:prstGeom prst="roundRect">
            <a:avLst>
              <a:gd name="adj" fmla="val 13743"/>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160"/>
          <p:cNvSpPr txBox="1">
            <a:spLocks noGrp="1"/>
          </p:cNvSpPr>
          <p:nvPr>
            <p:ph type="body" idx="1"/>
          </p:nvPr>
        </p:nvSpPr>
        <p:spPr>
          <a:xfrm>
            <a:off x="311700" y="3084775"/>
            <a:ext cx="4029000" cy="1494600"/>
          </a:xfrm>
          <a:prstGeom prst="rect">
            <a:avLst/>
          </a:prstGeom>
        </p:spPr>
        <p:txBody>
          <a:bodyPr spcFirstLastPara="1" wrap="square" lIns="91425" tIns="91425" rIns="91425" bIns="91425" anchor="t" anchorCtr="0">
            <a:normAutofit/>
          </a:bodyPr>
          <a:lstStyle/>
          <a:p>
            <a:pPr marL="0" lvl="0" indent="0" algn="l" rtl="0">
              <a:spcBef>
                <a:spcPts val="0"/>
              </a:spcBef>
              <a:spcAft>
                <a:spcPts val="0"/>
              </a:spcAft>
              <a:buNone/>
            </a:pPr>
            <a:endParaRPr sz="1600"/>
          </a:p>
          <a:p>
            <a:pPr marL="0" lvl="0" indent="0" algn="l" rtl="0">
              <a:spcBef>
                <a:spcPts val="1200"/>
              </a:spcBef>
              <a:spcAft>
                <a:spcPts val="0"/>
              </a:spcAft>
              <a:buNone/>
            </a:pPr>
            <a:endParaRPr sz="1200">
              <a:solidFill>
                <a:schemeClr val="dk2"/>
              </a:solidFill>
            </a:endParaRPr>
          </a:p>
        </p:txBody>
      </p:sp>
      <p:sp>
        <p:nvSpPr>
          <p:cNvPr id="13343" name="Google Shape;13343;p160"/>
          <p:cNvSpPr txBox="1"/>
          <p:nvPr/>
        </p:nvSpPr>
        <p:spPr>
          <a:xfrm>
            <a:off x="887700" y="1795550"/>
            <a:ext cx="3684300" cy="14946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600">
                <a:solidFill>
                  <a:schemeClr val="dk1"/>
                </a:solidFill>
                <a:latin typeface="Inter"/>
                <a:ea typeface="Inter"/>
                <a:cs typeface="Inter"/>
                <a:sym typeface="Inter"/>
              </a:rPr>
              <a:t>Read to the bottom and select “Submit” or “Next” </a:t>
            </a:r>
            <a:endParaRPr sz="1200">
              <a:solidFill>
                <a:schemeClr val="dk2"/>
              </a:solidFill>
              <a:latin typeface="Inter"/>
              <a:ea typeface="Inter"/>
              <a:cs typeface="Inter"/>
              <a:sym typeface="Inter"/>
            </a:endParaRPr>
          </a:p>
          <a:p>
            <a:pPr marL="0" lvl="0" indent="0" algn="l" rtl="0">
              <a:lnSpc>
                <a:spcPct val="115000"/>
              </a:lnSpc>
              <a:spcBef>
                <a:spcPts val="1200"/>
              </a:spcBef>
              <a:spcAft>
                <a:spcPts val="1200"/>
              </a:spcAft>
              <a:buNone/>
            </a:pPr>
            <a:endParaRPr sz="1600">
              <a:solidFill>
                <a:schemeClr val="dk1"/>
              </a:solidFill>
              <a:latin typeface="Inter"/>
              <a:ea typeface="Inter"/>
              <a:cs typeface="Inter"/>
              <a:sym typeface="Inter"/>
            </a:endParaRPr>
          </a:p>
        </p:txBody>
      </p:sp>
      <p:sp>
        <p:nvSpPr>
          <p:cNvPr id="13344" name="Google Shape;13344;p160"/>
          <p:cNvSpPr/>
          <p:nvPr/>
        </p:nvSpPr>
        <p:spPr>
          <a:xfrm>
            <a:off x="457750" y="1806950"/>
            <a:ext cx="375000" cy="375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rgbClr val="FFFFFF"/>
                </a:solidFill>
                <a:latin typeface="Inter"/>
                <a:ea typeface="Inter"/>
                <a:cs typeface="Inter"/>
                <a:sym typeface="Inter"/>
              </a:rPr>
              <a:t>3</a:t>
            </a:r>
            <a:endParaRPr/>
          </a:p>
        </p:txBody>
      </p:sp>
      <p:pic>
        <p:nvPicPr>
          <p:cNvPr id="13345" name="Google Shape;13345;p160"/>
          <p:cNvPicPr preferRelativeResize="0"/>
          <p:nvPr/>
        </p:nvPicPr>
        <p:blipFill>
          <a:blip r:embed="rId3">
            <a:alphaModFix/>
          </a:blip>
          <a:stretch>
            <a:fillRect/>
          </a:stretch>
        </p:blipFill>
        <p:spPr>
          <a:xfrm>
            <a:off x="5817549" y="1313449"/>
            <a:ext cx="2275400" cy="2854903"/>
          </a:xfrm>
          <a:prstGeom prst="rect">
            <a:avLst/>
          </a:prstGeom>
          <a:noFill/>
          <a:ln>
            <a:noFill/>
          </a:ln>
        </p:spPr>
      </p:pic>
      <p:pic>
        <p:nvPicPr>
          <p:cNvPr id="13346" name="Google Shape;13346;p160"/>
          <p:cNvPicPr preferRelativeResize="0"/>
          <p:nvPr/>
        </p:nvPicPr>
        <p:blipFill rotWithShape="1">
          <a:blip r:embed="rId4">
            <a:alphaModFix/>
          </a:blip>
          <a:srcRect l="10636" t="4637" r="11784" b="88117"/>
          <a:stretch/>
        </p:blipFill>
        <p:spPr>
          <a:xfrm>
            <a:off x="6048700" y="646775"/>
            <a:ext cx="1786799" cy="445501"/>
          </a:xfrm>
          <a:prstGeom prst="rect">
            <a:avLst/>
          </a:prstGeom>
          <a:noFill/>
          <a:ln>
            <a:noFill/>
          </a:ln>
        </p:spPr>
      </p:pic>
      <p:pic>
        <p:nvPicPr>
          <p:cNvPr id="13347" name="Google Shape;13347;p160"/>
          <p:cNvPicPr preferRelativeResize="0"/>
          <p:nvPr/>
        </p:nvPicPr>
        <p:blipFill rotWithShape="1">
          <a:blip r:embed="rId5">
            <a:alphaModFix/>
          </a:blip>
          <a:srcRect l="61644" t="6935" r="10704" b="50617"/>
          <a:stretch/>
        </p:blipFill>
        <p:spPr>
          <a:xfrm>
            <a:off x="7223760" y="1517904"/>
            <a:ext cx="619400" cy="1192925"/>
          </a:xfrm>
          <a:prstGeom prst="rect">
            <a:avLst/>
          </a:prstGeom>
          <a:noFill/>
          <a:ln>
            <a:noFill/>
          </a:ln>
        </p:spPr>
      </p:pic>
      <p:sp>
        <p:nvSpPr>
          <p:cNvPr id="13348" name="Google Shape;13348;p160"/>
          <p:cNvSpPr/>
          <p:nvPr/>
        </p:nvSpPr>
        <p:spPr>
          <a:xfrm rot="10800000">
            <a:off x="5051550" y="3700638"/>
            <a:ext cx="931200" cy="445500"/>
          </a:xfrm>
          <a:prstGeom prst="leftArrow">
            <a:avLst>
              <a:gd name="adj1" fmla="val 50000"/>
              <a:gd name="adj2" fmla="val 5000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3352"/>
        <p:cNvGrpSpPr/>
        <p:nvPr/>
      </p:nvGrpSpPr>
      <p:grpSpPr>
        <a:xfrm>
          <a:off x="0" y="0"/>
          <a:ext cx="0" cy="0"/>
          <a:chOff x="0" y="0"/>
          <a:chExt cx="0" cy="0"/>
        </a:xfrm>
      </p:grpSpPr>
      <p:sp>
        <p:nvSpPr>
          <p:cNvPr id="13353" name="Google Shape;13353;p161"/>
          <p:cNvSpPr/>
          <p:nvPr/>
        </p:nvSpPr>
        <p:spPr>
          <a:xfrm>
            <a:off x="6932576" y="785754"/>
            <a:ext cx="1786800" cy="3514200"/>
          </a:xfrm>
          <a:prstGeom prst="roundRect">
            <a:avLst>
              <a:gd name="adj" fmla="val 13743"/>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161"/>
          <p:cNvSpPr/>
          <p:nvPr/>
        </p:nvSpPr>
        <p:spPr>
          <a:xfrm>
            <a:off x="5199076" y="785754"/>
            <a:ext cx="1786800" cy="3514200"/>
          </a:xfrm>
          <a:prstGeom prst="roundRect">
            <a:avLst>
              <a:gd name="adj" fmla="val 13743"/>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161"/>
          <p:cNvSpPr txBox="1">
            <a:spLocks noGrp="1"/>
          </p:cNvSpPr>
          <p:nvPr>
            <p:ph type="subTitle" idx="2"/>
          </p:nvPr>
        </p:nvSpPr>
        <p:spPr>
          <a:xfrm>
            <a:off x="581025" y="201937"/>
            <a:ext cx="4029000" cy="316800"/>
          </a:xfrm>
          <a:prstGeom prst="rect">
            <a:avLst/>
          </a:prstGeom>
        </p:spPr>
        <p:txBody>
          <a:bodyPr spcFirstLastPara="1" wrap="square" lIns="91425" tIns="91425" rIns="91425" bIns="91425" anchor="ctr" anchorCtr="0">
            <a:noAutofit/>
          </a:bodyPr>
          <a:lstStyle/>
          <a:p>
            <a:pPr marL="0" lvl="0" indent="0" algn="l" rtl="0">
              <a:spcBef>
                <a:spcPts val="0"/>
              </a:spcBef>
              <a:spcAft>
                <a:spcPts val="1200"/>
              </a:spcAft>
              <a:buNone/>
            </a:pPr>
            <a:r>
              <a:rPr lang="en"/>
              <a:t>How to accept terms and conditions in the benefits mobile app </a:t>
            </a:r>
            <a:endParaRPr/>
          </a:p>
        </p:txBody>
      </p:sp>
      <p:sp>
        <p:nvSpPr>
          <p:cNvPr id="13356" name="Google Shape;13356;p161"/>
          <p:cNvSpPr/>
          <p:nvPr/>
        </p:nvSpPr>
        <p:spPr>
          <a:xfrm>
            <a:off x="5803700" y="519450"/>
            <a:ext cx="2303100" cy="4104600"/>
          </a:xfrm>
          <a:prstGeom prst="roundRect">
            <a:avLst>
              <a:gd name="adj" fmla="val 13743"/>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161"/>
          <p:cNvSpPr txBox="1"/>
          <p:nvPr/>
        </p:nvSpPr>
        <p:spPr>
          <a:xfrm>
            <a:off x="887700" y="1795550"/>
            <a:ext cx="3684300" cy="1494600"/>
          </a:xfrm>
          <a:prstGeom prst="rect">
            <a:avLst/>
          </a:prstGeom>
          <a:noFill/>
          <a:ln>
            <a:noFill/>
          </a:ln>
        </p:spPr>
        <p:txBody>
          <a:bodyPr spcFirstLastPara="1" wrap="square" lIns="91425" tIns="91425" rIns="91425" bIns="91425" anchor="t" anchorCtr="0">
            <a:normAutofit/>
          </a:bodyPr>
          <a:lstStyle/>
          <a:p>
            <a:pPr marL="0" lvl="0" indent="0" algn="l" rtl="0">
              <a:lnSpc>
                <a:spcPct val="115000"/>
              </a:lnSpc>
              <a:spcBef>
                <a:spcPts val="0"/>
              </a:spcBef>
              <a:spcAft>
                <a:spcPts val="0"/>
              </a:spcAft>
              <a:buNone/>
            </a:pPr>
            <a:r>
              <a:rPr lang="en" sz="1600">
                <a:solidFill>
                  <a:schemeClr val="dk1"/>
                </a:solidFill>
                <a:latin typeface="Inter"/>
                <a:ea typeface="Inter"/>
                <a:cs typeface="Inter"/>
                <a:sym typeface="Inter"/>
              </a:rPr>
              <a:t>Review documents under profile section </a:t>
            </a:r>
            <a:endParaRPr sz="1200">
              <a:solidFill>
                <a:schemeClr val="dk2"/>
              </a:solidFill>
              <a:latin typeface="Inter"/>
              <a:ea typeface="Inter"/>
              <a:cs typeface="Inter"/>
              <a:sym typeface="Inter"/>
            </a:endParaRPr>
          </a:p>
          <a:p>
            <a:pPr marL="0" lvl="0" indent="0" algn="l" rtl="0">
              <a:lnSpc>
                <a:spcPct val="115000"/>
              </a:lnSpc>
              <a:spcBef>
                <a:spcPts val="1200"/>
              </a:spcBef>
              <a:spcAft>
                <a:spcPts val="1200"/>
              </a:spcAft>
              <a:buNone/>
            </a:pPr>
            <a:endParaRPr sz="1600">
              <a:solidFill>
                <a:schemeClr val="dk1"/>
              </a:solidFill>
              <a:latin typeface="Inter"/>
              <a:ea typeface="Inter"/>
              <a:cs typeface="Inter"/>
              <a:sym typeface="Inter"/>
            </a:endParaRPr>
          </a:p>
        </p:txBody>
      </p:sp>
      <p:sp>
        <p:nvSpPr>
          <p:cNvPr id="13358" name="Google Shape;13358;p161"/>
          <p:cNvSpPr/>
          <p:nvPr/>
        </p:nvSpPr>
        <p:spPr>
          <a:xfrm>
            <a:off x="457750" y="1806950"/>
            <a:ext cx="375000" cy="375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rgbClr val="FFFFFF"/>
                </a:solidFill>
                <a:latin typeface="Inter"/>
                <a:ea typeface="Inter"/>
                <a:cs typeface="Inter"/>
                <a:sym typeface="Inter"/>
              </a:rPr>
              <a:t>4</a:t>
            </a:r>
            <a:endParaRPr/>
          </a:p>
        </p:txBody>
      </p:sp>
      <p:sp>
        <p:nvSpPr>
          <p:cNvPr id="13359" name="Google Shape;13359;p161"/>
          <p:cNvSpPr txBox="1"/>
          <p:nvPr/>
        </p:nvSpPr>
        <p:spPr>
          <a:xfrm>
            <a:off x="1229850" y="2408450"/>
            <a:ext cx="3000000" cy="889800"/>
          </a:xfrm>
          <a:prstGeom prst="rect">
            <a:avLst/>
          </a:prstGeom>
          <a:noFill/>
          <a:ln>
            <a:noFill/>
          </a:ln>
        </p:spPr>
        <p:txBody>
          <a:bodyPr spcFirstLastPara="1" wrap="square" lIns="91425" tIns="91425" rIns="91425" bIns="91425" anchor="t" anchorCtr="0">
            <a:spAutoFit/>
          </a:bodyPr>
          <a:lstStyle/>
          <a:p>
            <a:pPr marL="457200" lvl="0" indent="-304800" algn="l" rtl="0">
              <a:lnSpc>
                <a:spcPct val="115000"/>
              </a:lnSpc>
              <a:spcBef>
                <a:spcPts val="2400"/>
              </a:spcBef>
              <a:spcAft>
                <a:spcPts val="0"/>
              </a:spcAft>
              <a:buClr>
                <a:schemeClr val="dk1"/>
              </a:buClr>
              <a:buSzPts val="1200"/>
              <a:buFont typeface="Inter"/>
              <a:buChar char="●"/>
            </a:pPr>
            <a:r>
              <a:rPr lang="en" sz="1200">
                <a:solidFill>
                  <a:schemeClr val="dk1"/>
                </a:solidFill>
                <a:latin typeface="Inter"/>
                <a:ea typeface="Inter"/>
                <a:cs typeface="Inter"/>
                <a:sym typeface="Inter"/>
              </a:rPr>
              <a:t>Take a photo </a:t>
            </a:r>
            <a:endParaRPr sz="1200">
              <a:solidFill>
                <a:schemeClr val="dk1"/>
              </a:solidFill>
              <a:latin typeface="Inter"/>
              <a:ea typeface="Inter"/>
              <a:cs typeface="Inter"/>
              <a:sym typeface="Inter"/>
            </a:endParaRPr>
          </a:p>
          <a:p>
            <a:pPr marL="457200" lvl="0" indent="-304800" algn="l" rtl="0">
              <a:lnSpc>
                <a:spcPct val="115000"/>
              </a:lnSpc>
              <a:spcBef>
                <a:spcPts val="2400"/>
              </a:spcBef>
              <a:spcAft>
                <a:spcPts val="0"/>
              </a:spcAft>
              <a:buClr>
                <a:schemeClr val="dk1"/>
              </a:buClr>
              <a:buSzPts val="1200"/>
              <a:buFont typeface="Inter"/>
              <a:buChar char="●"/>
            </a:pPr>
            <a:r>
              <a:rPr lang="en" sz="1200">
                <a:solidFill>
                  <a:schemeClr val="dk1"/>
                </a:solidFill>
                <a:latin typeface="Inter"/>
                <a:ea typeface="Inter"/>
                <a:cs typeface="Inter"/>
                <a:sym typeface="Inter"/>
              </a:rPr>
              <a:t>Upload existing photo </a:t>
            </a:r>
            <a:endParaRPr sz="1200">
              <a:solidFill>
                <a:srgbClr val="253746"/>
              </a:solidFill>
              <a:latin typeface="Inter"/>
              <a:ea typeface="Inter"/>
              <a:cs typeface="Inter"/>
              <a:sym typeface="Inter"/>
            </a:endParaRPr>
          </a:p>
        </p:txBody>
      </p:sp>
      <p:pic>
        <p:nvPicPr>
          <p:cNvPr id="13360" name="Google Shape;13360;p161"/>
          <p:cNvPicPr preferRelativeResize="0"/>
          <p:nvPr/>
        </p:nvPicPr>
        <p:blipFill rotWithShape="1">
          <a:blip r:embed="rId3">
            <a:alphaModFix/>
          </a:blip>
          <a:srcRect t="3931" b="49215"/>
          <a:stretch/>
        </p:blipFill>
        <p:spPr>
          <a:xfrm>
            <a:off x="5803700" y="785750"/>
            <a:ext cx="2303100" cy="2881500"/>
          </a:xfrm>
          <a:prstGeom prst="rect">
            <a:avLst/>
          </a:prstGeom>
          <a:noFill/>
          <a:ln>
            <a:noFill/>
          </a:ln>
        </p:spPr>
      </p:pic>
      <p:pic>
        <p:nvPicPr>
          <p:cNvPr id="13361" name="Google Shape;13361;p161"/>
          <p:cNvPicPr preferRelativeResize="0"/>
          <p:nvPr/>
        </p:nvPicPr>
        <p:blipFill rotWithShape="1">
          <a:blip r:embed="rId4">
            <a:alphaModFix/>
          </a:blip>
          <a:srcRect t="19855" b="24465"/>
          <a:stretch/>
        </p:blipFill>
        <p:spPr>
          <a:xfrm>
            <a:off x="5803700" y="1352875"/>
            <a:ext cx="2303101" cy="2776207"/>
          </a:xfrm>
          <a:prstGeom prst="rect">
            <a:avLst/>
          </a:prstGeom>
          <a:noFill/>
          <a:ln>
            <a:noFill/>
          </a:ln>
        </p:spPr>
      </p:pic>
      <p:sp>
        <p:nvSpPr>
          <p:cNvPr id="13362" name="Google Shape;13362;p161"/>
          <p:cNvSpPr/>
          <p:nvPr/>
        </p:nvSpPr>
        <p:spPr>
          <a:xfrm>
            <a:off x="7903450" y="1647888"/>
            <a:ext cx="931200" cy="445500"/>
          </a:xfrm>
          <a:prstGeom prst="leftArrow">
            <a:avLst>
              <a:gd name="adj1" fmla="val 50000"/>
              <a:gd name="adj2" fmla="val 5000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E2F0F9">
            <a:alpha val="58099"/>
          </a:srgbClr>
        </a:solidFill>
        <a:effectLst/>
      </p:bgPr>
    </p:bg>
    <p:spTree>
      <p:nvGrpSpPr>
        <p:cNvPr id="1" name="Shape 13366"/>
        <p:cNvGrpSpPr/>
        <p:nvPr/>
      </p:nvGrpSpPr>
      <p:grpSpPr>
        <a:xfrm>
          <a:off x="0" y="0"/>
          <a:ext cx="0" cy="0"/>
          <a:chOff x="0" y="0"/>
          <a:chExt cx="0" cy="0"/>
        </a:xfrm>
      </p:grpSpPr>
      <p:pic>
        <p:nvPicPr>
          <p:cNvPr id="13367" name="Google Shape;13367;p162"/>
          <p:cNvPicPr preferRelativeResize="0"/>
          <p:nvPr/>
        </p:nvPicPr>
        <p:blipFill rotWithShape="1">
          <a:blip r:embed="rId3">
            <a:alphaModFix/>
          </a:blip>
          <a:srcRect b="11824"/>
          <a:stretch/>
        </p:blipFill>
        <p:spPr>
          <a:xfrm>
            <a:off x="1664675" y="1232550"/>
            <a:ext cx="5814649" cy="3850450"/>
          </a:xfrm>
          <a:prstGeom prst="rect">
            <a:avLst/>
          </a:prstGeom>
          <a:noFill/>
          <a:ln>
            <a:noFill/>
          </a:ln>
          <a:effectLst>
            <a:outerShdw blurRad="57150" dist="19050" dir="5400000" algn="bl" rotWithShape="0">
              <a:srgbClr val="000000">
                <a:alpha val="50000"/>
              </a:srgbClr>
            </a:outerShdw>
          </a:effectLst>
        </p:spPr>
      </p:pic>
      <p:sp>
        <p:nvSpPr>
          <p:cNvPr id="13368" name="Google Shape;13368;p162"/>
          <p:cNvSpPr txBox="1">
            <a:spLocks noGrp="1"/>
          </p:cNvSpPr>
          <p:nvPr>
            <p:ph type="title"/>
          </p:nvPr>
        </p:nvSpPr>
        <p:spPr>
          <a:xfrm>
            <a:off x="244350" y="200600"/>
            <a:ext cx="8661600" cy="311400"/>
          </a:xfrm>
          <a:prstGeom prst="rect">
            <a:avLst/>
          </a:prstGeom>
        </p:spPr>
        <p:txBody>
          <a:bodyPr spcFirstLastPara="1" wrap="square" lIns="91425" tIns="91425" rIns="91425" bIns="91425" anchor="t" anchorCtr="0">
            <a:normAutofit fontScale="90000"/>
          </a:bodyPr>
          <a:lstStyle/>
          <a:p>
            <a:pPr marL="0" lvl="0" indent="0" algn="l" rtl="0">
              <a:spcBef>
                <a:spcPts val="0"/>
              </a:spcBef>
              <a:spcAft>
                <a:spcPts val="0"/>
              </a:spcAft>
              <a:buNone/>
            </a:pPr>
            <a:r>
              <a:rPr lang="en" sz="1955">
                <a:latin typeface="Inter Medium"/>
                <a:ea typeface="Inter Medium"/>
                <a:cs typeface="Inter Medium"/>
                <a:sym typeface="Inter Medium"/>
              </a:rPr>
              <a:t>Accept terms and conditions in your online account</a:t>
            </a:r>
            <a:endParaRPr sz="1955">
              <a:latin typeface="Inter Medium"/>
              <a:ea typeface="Inter Medium"/>
              <a:cs typeface="Inter Medium"/>
              <a:sym typeface="Inter Medium"/>
            </a:endParaRPr>
          </a:p>
          <a:p>
            <a:pPr marL="0" lvl="0" indent="0" algn="l" rtl="0">
              <a:spcBef>
                <a:spcPts val="0"/>
              </a:spcBef>
              <a:spcAft>
                <a:spcPts val="0"/>
              </a:spcAft>
              <a:buNone/>
            </a:pPr>
            <a:endParaRPr sz="1955">
              <a:latin typeface="Inter Medium"/>
              <a:ea typeface="Inter Medium"/>
              <a:cs typeface="Inter Medium"/>
              <a:sym typeface="Inter Medium"/>
            </a:endParaRPr>
          </a:p>
          <a:p>
            <a:pPr marL="0" lvl="0" indent="0" algn="l" rtl="0">
              <a:spcBef>
                <a:spcPts val="0"/>
              </a:spcBef>
              <a:spcAft>
                <a:spcPts val="0"/>
              </a:spcAft>
              <a:buNone/>
            </a:pPr>
            <a:endParaRPr sz="1955">
              <a:latin typeface="Inter Medium"/>
              <a:ea typeface="Inter Medium"/>
              <a:cs typeface="Inter Medium"/>
              <a:sym typeface="Inter Medium"/>
            </a:endParaRPr>
          </a:p>
          <a:p>
            <a:pPr marL="0" lvl="0" indent="0" algn="l" rtl="0">
              <a:spcBef>
                <a:spcPts val="0"/>
              </a:spcBef>
              <a:spcAft>
                <a:spcPts val="0"/>
              </a:spcAft>
              <a:buNone/>
            </a:pPr>
            <a:endParaRPr/>
          </a:p>
        </p:txBody>
      </p:sp>
      <p:pic>
        <p:nvPicPr>
          <p:cNvPr id="13369" name="Google Shape;13369;p162"/>
          <p:cNvPicPr preferRelativeResize="0"/>
          <p:nvPr/>
        </p:nvPicPr>
        <p:blipFill>
          <a:blip r:embed="rId4">
            <a:alphaModFix/>
          </a:blip>
          <a:stretch>
            <a:fillRect/>
          </a:stretch>
        </p:blipFill>
        <p:spPr>
          <a:xfrm>
            <a:off x="5589722" y="16412175"/>
            <a:ext cx="5160401" cy="2954401"/>
          </a:xfrm>
          <a:prstGeom prst="rect">
            <a:avLst/>
          </a:prstGeom>
          <a:noFill/>
          <a:ln>
            <a:noFill/>
          </a:ln>
        </p:spPr>
      </p:pic>
      <p:pic>
        <p:nvPicPr>
          <p:cNvPr id="13370" name="Google Shape;13370;p162"/>
          <p:cNvPicPr preferRelativeResize="0"/>
          <p:nvPr/>
        </p:nvPicPr>
        <p:blipFill rotWithShape="1">
          <a:blip r:embed="rId5">
            <a:alphaModFix/>
          </a:blip>
          <a:srcRect t="14207" b="31916"/>
          <a:stretch/>
        </p:blipFill>
        <p:spPr>
          <a:xfrm>
            <a:off x="1664675" y="1968975"/>
            <a:ext cx="5814651" cy="2771051"/>
          </a:xfrm>
          <a:prstGeom prst="rect">
            <a:avLst/>
          </a:prstGeom>
          <a:noFill/>
          <a:ln>
            <a:noFill/>
          </a:ln>
        </p:spPr>
      </p:pic>
      <p:sp>
        <p:nvSpPr>
          <p:cNvPr id="13371" name="Google Shape;13371;p162"/>
          <p:cNvSpPr/>
          <p:nvPr/>
        </p:nvSpPr>
        <p:spPr>
          <a:xfrm rot="10800000">
            <a:off x="1549288" y="3665401"/>
            <a:ext cx="931200" cy="445200"/>
          </a:xfrm>
          <a:prstGeom prst="leftArrow">
            <a:avLst>
              <a:gd name="adj1" fmla="val 50000"/>
              <a:gd name="adj2" fmla="val 5000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E2F0F9">
            <a:alpha val="58099"/>
          </a:srgbClr>
        </a:solidFill>
        <a:effectLst/>
      </p:bgPr>
    </p:bg>
    <p:spTree>
      <p:nvGrpSpPr>
        <p:cNvPr id="1" name="Shape 13375"/>
        <p:cNvGrpSpPr/>
        <p:nvPr/>
      </p:nvGrpSpPr>
      <p:grpSpPr>
        <a:xfrm>
          <a:off x="0" y="0"/>
          <a:ext cx="0" cy="0"/>
          <a:chOff x="0" y="0"/>
          <a:chExt cx="0" cy="0"/>
        </a:xfrm>
      </p:grpSpPr>
      <p:pic>
        <p:nvPicPr>
          <p:cNvPr id="13376" name="Google Shape;13376;p163"/>
          <p:cNvPicPr preferRelativeResize="0"/>
          <p:nvPr/>
        </p:nvPicPr>
        <p:blipFill rotWithShape="1">
          <a:blip r:embed="rId3">
            <a:alphaModFix/>
          </a:blip>
          <a:srcRect b="11824"/>
          <a:stretch/>
        </p:blipFill>
        <p:spPr>
          <a:xfrm>
            <a:off x="1664675" y="1232550"/>
            <a:ext cx="5814649" cy="3850450"/>
          </a:xfrm>
          <a:prstGeom prst="rect">
            <a:avLst/>
          </a:prstGeom>
          <a:noFill/>
          <a:ln>
            <a:noFill/>
          </a:ln>
          <a:effectLst>
            <a:outerShdw blurRad="57150" dist="19050" dir="5400000" algn="bl" rotWithShape="0">
              <a:srgbClr val="000000">
                <a:alpha val="50000"/>
              </a:srgbClr>
            </a:outerShdw>
          </a:effectLst>
        </p:spPr>
      </p:pic>
      <p:sp>
        <p:nvSpPr>
          <p:cNvPr id="13377" name="Google Shape;13377;p163"/>
          <p:cNvSpPr txBox="1">
            <a:spLocks noGrp="1"/>
          </p:cNvSpPr>
          <p:nvPr>
            <p:ph type="title"/>
          </p:nvPr>
        </p:nvSpPr>
        <p:spPr>
          <a:xfrm>
            <a:off x="244350" y="200600"/>
            <a:ext cx="8661600" cy="311400"/>
          </a:xfrm>
          <a:prstGeom prst="rect">
            <a:avLst/>
          </a:prstGeom>
        </p:spPr>
        <p:txBody>
          <a:bodyPr spcFirstLastPara="1" wrap="square" lIns="91425" tIns="91425" rIns="91425" bIns="91425" anchor="t" anchorCtr="0">
            <a:normAutofit fontScale="90000"/>
          </a:bodyPr>
          <a:lstStyle/>
          <a:p>
            <a:pPr marL="0" lvl="0" indent="0" algn="l" rtl="0">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marL="0" lvl="0" indent="0" algn="l" rtl="0">
              <a:spcBef>
                <a:spcPts val="0"/>
              </a:spcBef>
              <a:spcAft>
                <a:spcPts val="0"/>
              </a:spcAft>
              <a:buNone/>
            </a:pPr>
            <a:endParaRPr sz="1955">
              <a:latin typeface="Inter Medium"/>
              <a:ea typeface="Inter Medium"/>
              <a:cs typeface="Inter Medium"/>
              <a:sym typeface="Inter Medium"/>
            </a:endParaRPr>
          </a:p>
          <a:p>
            <a:pPr marL="0" lvl="0" indent="0" algn="l" rtl="0">
              <a:spcBef>
                <a:spcPts val="0"/>
              </a:spcBef>
              <a:spcAft>
                <a:spcPts val="0"/>
              </a:spcAft>
              <a:buNone/>
            </a:pPr>
            <a:endParaRPr/>
          </a:p>
        </p:txBody>
      </p:sp>
      <p:sp>
        <p:nvSpPr>
          <p:cNvPr id="13378" name="Google Shape;13378;p163"/>
          <p:cNvSpPr/>
          <p:nvPr/>
        </p:nvSpPr>
        <p:spPr>
          <a:xfrm rot="-2215">
            <a:off x="5062538" y="2596290"/>
            <a:ext cx="931200" cy="445200"/>
          </a:xfrm>
          <a:prstGeom prst="leftArrow">
            <a:avLst>
              <a:gd name="adj1" fmla="val 50000"/>
              <a:gd name="adj2" fmla="val 5000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E2F0F9">
            <a:alpha val="58099"/>
          </a:srgbClr>
        </a:solidFill>
        <a:effectLst/>
      </p:bgPr>
    </p:bg>
    <p:spTree>
      <p:nvGrpSpPr>
        <p:cNvPr id="1" name="Shape 13382"/>
        <p:cNvGrpSpPr/>
        <p:nvPr/>
      </p:nvGrpSpPr>
      <p:grpSpPr>
        <a:xfrm>
          <a:off x="0" y="0"/>
          <a:ext cx="0" cy="0"/>
          <a:chOff x="0" y="0"/>
          <a:chExt cx="0" cy="0"/>
        </a:xfrm>
      </p:grpSpPr>
      <p:sp>
        <p:nvSpPr>
          <p:cNvPr id="13383" name="Google Shape;13383;p164"/>
          <p:cNvSpPr txBox="1">
            <a:spLocks noGrp="1"/>
          </p:cNvSpPr>
          <p:nvPr>
            <p:ph type="title"/>
          </p:nvPr>
        </p:nvSpPr>
        <p:spPr>
          <a:xfrm>
            <a:off x="244350" y="200600"/>
            <a:ext cx="8661600" cy="311400"/>
          </a:xfrm>
          <a:prstGeom prst="rect">
            <a:avLst/>
          </a:prstGeom>
        </p:spPr>
        <p:txBody>
          <a:bodyPr spcFirstLastPara="1" wrap="square" lIns="91425" tIns="91425" rIns="91425" bIns="91425" anchor="t" anchorCtr="0">
            <a:normAutofit fontScale="90000"/>
          </a:bodyPr>
          <a:lstStyle/>
          <a:p>
            <a:pPr marL="0" lvl="0" indent="0" algn="l" rtl="0">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marL="0" lvl="0" indent="0" algn="l" rtl="0">
              <a:spcBef>
                <a:spcPts val="0"/>
              </a:spcBef>
              <a:spcAft>
                <a:spcPts val="0"/>
              </a:spcAft>
              <a:buNone/>
            </a:pPr>
            <a:endParaRPr sz="1955">
              <a:latin typeface="Inter Medium"/>
              <a:ea typeface="Inter Medium"/>
              <a:cs typeface="Inter Medium"/>
              <a:sym typeface="Inter Medium"/>
            </a:endParaRPr>
          </a:p>
          <a:p>
            <a:pPr marL="0" lvl="0" indent="0" algn="l" rtl="0">
              <a:spcBef>
                <a:spcPts val="0"/>
              </a:spcBef>
              <a:spcAft>
                <a:spcPts val="0"/>
              </a:spcAft>
              <a:buNone/>
            </a:pPr>
            <a:endParaRPr/>
          </a:p>
        </p:txBody>
      </p:sp>
      <p:pic>
        <p:nvPicPr>
          <p:cNvPr id="13384" name="Google Shape;13384;p164"/>
          <p:cNvPicPr preferRelativeResize="0"/>
          <p:nvPr/>
        </p:nvPicPr>
        <p:blipFill rotWithShape="1">
          <a:blip r:embed="rId3">
            <a:alphaModFix/>
          </a:blip>
          <a:srcRect b="11824"/>
          <a:stretch/>
        </p:blipFill>
        <p:spPr>
          <a:xfrm>
            <a:off x="1664675" y="1232550"/>
            <a:ext cx="5814649" cy="3850450"/>
          </a:xfrm>
          <a:prstGeom prst="rect">
            <a:avLst/>
          </a:prstGeom>
          <a:noFill/>
          <a:ln>
            <a:noFill/>
          </a:ln>
          <a:effectLst>
            <a:outerShdw blurRad="57150" dist="19050" dir="5400000" algn="bl" rotWithShape="0">
              <a:srgbClr val="000000">
                <a:alpha val="50000"/>
              </a:srgbClr>
            </a:outerShdw>
          </a:effectLst>
        </p:spPr>
      </p:pic>
      <p:sp>
        <p:nvSpPr>
          <p:cNvPr id="13385" name="Google Shape;13385;p164"/>
          <p:cNvSpPr/>
          <p:nvPr/>
        </p:nvSpPr>
        <p:spPr>
          <a:xfrm rot="-2215">
            <a:off x="7273763" y="3918915"/>
            <a:ext cx="931200" cy="445200"/>
          </a:xfrm>
          <a:prstGeom prst="leftArrow">
            <a:avLst>
              <a:gd name="adj1" fmla="val 50000"/>
              <a:gd name="adj2" fmla="val 5000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386" name="Google Shape;13386;p164"/>
          <p:cNvPicPr preferRelativeResize="0"/>
          <p:nvPr/>
        </p:nvPicPr>
        <p:blipFill rotWithShape="1">
          <a:blip r:embed="rId4">
            <a:alphaModFix/>
          </a:blip>
          <a:srcRect l="87749" t="45461" r="3486" b="47304"/>
          <a:stretch/>
        </p:blipFill>
        <p:spPr>
          <a:xfrm>
            <a:off x="6699475" y="4000788"/>
            <a:ext cx="494701" cy="281475"/>
          </a:xfrm>
          <a:prstGeom prst="rect">
            <a:avLst/>
          </a:prstGeom>
          <a:noFill/>
          <a:ln>
            <a:noFill/>
          </a:ln>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E2F0F9">
            <a:alpha val="58099"/>
          </a:srgbClr>
        </a:solidFill>
        <a:effectLst/>
      </p:bgPr>
    </p:bg>
    <p:spTree>
      <p:nvGrpSpPr>
        <p:cNvPr id="1" name="Shape 13390"/>
        <p:cNvGrpSpPr/>
        <p:nvPr/>
      </p:nvGrpSpPr>
      <p:grpSpPr>
        <a:xfrm>
          <a:off x="0" y="0"/>
          <a:ext cx="0" cy="0"/>
          <a:chOff x="0" y="0"/>
          <a:chExt cx="0" cy="0"/>
        </a:xfrm>
      </p:grpSpPr>
      <p:sp>
        <p:nvSpPr>
          <p:cNvPr id="13391" name="Google Shape;13391;p165"/>
          <p:cNvSpPr txBox="1">
            <a:spLocks noGrp="1"/>
          </p:cNvSpPr>
          <p:nvPr>
            <p:ph type="title"/>
          </p:nvPr>
        </p:nvSpPr>
        <p:spPr>
          <a:xfrm>
            <a:off x="244350" y="200600"/>
            <a:ext cx="8661600" cy="311400"/>
          </a:xfrm>
          <a:prstGeom prst="rect">
            <a:avLst/>
          </a:prstGeom>
        </p:spPr>
        <p:txBody>
          <a:bodyPr spcFirstLastPara="1" wrap="square" lIns="91425" tIns="91425" rIns="91425" bIns="91425" anchor="t" anchorCtr="0">
            <a:normAutofit fontScale="90000"/>
          </a:bodyPr>
          <a:lstStyle/>
          <a:p>
            <a:pPr marL="0" lvl="0" indent="0" algn="l" rtl="0">
              <a:spcBef>
                <a:spcPts val="0"/>
              </a:spcBef>
              <a:spcAft>
                <a:spcPts val="0"/>
              </a:spcAft>
              <a:buNone/>
            </a:pPr>
            <a:r>
              <a:rPr lang="en" sz="1955">
                <a:latin typeface="Inter Medium"/>
                <a:ea typeface="Inter Medium"/>
                <a:cs typeface="Inter Medium"/>
                <a:sym typeface="Inter Medium"/>
              </a:rPr>
              <a:t>Upload documentation in your online account</a:t>
            </a:r>
            <a:endParaRPr sz="1955">
              <a:latin typeface="Inter Medium"/>
              <a:ea typeface="Inter Medium"/>
              <a:cs typeface="Inter Medium"/>
              <a:sym typeface="Inter Medium"/>
            </a:endParaRPr>
          </a:p>
          <a:p>
            <a:pPr marL="0" lvl="0" indent="0" algn="l" rtl="0">
              <a:spcBef>
                <a:spcPts val="0"/>
              </a:spcBef>
              <a:spcAft>
                <a:spcPts val="0"/>
              </a:spcAft>
              <a:buNone/>
            </a:pPr>
            <a:endParaRPr sz="1955">
              <a:latin typeface="Inter Medium"/>
              <a:ea typeface="Inter Medium"/>
              <a:cs typeface="Inter Medium"/>
              <a:sym typeface="Inter Medium"/>
            </a:endParaRPr>
          </a:p>
          <a:p>
            <a:pPr marL="0" lvl="0" indent="0" algn="l" rtl="0">
              <a:spcBef>
                <a:spcPts val="0"/>
              </a:spcBef>
              <a:spcAft>
                <a:spcPts val="0"/>
              </a:spcAft>
              <a:buNone/>
            </a:pPr>
            <a:endParaRPr/>
          </a:p>
        </p:txBody>
      </p:sp>
      <p:pic>
        <p:nvPicPr>
          <p:cNvPr id="13392" name="Google Shape;13392;p165"/>
          <p:cNvPicPr preferRelativeResize="0"/>
          <p:nvPr/>
        </p:nvPicPr>
        <p:blipFill rotWithShape="1">
          <a:blip r:embed="rId3">
            <a:alphaModFix/>
          </a:blip>
          <a:srcRect b="11824"/>
          <a:stretch/>
        </p:blipFill>
        <p:spPr>
          <a:xfrm>
            <a:off x="1664675" y="1232550"/>
            <a:ext cx="5814649" cy="3850450"/>
          </a:xfrm>
          <a:prstGeom prst="rect">
            <a:avLst/>
          </a:prstGeom>
          <a:noFill/>
          <a:ln>
            <a:noFill/>
          </a:ln>
          <a:effectLst>
            <a:outerShdw blurRad="57150" dist="19050" dir="5400000" algn="bl" rotWithShape="0">
              <a:srgbClr val="000000">
                <a:alpha val="50000"/>
              </a:srgbClr>
            </a:outerShdw>
          </a:effectLst>
        </p:spPr>
      </p:pic>
      <p:pic>
        <p:nvPicPr>
          <p:cNvPr id="13393" name="Google Shape;13393;p165"/>
          <p:cNvPicPr preferRelativeResize="0"/>
          <p:nvPr/>
        </p:nvPicPr>
        <p:blipFill rotWithShape="1">
          <a:blip r:embed="rId4">
            <a:alphaModFix/>
          </a:blip>
          <a:srcRect l="87749" t="45461" r="3486" b="47304"/>
          <a:stretch/>
        </p:blipFill>
        <p:spPr>
          <a:xfrm>
            <a:off x="6699475" y="4000788"/>
            <a:ext cx="494701" cy="281475"/>
          </a:xfrm>
          <a:prstGeom prst="rect">
            <a:avLst/>
          </a:prstGeom>
          <a:noFill/>
          <a:ln>
            <a:noFill/>
          </a:ln>
        </p:spPr>
      </p:pic>
      <p:pic>
        <p:nvPicPr>
          <p:cNvPr id="13394" name="Google Shape;13394;p165"/>
          <p:cNvPicPr preferRelativeResize="0"/>
          <p:nvPr/>
        </p:nvPicPr>
        <p:blipFill rotWithShape="1">
          <a:blip r:embed="rId5">
            <a:alphaModFix/>
          </a:blip>
          <a:srcRect l="2727" t="6733" r="1578" b="73194"/>
          <a:stretch/>
        </p:blipFill>
        <p:spPr>
          <a:xfrm>
            <a:off x="1664675" y="1725775"/>
            <a:ext cx="5814650" cy="3357225"/>
          </a:xfrm>
          <a:prstGeom prst="rect">
            <a:avLst/>
          </a:prstGeom>
          <a:noFill/>
          <a:ln>
            <a:noFill/>
          </a:ln>
        </p:spPr>
      </p:pic>
      <p:sp>
        <p:nvSpPr>
          <p:cNvPr id="13395" name="Google Shape;13395;p165"/>
          <p:cNvSpPr/>
          <p:nvPr/>
        </p:nvSpPr>
        <p:spPr>
          <a:xfrm rot="-2215">
            <a:off x="2458738" y="2648165"/>
            <a:ext cx="931200" cy="445200"/>
          </a:xfrm>
          <a:prstGeom prst="leftArrow">
            <a:avLst>
              <a:gd name="adj1" fmla="val 50000"/>
              <a:gd name="adj2" fmla="val 5000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907"/>
        <p:cNvGrpSpPr/>
        <p:nvPr/>
      </p:nvGrpSpPr>
      <p:grpSpPr>
        <a:xfrm>
          <a:off x="0" y="0"/>
          <a:ext cx="0" cy="0"/>
          <a:chOff x="0" y="0"/>
          <a:chExt cx="0" cy="0"/>
        </a:xfrm>
      </p:grpSpPr>
      <p:sp>
        <p:nvSpPr>
          <p:cNvPr id="12908" name="Google Shape;12908;p130"/>
          <p:cNvSpPr txBox="1"/>
          <p:nvPr/>
        </p:nvSpPr>
        <p:spPr>
          <a:xfrm>
            <a:off x="311700" y="4543425"/>
            <a:ext cx="1212300" cy="3078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endParaRPr sz="800">
              <a:solidFill>
                <a:schemeClr val="dk2"/>
              </a:solidFill>
              <a:latin typeface="Inter Medium"/>
              <a:ea typeface="Inter Medium"/>
              <a:cs typeface="Inter Medium"/>
              <a:sym typeface="Inter Medium"/>
            </a:endParaRPr>
          </a:p>
        </p:txBody>
      </p:sp>
      <p:sp>
        <p:nvSpPr>
          <p:cNvPr id="12909" name="Google Shape;12909;p130"/>
          <p:cNvSpPr txBox="1"/>
          <p:nvPr/>
        </p:nvSpPr>
        <p:spPr>
          <a:xfrm>
            <a:off x="311700" y="4543425"/>
            <a:ext cx="1809900" cy="3078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800">
                <a:solidFill>
                  <a:schemeClr val="dk2"/>
                </a:solidFill>
                <a:latin typeface="Inter Medium"/>
                <a:ea typeface="Inter Medium"/>
                <a:cs typeface="Inter Medium"/>
                <a:sym typeface="Inter Medium"/>
              </a:rPr>
              <a:t>Proprietary &amp; Confidential</a:t>
            </a:r>
            <a:endParaRPr sz="800">
              <a:solidFill>
                <a:schemeClr val="dk2"/>
              </a:solidFill>
              <a:latin typeface="Inter Medium"/>
              <a:ea typeface="Inter Medium"/>
              <a:cs typeface="Inter Medium"/>
              <a:sym typeface="Inter Medium"/>
            </a:endParaRPr>
          </a:p>
        </p:txBody>
      </p:sp>
      <p:sp>
        <p:nvSpPr>
          <p:cNvPr id="12910" name="Google Shape;12910;p130"/>
          <p:cNvSpPr txBox="1">
            <a:spLocks noGrp="1"/>
          </p:cNvSpPr>
          <p:nvPr>
            <p:ph type="ctrTitle"/>
          </p:nvPr>
        </p:nvSpPr>
        <p:spPr>
          <a:xfrm>
            <a:off x="311700" y="1567325"/>
            <a:ext cx="4566900" cy="2132100"/>
          </a:xfrm>
          <a:prstGeom prst="rect">
            <a:avLst/>
          </a:prstGeom>
        </p:spPr>
        <p:txBody>
          <a:bodyPr spcFirstLastPara="1" wrap="square" lIns="91425" tIns="91425" rIns="91425" bIns="91425" anchor="ctr" anchorCtr="0">
            <a:normAutofit/>
          </a:bodyPr>
          <a:lstStyle/>
          <a:p>
            <a:pPr marL="0" lvl="0" indent="0" algn="l" rtl="0">
              <a:spcBef>
                <a:spcPts val="0"/>
              </a:spcBef>
              <a:spcAft>
                <a:spcPts val="0"/>
              </a:spcAft>
              <a:buNone/>
            </a:pPr>
            <a:r>
              <a:rPr lang="en" sz="4000"/>
              <a:t>What is the USA PATRIOT Act?</a:t>
            </a:r>
            <a:endParaRPr sz="4000"/>
          </a:p>
        </p:txBody>
      </p:sp>
      <p:sp>
        <p:nvSpPr>
          <p:cNvPr id="12911" name="Google Shape;12911;p130"/>
          <p:cNvSpPr txBox="1">
            <a:spLocks noGrp="1"/>
          </p:cNvSpPr>
          <p:nvPr>
            <p:ph type="sldNum" idx="4294967295"/>
          </p:nvPr>
        </p:nvSpPr>
        <p:spPr>
          <a:xfrm>
            <a:off x="8671884" y="4749901"/>
            <a:ext cx="548700" cy="393600"/>
          </a:xfrm>
          <a:prstGeom prst="rect">
            <a:avLst/>
          </a:prstGeom>
        </p:spPr>
        <p:txBody>
          <a:bodyPr spcFirstLastPara="1" wrap="square" lIns="91425" tIns="91425" rIns="91425" bIns="91425" anchor="ctr" anchorCtr="0">
            <a:normAutofit/>
          </a:bodyPr>
          <a:lstStyle/>
          <a:p>
            <a:pPr marL="0" lvl="0" indent="0" algn="r" rtl="0">
              <a:spcBef>
                <a:spcPts val="0"/>
              </a:spcBef>
              <a:spcAft>
                <a:spcPts val="0"/>
              </a:spcAft>
              <a:buNone/>
            </a:pPr>
            <a:fld id="{00000000-1234-1234-1234-123412341234}" type="slidenum">
              <a:rPr lang="en"/>
              <a:t>4</a:t>
            </a:fld>
            <a:endParaRPr/>
          </a:p>
        </p:txBody>
      </p:sp>
      <p:pic>
        <p:nvPicPr>
          <p:cNvPr id="12912" name="Google Shape;12912;p130"/>
          <p:cNvPicPr preferRelativeResize="0"/>
          <p:nvPr/>
        </p:nvPicPr>
        <p:blipFill rotWithShape="1">
          <a:blip r:embed="rId3">
            <a:alphaModFix/>
          </a:blip>
          <a:srcRect t="10634"/>
          <a:stretch/>
        </p:blipFill>
        <p:spPr>
          <a:xfrm>
            <a:off x="5302325" y="0"/>
            <a:ext cx="3841677" cy="5143501"/>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0965"/>
        <p:cNvGrpSpPr/>
        <p:nvPr/>
      </p:nvGrpSpPr>
      <p:grpSpPr>
        <a:xfrm>
          <a:off x="0" y="0"/>
          <a:ext cx="0" cy="0"/>
          <a:chOff x="0" y="0"/>
          <a:chExt cx="0" cy="0"/>
        </a:xfrm>
      </p:grpSpPr>
      <p:pic>
        <p:nvPicPr>
          <p:cNvPr id="10966" name="Google Shape;10966;p156"/>
          <p:cNvPicPr preferRelativeResize="0"/>
          <p:nvPr/>
        </p:nvPicPr>
        <p:blipFill rotWithShape="1">
          <a:blip r:embed="rId3">
            <a:alphaModFix/>
          </a:blip>
          <a:srcRect/>
          <a:stretch/>
        </p:blipFill>
        <p:spPr>
          <a:xfrm rot="10800000">
            <a:off x="7631839" y="424326"/>
            <a:ext cx="2133570" cy="2070275"/>
          </a:xfrm>
          <a:prstGeom prst="rect">
            <a:avLst/>
          </a:prstGeom>
          <a:noFill/>
          <a:ln>
            <a:noFill/>
          </a:ln>
        </p:spPr>
      </p:pic>
      <p:sp>
        <p:nvSpPr>
          <p:cNvPr id="10967" name="Google Shape;10967;p156"/>
          <p:cNvSpPr/>
          <p:nvPr/>
        </p:nvSpPr>
        <p:spPr>
          <a:xfrm>
            <a:off x="-1075538" y="2686154"/>
            <a:ext cx="3232500" cy="3232500"/>
          </a:xfrm>
          <a:prstGeom prst="ellipse">
            <a:avLst/>
          </a:prstGeom>
          <a:noFill/>
          <a:ln w="25400" cap="flat" cmpd="sng">
            <a:solidFill>
              <a:srgbClr val="C9D8E3"/>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0968" name="Google Shape;10968;p156"/>
          <p:cNvSpPr txBox="1">
            <a:spLocks noGrp="1"/>
          </p:cNvSpPr>
          <p:nvPr>
            <p:ph type="title" idx="4294967295"/>
          </p:nvPr>
        </p:nvSpPr>
        <p:spPr>
          <a:xfrm>
            <a:off x="700750" y="258400"/>
            <a:ext cx="5375400" cy="12537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SzPts val="1800"/>
              <a:buNone/>
            </a:pPr>
            <a:r>
              <a:rPr lang="en" sz="2800"/>
              <a:t>Contact Participant Services</a:t>
            </a:r>
            <a:endParaRPr sz="2800"/>
          </a:p>
          <a:p>
            <a:pPr marL="88900" lvl="0" indent="0" algn="l" rtl="0">
              <a:lnSpc>
                <a:spcPct val="124000"/>
              </a:lnSpc>
              <a:spcBef>
                <a:spcPts val="1600"/>
              </a:spcBef>
              <a:spcAft>
                <a:spcPts val="0"/>
              </a:spcAft>
              <a:buSzPts val="18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35" name="Google Shape;7227;g3058893a927_0_0">
            <a:extLst>
              <a:ext uri="{FF2B5EF4-FFF2-40B4-BE49-F238E27FC236}">
                <a16:creationId xmlns:a16="http://schemas.microsoft.com/office/drawing/2014/main" id="{9B008970-67B6-4BD0-8C6D-9CD6472A5AF2}"/>
              </a:ext>
            </a:extLst>
          </p:cNvPr>
          <p:cNvSpPr/>
          <p:nvPr/>
        </p:nvSpPr>
        <p:spPr>
          <a:xfrm>
            <a:off x="4785717" y="2686154"/>
            <a:ext cx="2460300" cy="2070300"/>
          </a:xfrm>
          <a:prstGeom prst="roundRect">
            <a:avLst>
              <a:gd name="adj" fmla="val 8026"/>
            </a:avLst>
          </a:prstGeom>
          <a:solidFill>
            <a:srgbClr val="F2F8FC"/>
          </a:solidFill>
          <a:ln>
            <a:noFill/>
          </a:ln>
          <a:effectLst>
            <a:outerShdw blurRad="50800" dist="38100" dir="5400000" algn="t" rotWithShape="0">
              <a:schemeClr val="dk2">
                <a:alpha val="2745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i="0" u="none" strike="noStrike" cap="none" dirty="0">
                <a:solidFill>
                  <a:srgbClr val="253746"/>
                </a:solidFill>
                <a:latin typeface="Inter"/>
                <a:ea typeface="Inter"/>
                <a:cs typeface="Inter"/>
                <a:sym typeface="Inter"/>
              </a:rPr>
              <a:t>Phone</a:t>
            </a:r>
            <a:endParaRPr sz="1400" b="1" i="0" u="none" strike="noStrike" cap="none" dirty="0">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dirty="0">
                <a:solidFill>
                  <a:srgbClr val="C8102E"/>
                </a:solidFill>
                <a:latin typeface="Inter"/>
                <a:ea typeface="Inter"/>
                <a:cs typeface="Inter"/>
                <a:sym typeface="Inter"/>
              </a:rPr>
              <a:t>––––</a:t>
            </a:r>
            <a:endParaRPr sz="1000" b="1" i="0" u="none" strike="noStrike" cap="none" dirty="0">
              <a:solidFill>
                <a:srgbClr val="C8102E"/>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100"/>
              <a:buFont typeface="Arial"/>
              <a:buNone/>
            </a:pPr>
            <a:r>
              <a:rPr lang="en" sz="1100" b="1" i="0" u="none" strike="noStrike" cap="none" dirty="0">
                <a:solidFill>
                  <a:srgbClr val="253746"/>
                </a:solidFill>
                <a:latin typeface="Inter"/>
                <a:ea typeface="Inter"/>
                <a:cs typeface="Inter"/>
                <a:sym typeface="Inter"/>
              </a:rPr>
              <a:t>Current WEX participants: </a:t>
            </a:r>
            <a:endParaRPr sz="1400" b="0" i="0" u="none" strike="noStrike" cap="none" dirty="0">
              <a:solidFill>
                <a:srgbClr val="000000"/>
              </a:solidFill>
              <a:latin typeface="Arial"/>
              <a:ea typeface="Arial"/>
              <a:cs typeface="Arial"/>
              <a:sym typeface="Arial"/>
            </a:endParaRPr>
          </a:p>
          <a:p>
            <a:pPr marL="0" marR="0" lvl="0" indent="0" algn="l" rtl="0">
              <a:lnSpc>
                <a:spcPct val="115000"/>
              </a:lnSpc>
              <a:spcBef>
                <a:spcPts val="600"/>
              </a:spcBef>
              <a:spcAft>
                <a:spcPts val="0"/>
              </a:spcAft>
              <a:buClr>
                <a:srgbClr val="000000"/>
              </a:buClr>
              <a:buSzPts val="1100"/>
              <a:buFont typeface="Arial"/>
              <a:buNone/>
            </a:pPr>
            <a:r>
              <a:rPr lang="en" sz="1100" b="0" i="0" u="none" strike="noStrike" cap="none" dirty="0">
                <a:solidFill>
                  <a:srgbClr val="253746"/>
                </a:solidFill>
                <a:latin typeface="Inter"/>
                <a:ea typeface="Inter"/>
                <a:cs typeface="Inter"/>
                <a:sym typeface="Inter"/>
              </a:rPr>
              <a:t>866-451-3399</a:t>
            </a:r>
            <a:endParaRPr sz="1100" b="0" i="0" u="none" strike="noStrike" cap="none" dirty="0">
              <a:solidFill>
                <a:srgbClr val="253746"/>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100"/>
              <a:buFont typeface="Arial"/>
              <a:buNone/>
            </a:pPr>
            <a:r>
              <a:rPr lang="en" sz="1100" b="1" i="0" u="none" strike="noStrike" cap="none" dirty="0">
                <a:solidFill>
                  <a:srgbClr val="253746"/>
                </a:solidFill>
                <a:latin typeface="Inter"/>
                <a:ea typeface="Inter"/>
                <a:cs typeface="Inter"/>
                <a:sym typeface="Inter"/>
              </a:rPr>
              <a:t>New to WEX: </a:t>
            </a:r>
            <a:endParaRPr sz="1400" b="0" i="0" u="none" strike="noStrike" cap="none" dirty="0">
              <a:solidFill>
                <a:srgbClr val="000000"/>
              </a:solidFill>
              <a:latin typeface="Arial"/>
              <a:ea typeface="Arial"/>
              <a:cs typeface="Arial"/>
              <a:sym typeface="Arial"/>
            </a:endParaRPr>
          </a:p>
          <a:p>
            <a:pPr marL="0" marR="0" lvl="0" indent="0" algn="l" rtl="0">
              <a:lnSpc>
                <a:spcPct val="115000"/>
              </a:lnSpc>
              <a:spcBef>
                <a:spcPts val="600"/>
              </a:spcBef>
              <a:spcAft>
                <a:spcPts val="0"/>
              </a:spcAft>
              <a:buClr>
                <a:srgbClr val="000000"/>
              </a:buClr>
              <a:buSzPts val="1100"/>
              <a:buFont typeface="Arial"/>
              <a:buNone/>
            </a:pPr>
            <a:r>
              <a:rPr lang="en" sz="1100" b="0" i="0" u="none" strike="noStrike" cap="none" dirty="0">
                <a:solidFill>
                  <a:srgbClr val="253746"/>
                </a:solidFill>
                <a:latin typeface="Inter"/>
                <a:ea typeface="Inter"/>
                <a:cs typeface="Inter"/>
                <a:sym typeface="Inter"/>
              </a:rPr>
              <a:t>844-561-1337</a:t>
            </a:r>
            <a:endParaRPr sz="900" b="0" i="0" u="none" strike="noStrike" cap="none" dirty="0">
              <a:solidFill>
                <a:srgbClr val="253746"/>
              </a:solidFill>
              <a:latin typeface="Inter"/>
              <a:ea typeface="Inter"/>
              <a:cs typeface="Inter"/>
              <a:sym typeface="Inter"/>
            </a:endParaRPr>
          </a:p>
        </p:txBody>
      </p:sp>
      <p:sp>
        <p:nvSpPr>
          <p:cNvPr id="36" name="Google Shape;7228;g3058893a927_0_0">
            <a:extLst>
              <a:ext uri="{FF2B5EF4-FFF2-40B4-BE49-F238E27FC236}">
                <a16:creationId xmlns:a16="http://schemas.microsoft.com/office/drawing/2014/main" id="{D98DD587-3FFF-47B4-A45E-57531DB802B5}"/>
              </a:ext>
            </a:extLst>
          </p:cNvPr>
          <p:cNvSpPr/>
          <p:nvPr/>
        </p:nvSpPr>
        <p:spPr>
          <a:xfrm>
            <a:off x="1721204" y="2686154"/>
            <a:ext cx="2460300" cy="2070300"/>
          </a:xfrm>
          <a:prstGeom prst="roundRect">
            <a:avLst>
              <a:gd name="adj" fmla="val 8026"/>
            </a:avLst>
          </a:prstGeom>
          <a:solidFill>
            <a:srgbClr val="F2F8FC"/>
          </a:solidFill>
          <a:ln>
            <a:noFill/>
          </a:ln>
          <a:effectLst>
            <a:outerShdw blurRad="50800" dist="38100" dir="5400000" algn="t" rotWithShape="0">
              <a:schemeClr val="dk2">
                <a:alpha val="2745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i="0" u="none" strike="noStrike" cap="none" dirty="0">
                <a:solidFill>
                  <a:srgbClr val="253746"/>
                </a:solidFill>
                <a:latin typeface="Inter"/>
                <a:ea typeface="Inter"/>
                <a:cs typeface="Inter"/>
                <a:sym typeface="Inter"/>
              </a:rPr>
              <a:t>Website</a:t>
            </a:r>
            <a:endParaRPr sz="1400" b="1" i="0" u="none" strike="noStrike" cap="none" dirty="0">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900"/>
              <a:buFont typeface="Arial"/>
              <a:buNone/>
            </a:pPr>
            <a:r>
              <a:rPr lang="en" sz="900" b="1" i="0" u="none" strike="noStrike" cap="none" dirty="0">
                <a:solidFill>
                  <a:srgbClr val="C8102E"/>
                </a:solidFill>
                <a:latin typeface="Inter"/>
                <a:ea typeface="Inter"/>
                <a:cs typeface="Inter"/>
                <a:sym typeface="Inter"/>
              </a:rPr>
              <a:t>––––</a:t>
            </a:r>
            <a:endParaRPr sz="900" b="1" i="0" u="none" strike="noStrike" cap="none" dirty="0">
              <a:solidFill>
                <a:srgbClr val="C8102E"/>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000"/>
              <a:buFont typeface="Arial"/>
              <a:buNone/>
            </a:pPr>
            <a:r>
              <a:rPr lang="en" sz="1000" b="0" i="0" u="none" strike="noStrike" cap="none" dirty="0">
                <a:solidFill>
                  <a:srgbClr val="253746"/>
                </a:solidFill>
                <a:latin typeface="Inter"/>
                <a:ea typeface="Inter"/>
                <a:cs typeface="Inter"/>
                <a:sym typeface="Inter"/>
              </a:rPr>
              <a:t>www.wexinc.com</a:t>
            </a:r>
            <a:endParaRPr sz="1400" b="0" i="0" u="none" strike="noStrike" cap="none" dirty="0">
              <a:solidFill>
                <a:srgbClr val="000000"/>
              </a:solidFill>
              <a:latin typeface="Arial"/>
              <a:ea typeface="Arial"/>
              <a:cs typeface="Arial"/>
              <a:sym typeface="Arial"/>
            </a:endParaRPr>
          </a:p>
        </p:txBody>
      </p:sp>
      <p:sp>
        <p:nvSpPr>
          <p:cNvPr id="37" name="Google Shape;7240;g3058893a927_0_0">
            <a:extLst>
              <a:ext uri="{FF2B5EF4-FFF2-40B4-BE49-F238E27FC236}">
                <a16:creationId xmlns:a16="http://schemas.microsoft.com/office/drawing/2014/main" id="{4F556F4B-A5DF-474C-AA92-2DA1863550E1}"/>
              </a:ext>
            </a:extLst>
          </p:cNvPr>
          <p:cNvSpPr/>
          <p:nvPr/>
        </p:nvSpPr>
        <p:spPr>
          <a:xfrm>
            <a:off x="2297654" y="1727480"/>
            <a:ext cx="1307400" cy="1307400"/>
          </a:xfrm>
          <a:prstGeom prst="ellipse">
            <a:avLst/>
          </a:prstGeom>
          <a:solidFill>
            <a:srgbClr val="00C7B1"/>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sp>
        <p:nvSpPr>
          <p:cNvPr id="38" name="Google Shape;7241;g3058893a927_0_0">
            <a:extLst>
              <a:ext uri="{FF2B5EF4-FFF2-40B4-BE49-F238E27FC236}">
                <a16:creationId xmlns:a16="http://schemas.microsoft.com/office/drawing/2014/main" id="{8024B133-E3F6-4597-8FFE-C888B58087DD}"/>
              </a:ext>
            </a:extLst>
          </p:cNvPr>
          <p:cNvSpPr/>
          <p:nvPr/>
        </p:nvSpPr>
        <p:spPr>
          <a:xfrm>
            <a:off x="5362171" y="1685405"/>
            <a:ext cx="1307400" cy="13074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grpSp>
        <p:nvGrpSpPr>
          <p:cNvPr id="39" name="Google Shape;7242;g3058893a927_0_0">
            <a:extLst>
              <a:ext uri="{FF2B5EF4-FFF2-40B4-BE49-F238E27FC236}">
                <a16:creationId xmlns:a16="http://schemas.microsoft.com/office/drawing/2014/main" id="{74DACA60-BDF8-4FA0-AC2D-DFF9A32D8F4D}"/>
              </a:ext>
            </a:extLst>
          </p:cNvPr>
          <p:cNvGrpSpPr/>
          <p:nvPr/>
        </p:nvGrpSpPr>
        <p:grpSpPr>
          <a:xfrm>
            <a:off x="5699342" y="1998384"/>
            <a:ext cx="632930" cy="681331"/>
            <a:chOff x="259050" y="664600"/>
            <a:chExt cx="91725" cy="101375"/>
          </a:xfrm>
        </p:grpSpPr>
        <p:sp>
          <p:nvSpPr>
            <p:cNvPr id="40" name="Google Shape;7243;g3058893a927_0_0">
              <a:extLst>
                <a:ext uri="{FF2B5EF4-FFF2-40B4-BE49-F238E27FC236}">
                  <a16:creationId xmlns:a16="http://schemas.microsoft.com/office/drawing/2014/main" id="{F0FEEF52-02D9-42CD-B11D-078830E1665E}"/>
                </a:ext>
              </a:extLst>
            </p:cNvPr>
            <p:cNvSpPr/>
            <p:nvPr/>
          </p:nvSpPr>
          <p:spPr>
            <a:xfrm>
              <a:off x="318100" y="730350"/>
              <a:ext cx="31425" cy="35625"/>
            </a:xfrm>
            <a:custGeom>
              <a:avLst/>
              <a:gdLst/>
              <a:ahLst/>
              <a:cxnLst/>
              <a:rect l="l" t="t" r="r" b="b"/>
              <a:pathLst>
                <a:path w="1257" h="1425" extrusionOk="0">
                  <a:moveTo>
                    <a:pt x="51" y="0"/>
                  </a:moveTo>
                  <a:lnTo>
                    <a:pt x="17" y="34"/>
                  </a:lnTo>
                  <a:lnTo>
                    <a:pt x="0" y="67"/>
                  </a:lnTo>
                  <a:lnTo>
                    <a:pt x="0" y="101"/>
                  </a:lnTo>
                  <a:lnTo>
                    <a:pt x="17" y="134"/>
                  </a:lnTo>
                  <a:lnTo>
                    <a:pt x="34" y="168"/>
                  </a:lnTo>
                  <a:lnTo>
                    <a:pt x="67" y="185"/>
                  </a:lnTo>
                  <a:lnTo>
                    <a:pt x="285" y="268"/>
                  </a:lnTo>
                  <a:lnTo>
                    <a:pt x="486" y="369"/>
                  </a:lnTo>
                  <a:lnTo>
                    <a:pt x="654" y="503"/>
                  </a:lnTo>
                  <a:lnTo>
                    <a:pt x="788" y="637"/>
                  </a:lnTo>
                  <a:lnTo>
                    <a:pt x="905" y="804"/>
                  </a:lnTo>
                  <a:lnTo>
                    <a:pt x="989" y="972"/>
                  </a:lnTo>
                  <a:lnTo>
                    <a:pt x="1039" y="1139"/>
                  </a:lnTo>
                  <a:lnTo>
                    <a:pt x="1056" y="1324"/>
                  </a:lnTo>
                  <a:lnTo>
                    <a:pt x="1072" y="1374"/>
                  </a:lnTo>
                  <a:lnTo>
                    <a:pt x="1089" y="1407"/>
                  </a:lnTo>
                  <a:lnTo>
                    <a:pt x="1123" y="1424"/>
                  </a:lnTo>
                  <a:lnTo>
                    <a:pt x="1206" y="1424"/>
                  </a:lnTo>
                  <a:lnTo>
                    <a:pt x="1240" y="1407"/>
                  </a:lnTo>
                  <a:lnTo>
                    <a:pt x="1257" y="1374"/>
                  </a:lnTo>
                  <a:lnTo>
                    <a:pt x="1257" y="1324"/>
                  </a:lnTo>
                  <a:lnTo>
                    <a:pt x="1257" y="1223"/>
                  </a:lnTo>
                  <a:lnTo>
                    <a:pt x="1240" y="1106"/>
                  </a:lnTo>
                  <a:lnTo>
                    <a:pt x="1190" y="905"/>
                  </a:lnTo>
                  <a:lnTo>
                    <a:pt x="1089" y="704"/>
                  </a:lnTo>
                  <a:lnTo>
                    <a:pt x="955" y="520"/>
                  </a:lnTo>
                  <a:lnTo>
                    <a:pt x="788" y="352"/>
                  </a:lnTo>
                  <a:lnTo>
                    <a:pt x="603" y="218"/>
                  </a:lnTo>
                  <a:lnTo>
                    <a:pt x="369" y="101"/>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 name="Google Shape;7244;g3058893a927_0_0">
              <a:extLst>
                <a:ext uri="{FF2B5EF4-FFF2-40B4-BE49-F238E27FC236}">
                  <a16:creationId xmlns:a16="http://schemas.microsoft.com/office/drawing/2014/main" id="{BEAC30CB-9719-4589-A63C-5AD8B6C692CB}"/>
                </a:ext>
              </a:extLst>
            </p:cNvPr>
            <p:cNvSpPr/>
            <p:nvPr/>
          </p:nvSpPr>
          <p:spPr>
            <a:xfrm>
              <a:off x="261150" y="730350"/>
              <a:ext cx="31000" cy="35625"/>
            </a:xfrm>
            <a:custGeom>
              <a:avLst/>
              <a:gdLst/>
              <a:ahLst/>
              <a:cxnLst/>
              <a:rect l="l" t="t" r="r" b="b"/>
              <a:pathLst>
                <a:path w="1240" h="1425" extrusionOk="0">
                  <a:moveTo>
                    <a:pt x="1106" y="0"/>
                  </a:moveTo>
                  <a:lnTo>
                    <a:pt x="871" y="101"/>
                  </a:lnTo>
                  <a:lnTo>
                    <a:pt x="654" y="218"/>
                  </a:lnTo>
                  <a:lnTo>
                    <a:pt x="453" y="369"/>
                  </a:lnTo>
                  <a:lnTo>
                    <a:pt x="302" y="520"/>
                  </a:lnTo>
                  <a:lnTo>
                    <a:pt x="168" y="704"/>
                  </a:lnTo>
                  <a:lnTo>
                    <a:pt x="67" y="905"/>
                  </a:lnTo>
                  <a:lnTo>
                    <a:pt x="17" y="1106"/>
                  </a:lnTo>
                  <a:lnTo>
                    <a:pt x="0" y="1223"/>
                  </a:lnTo>
                  <a:lnTo>
                    <a:pt x="0" y="1324"/>
                  </a:lnTo>
                  <a:lnTo>
                    <a:pt x="0" y="1374"/>
                  </a:lnTo>
                  <a:lnTo>
                    <a:pt x="17" y="1407"/>
                  </a:lnTo>
                  <a:lnTo>
                    <a:pt x="51" y="1424"/>
                  </a:lnTo>
                  <a:lnTo>
                    <a:pt x="134" y="1424"/>
                  </a:lnTo>
                  <a:lnTo>
                    <a:pt x="168" y="1407"/>
                  </a:lnTo>
                  <a:lnTo>
                    <a:pt x="185" y="1374"/>
                  </a:lnTo>
                  <a:lnTo>
                    <a:pt x="201" y="1324"/>
                  </a:lnTo>
                  <a:lnTo>
                    <a:pt x="218" y="1139"/>
                  </a:lnTo>
                  <a:lnTo>
                    <a:pt x="268" y="972"/>
                  </a:lnTo>
                  <a:lnTo>
                    <a:pt x="352" y="804"/>
                  </a:lnTo>
                  <a:lnTo>
                    <a:pt x="469" y="654"/>
                  </a:lnTo>
                  <a:lnTo>
                    <a:pt x="603" y="503"/>
                  </a:lnTo>
                  <a:lnTo>
                    <a:pt x="771" y="386"/>
                  </a:lnTo>
                  <a:lnTo>
                    <a:pt x="955" y="285"/>
                  </a:lnTo>
                  <a:lnTo>
                    <a:pt x="1173" y="201"/>
                  </a:lnTo>
                  <a:lnTo>
                    <a:pt x="1206" y="185"/>
                  </a:lnTo>
                  <a:lnTo>
                    <a:pt x="1240" y="151"/>
                  </a:lnTo>
                  <a:lnTo>
                    <a:pt x="1240" y="118"/>
                  </a:lnTo>
                  <a:lnTo>
                    <a:pt x="1240" y="67"/>
                  </a:lnTo>
                  <a:lnTo>
                    <a:pt x="1223" y="34"/>
                  </a:lnTo>
                  <a:lnTo>
                    <a:pt x="1190" y="17"/>
                  </a:lnTo>
                  <a:lnTo>
                    <a:pt x="1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 name="Google Shape;7245;g3058893a927_0_0">
              <a:extLst>
                <a:ext uri="{FF2B5EF4-FFF2-40B4-BE49-F238E27FC236}">
                  <a16:creationId xmlns:a16="http://schemas.microsoft.com/office/drawing/2014/main" id="{8E2ED207-A448-4717-8306-2B3FF8A1D40E}"/>
                </a:ext>
              </a:extLst>
            </p:cNvPr>
            <p:cNvSpPr/>
            <p:nvPr/>
          </p:nvSpPr>
          <p:spPr>
            <a:xfrm>
              <a:off x="273700" y="677175"/>
              <a:ext cx="62850" cy="62400"/>
            </a:xfrm>
            <a:custGeom>
              <a:avLst/>
              <a:gdLst/>
              <a:ahLst/>
              <a:cxnLst/>
              <a:rect l="l" t="t" r="r" b="b"/>
              <a:pathLst>
                <a:path w="2514" h="2496" extrusionOk="0">
                  <a:moveTo>
                    <a:pt x="1358" y="201"/>
                  </a:moveTo>
                  <a:lnTo>
                    <a:pt x="1475" y="218"/>
                  </a:lnTo>
                  <a:lnTo>
                    <a:pt x="1575" y="235"/>
                  </a:lnTo>
                  <a:lnTo>
                    <a:pt x="1659" y="268"/>
                  </a:lnTo>
                  <a:lnTo>
                    <a:pt x="1843" y="369"/>
                  </a:lnTo>
                  <a:lnTo>
                    <a:pt x="1994" y="503"/>
                  </a:lnTo>
                  <a:lnTo>
                    <a:pt x="2128" y="653"/>
                  </a:lnTo>
                  <a:lnTo>
                    <a:pt x="2229" y="838"/>
                  </a:lnTo>
                  <a:lnTo>
                    <a:pt x="2262" y="938"/>
                  </a:lnTo>
                  <a:lnTo>
                    <a:pt x="2296" y="1039"/>
                  </a:lnTo>
                  <a:lnTo>
                    <a:pt x="2312" y="1139"/>
                  </a:lnTo>
                  <a:lnTo>
                    <a:pt x="2312" y="1256"/>
                  </a:lnTo>
                  <a:lnTo>
                    <a:pt x="2312" y="1357"/>
                  </a:lnTo>
                  <a:lnTo>
                    <a:pt x="2296" y="1457"/>
                  </a:lnTo>
                  <a:lnTo>
                    <a:pt x="2262" y="1558"/>
                  </a:lnTo>
                  <a:lnTo>
                    <a:pt x="2229" y="1658"/>
                  </a:lnTo>
                  <a:lnTo>
                    <a:pt x="2128" y="1843"/>
                  </a:lnTo>
                  <a:lnTo>
                    <a:pt x="1994" y="1993"/>
                  </a:lnTo>
                  <a:lnTo>
                    <a:pt x="1843" y="2127"/>
                  </a:lnTo>
                  <a:lnTo>
                    <a:pt x="1659" y="2228"/>
                  </a:lnTo>
                  <a:lnTo>
                    <a:pt x="1575" y="2261"/>
                  </a:lnTo>
                  <a:lnTo>
                    <a:pt x="1475" y="2278"/>
                  </a:lnTo>
                  <a:lnTo>
                    <a:pt x="1358" y="2295"/>
                  </a:lnTo>
                  <a:lnTo>
                    <a:pt x="1140" y="2295"/>
                  </a:lnTo>
                  <a:lnTo>
                    <a:pt x="1039" y="2278"/>
                  </a:lnTo>
                  <a:lnTo>
                    <a:pt x="939" y="2261"/>
                  </a:lnTo>
                  <a:lnTo>
                    <a:pt x="838" y="2228"/>
                  </a:lnTo>
                  <a:lnTo>
                    <a:pt x="671" y="2127"/>
                  </a:lnTo>
                  <a:lnTo>
                    <a:pt x="503" y="1993"/>
                  </a:lnTo>
                  <a:lnTo>
                    <a:pt x="386" y="1843"/>
                  </a:lnTo>
                  <a:lnTo>
                    <a:pt x="286" y="1658"/>
                  </a:lnTo>
                  <a:lnTo>
                    <a:pt x="252" y="1558"/>
                  </a:lnTo>
                  <a:lnTo>
                    <a:pt x="219" y="1457"/>
                  </a:lnTo>
                  <a:lnTo>
                    <a:pt x="202" y="1357"/>
                  </a:lnTo>
                  <a:lnTo>
                    <a:pt x="202" y="1256"/>
                  </a:lnTo>
                  <a:lnTo>
                    <a:pt x="202" y="1139"/>
                  </a:lnTo>
                  <a:lnTo>
                    <a:pt x="219" y="1039"/>
                  </a:lnTo>
                  <a:lnTo>
                    <a:pt x="252" y="938"/>
                  </a:lnTo>
                  <a:lnTo>
                    <a:pt x="286" y="838"/>
                  </a:lnTo>
                  <a:lnTo>
                    <a:pt x="386" y="653"/>
                  </a:lnTo>
                  <a:lnTo>
                    <a:pt x="503" y="503"/>
                  </a:lnTo>
                  <a:lnTo>
                    <a:pt x="671" y="369"/>
                  </a:lnTo>
                  <a:lnTo>
                    <a:pt x="838" y="268"/>
                  </a:lnTo>
                  <a:lnTo>
                    <a:pt x="939" y="235"/>
                  </a:lnTo>
                  <a:lnTo>
                    <a:pt x="1039" y="218"/>
                  </a:lnTo>
                  <a:lnTo>
                    <a:pt x="1140" y="201"/>
                  </a:lnTo>
                  <a:close/>
                  <a:moveTo>
                    <a:pt x="1123" y="0"/>
                  </a:moveTo>
                  <a:lnTo>
                    <a:pt x="1006" y="17"/>
                  </a:lnTo>
                  <a:lnTo>
                    <a:pt x="889" y="50"/>
                  </a:lnTo>
                  <a:lnTo>
                    <a:pt x="771" y="84"/>
                  </a:lnTo>
                  <a:lnTo>
                    <a:pt x="654" y="151"/>
                  </a:lnTo>
                  <a:lnTo>
                    <a:pt x="554" y="201"/>
                  </a:lnTo>
                  <a:lnTo>
                    <a:pt x="453" y="285"/>
                  </a:lnTo>
                  <a:lnTo>
                    <a:pt x="369" y="369"/>
                  </a:lnTo>
                  <a:lnTo>
                    <a:pt x="286" y="452"/>
                  </a:lnTo>
                  <a:lnTo>
                    <a:pt x="219" y="553"/>
                  </a:lnTo>
                  <a:lnTo>
                    <a:pt x="152" y="653"/>
                  </a:lnTo>
                  <a:lnTo>
                    <a:pt x="101" y="754"/>
                  </a:lnTo>
                  <a:lnTo>
                    <a:pt x="51" y="871"/>
                  </a:lnTo>
                  <a:lnTo>
                    <a:pt x="18" y="988"/>
                  </a:lnTo>
                  <a:lnTo>
                    <a:pt x="1" y="1122"/>
                  </a:lnTo>
                  <a:lnTo>
                    <a:pt x="1" y="1256"/>
                  </a:lnTo>
                  <a:lnTo>
                    <a:pt x="1" y="1374"/>
                  </a:lnTo>
                  <a:lnTo>
                    <a:pt x="18" y="1508"/>
                  </a:lnTo>
                  <a:lnTo>
                    <a:pt x="51" y="1625"/>
                  </a:lnTo>
                  <a:lnTo>
                    <a:pt x="101" y="1742"/>
                  </a:lnTo>
                  <a:lnTo>
                    <a:pt x="152" y="1843"/>
                  </a:lnTo>
                  <a:lnTo>
                    <a:pt x="219" y="1943"/>
                  </a:lnTo>
                  <a:lnTo>
                    <a:pt x="286" y="2044"/>
                  </a:lnTo>
                  <a:lnTo>
                    <a:pt x="369" y="2127"/>
                  </a:lnTo>
                  <a:lnTo>
                    <a:pt x="453" y="2211"/>
                  </a:lnTo>
                  <a:lnTo>
                    <a:pt x="554" y="2295"/>
                  </a:lnTo>
                  <a:lnTo>
                    <a:pt x="654" y="2345"/>
                  </a:lnTo>
                  <a:lnTo>
                    <a:pt x="771" y="2412"/>
                  </a:lnTo>
                  <a:lnTo>
                    <a:pt x="889" y="2446"/>
                  </a:lnTo>
                  <a:lnTo>
                    <a:pt x="1006" y="2479"/>
                  </a:lnTo>
                  <a:lnTo>
                    <a:pt x="1123" y="2496"/>
                  </a:lnTo>
                  <a:lnTo>
                    <a:pt x="1391" y="2496"/>
                  </a:lnTo>
                  <a:lnTo>
                    <a:pt x="1508" y="2479"/>
                  </a:lnTo>
                  <a:lnTo>
                    <a:pt x="1626" y="2446"/>
                  </a:lnTo>
                  <a:lnTo>
                    <a:pt x="1743" y="2412"/>
                  </a:lnTo>
                  <a:lnTo>
                    <a:pt x="1860" y="2345"/>
                  </a:lnTo>
                  <a:lnTo>
                    <a:pt x="1961" y="2295"/>
                  </a:lnTo>
                  <a:lnTo>
                    <a:pt x="2061" y="2211"/>
                  </a:lnTo>
                  <a:lnTo>
                    <a:pt x="2145" y="2127"/>
                  </a:lnTo>
                  <a:lnTo>
                    <a:pt x="2229" y="2044"/>
                  </a:lnTo>
                  <a:lnTo>
                    <a:pt x="2296" y="1943"/>
                  </a:lnTo>
                  <a:lnTo>
                    <a:pt x="2363" y="1843"/>
                  </a:lnTo>
                  <a:lnTo>
                    <a:pt x="2413" y="1742"/>
                  </a:lnTo>
                  <a:lnTo>
                    <a:pt x="2446" y="1625"/>
                  </a:lnTo>
                  <a:lnTo>
                    <a:pt x="2480" y="1508"/>
                  </a:lnTo>
                  <a:lnTo>
                    <a:pt x="2497" y="1374"/>
                  </a:lnTo>
                  <a:lnTo>
                    <a:pt x="2513" y="1256"/>
                  </a:lnTo>
                  <a:lnTo>
                    <a:pt x="2497" y="1122"/>
                  </a:lnTo>
                  <a:lnTo>
                    <a:pt x="2480" y="988"/>
                  </a:lnTo>
                  <a:lnTo>
                    <a:pt x="2446" y="871"/>
                  </a:lnTo>
                  <a:lnTo>
                    <a:pt x="2413" y="754"/>
                  </a:lnTo>
                  <a:lnTo>
                    <a:pt x="2363" y="653"/>
                  </a:lnTo>
                  <a:lnTo>
                    <a:pt x="2296" y="553"/>
                  </a:lnTo>
                  <a:lnTo>
                    <a:pt x="2229" y="452"/>
                  </a:lnTo>
                  <a:lnTo>
                    <a:pt x="2145" y="369"/>
                  </a:lnTo>
                  <a:lnTo>
                    <a:pt x="2061" y="285"/>
                  </a:lnTo>
                  <a:lnTo>
                    <a:pt x="1961" y="201"/>
                  </a:lnTo>
                  <a:lnTo>
                    <a:pt x="1860" y="151"/>
                  </a:lnTo>
                  <a:lnTo>
                    <a:pt x="1743" y="84"/>
                  </a:lnTo>
                  <a:lnTo>
                    <a:pt x="1626" y="50"/>
                  </a:lnTo>
                  <a:lnTo>
                    <a:pt x="1508" y="17"/>
                  </a:lnTo>
                  <a:lnTo>
                    <a:pt x="13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 name="Google Shape;7246;g3058893a927_0_0">
              <a:extLst>
                <a:ext uri="{FF2B5EF4-FFF2-40B4-BE49-F238E27FC236}">
                  <a16:creationId xmlns:a16="http://schemas.microsoft.com/office/drawing/2014/main" id="{C4A719E4-DF84-46E5-8C85-CB905104EFFF}"/>
                </a:ext>
              </a:extLst>
            </p:cNvPr>
            <p:cNvSpPr/>
            <p:nvPr/>
          </p:nvSpPr>
          <p:spPr>
            <a:xfrm>
              <a:off x="266175" y="664600"/>
              <a:ext cx="77900" cy="34375"/>
            </a:xfrm>
            <a:custGeom>
              <a:avLst/>
              <a:gdLst/>
              <a:ahLst/>
              <a:cxnLst/>
              <a:rect l="l" t="t" r="r" b="b"/>
              <a:pathLst>
                <a:path w="3116" h="1375" extrusionOk="0">
                  <a:moveTo>
                    <a:pt x="1391" y="1"/>
                  </a:moveTo>
                  <a:lnTo>
                    <a:pt x="1240" y="34"/>
                  </a:lnTo>
                  <a:lnTo>
                    <a:pt x="1089" y="51"/>
                  </a:lnTo>
                  <a:lnTo>
                    <a:pt x="955" y="101"/>
                  </a:lnTo>
                  <a:lnTo>
                    <a:pt x="821" y="151"/>
                  </a:lnTo>
                  <a:lnTo>
                    <a:pt x="687" y="218"/>
                  </a:lnTo>
                  <a:lnTo>
                    <a:pt x="570" y="285"/>
                  </a:lnTo>
                  <a:lnTo>
                    <a:pt x="453" y="369"/>
                  </a:lnTo>
                  <a:lnTo>
                    <a:pt x="352" y="470"/>
                  </a:lnTo>
                  <a:lnTo>
                    <a:pt x="268" y="553"/>
                  </a:lnTo>
                  <a:lnTo>
                    <a:pt x="185" y="671"/>
                  </a:lnTo>
                  <a:lnTo>
                    <a:pt x="118" y="771"/>
                  </a:lnTo>
                  <a:lnTo>
                    <a:pt x="67" y="888"/>
                  </a:lnTo>
                  <a:lnTo>
                    <a:pt x="34" y="1006"/>
                  </a:lnTo>
                  <a:lnTo>
                    <a:pt x="0" y="1140"/>
                  </a:lnTo>
                  <a:lnTo>
                    <a:pt x="0" y="1274"/>
                  </a:lnTo>
                  <a:lnTo>
                    <a:pt x="0" y="1307"/>
                  </a:lnTo>
                  <a:lnTo>
                    <a:pt x="34" y="1341"/>
                  </a:lnTo>
                  <a:lnTo>
                    <a:pt x="51" y="1357"/>
                  </a:lnTo>
                  <a:lnTo>
                    <a:pt x="101" y="1374"/>
                  </a:lnTo>
                  <a:lnTo>
                    <a:pt x="134" y="1357"/>
                  </a:lnTo>
                  <a:lnTo>
                    <a:pt x="168" y="1341"/>
                  </a:lnTo>
                  <a:lnTo>
                    <a:pt x="185" y="1307"/>
                  </a:lnTo>
                  <a:lnTo>
                    <a:pt x="201" y="1274"/>
                  </a:lnTo>
                  <a:lnTo>
                    <a:pt x="201" y="1156"/>
                  </a:lnTo>
                  <a:lnTo>
                    <a:pt x="218" y="1056"/>
                  </a:lnTo>
                  <a:lnTo>
                    <a:pt x="252" y="955"/>
                  </a:lnTo>
                  <a:lnTo>
                    <a:pt x="302" y="855"/>
                  </a:lnTo>
                  <a:lnTo>
                    <a:pt x="369" y="754"/>
                  </a:lnTo>
                  <a:lnTo>
                    <a:pt x="436" y="671"/>
                  </a:lnTo>
                  <a:lnTo>
                    <a:pt x="503" y="587"/>
                  </a:lnTo>
                  <a:lnTo>
                    <a:pt x="603" y="520"/>
                  </a:lnTo>
                  <a:lnTo>
                    <a:pt x="687" y="453"/>
                  </a:lnTo>
                  <a:lnTo>
                    <a:pt x="804" y="386"/>
                  </a:lnTo>
                  <a:lnTo>
                    <a:pt x="905" y="336"/>
                  </a:lnTo>
                  <a:lnTo>
                    <a:pt x="1022" y="285"/>
                  </a:lnTo>
                  <a:lnTo>
                    <a:pt x="1156" y="252"/>
                  </a:lnTo>
                  <a:lnTo>
                    <a:pt x="1290" y="218"/>
                  </a:lnTo>
                  <a:lnTo>
                    <a:pt x="1424" y="202"/>
                  </a:lnTo>
                  <a:lnTo>
                    <a:pt x="1692" y="202"/>
                  </a:lnTo>
                  <a:lnTo>
                    <a:pt x="1826" y="218"/>
                  </a:lnTo>
                  <a:lnTo>
                    <a:pt x="1960" y="252"/>
                  </a:lnTo>
                  <a:lnTo>
                    <a:pt x="2077" y="285"/>
                  </a:lnTo>
                  <a:lnTo>
                    <a:pt x="2195" y="336"/>
                  </a:lnTo>
                  <a:lnTo>
                    <a:pt x="2312" y="386"/>
                  </a:lnTo>
                  <a:lnTo>
                    <a:pt x="2412" y="453"/>
                  </a:lnTo>
                  <a:lnTo>
                    <a:pt x="2513" y="520"/>
                  </a:lnTo>
                  <a:lnTo>
                    <a:pt x="2597" y="587"/>
                  </a:lnTo>
                  <a:lnTo>
                    <a:pt x="2680" y="671"/>
                  </a:lnTo>
                  <a:lnTo>
                    <a:pt x="2747" y="754"/>
                  </a:lnTo>
                  <a:lnTo>
                    <a:pt x="2798" y="855"/>
                  </a:lnTo>
                  <a:lnTo>
                    <a:pt x="2848" y="955"/>
                  </a:lnTo>
                  <a:lnTo>
                    <a:pt x="2881" y="1056"/>
                  </a:lnTo>
                  <a:lnTo>
                    <a:pt x="2898" y="1156"/>
                  </a:lnTo>
                  <a:lnTo>
                    <a:pt x="2915" y="1274"/>
                  </a:lnTo>
                  <a:lnTo>
                    <a:pt x="2915" y="1307"/>
                  </a:lnTo>
                  <a:lnTo>
                    <a:pt x="2948" y="1341"/>
                  </a:lnTo>
                  <a:lnTo>
                    <a:pt x="2982" y="1357"/>
                  </a:lnTo>
                  <a:lnTo>
                    <a:pt x="3015" y="1374"/>
                  </a:lnTo>
                  <a:lnTo>
                    <a:pt x="3049" y="1357"/>
                  </a:lnTo>
                  <a:lnTo>
                    <a:pt x="3082" y="1341"/>
                  </a:lnTo>
                  <a:lnTo>
                    <a:pt x="3099" y="1307"/>
                  </a:lnTo>
                  <a:lnTo>
                    <a:pt x="3116" y="1274"/>
                  </a:lnTo>
                  <a:lnTo>
                    <a:pt x="3099" y="1140"/>
                  </a:lnTo>
                  <a:lnTo>
                    <a:pt x="3082" y="1006"/>
                  </a:lnTo>
                  <a:lnTo>
                    <a:pt x="3049" y="888"/>
                  </a:lnTo>
                  <a:lnTo>
                    <a:pt x="2999" y="771"/>
                  </a:lnTo>
                  <a:lnTo>
                    <a:pt x="2932" y="671"/>
                  </a:lnTo>
                  <a:lnTo>
                    <a:pt x="2848" y="553"/>
                  </a:lnTo>
                  <a:lnTo>
                    <a:pt x="2764" y="470"/>
                  </a:lnTo>
                  <a:lnTo>
                    <a:pt x="2664" y="369"/>
                  </a:lnTo>
                  <a:lnTo>
                    <a:pt x="2546" y="285"/>
                  </a:lnTo>
                  <a:lnTo>
                    <a:pt x="2429" y="218"/>
                  </a:lnTo>
                  <a:lnTo>
                    <a:pt x="2295" y="151"/>
                  </a:lnTo>
                  <a:lnTo>
                    <a:pt x="2161" y="101"/>
                  </a:lnTo>
                  <a:lnTo>
                    <a:pt x="2010" y="51"/>
                  </a:lnTo>
                  <a:lnTo>
                    <a:pt x="1876" y="34"/>
                  </a:lnTo>
                  <a:lnTo>
                    <a:pt x="170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 name="Google Shape;7247;g3058893a927_0_0">
              <a:extLst>
                <a:ext uri="{FF2B5EF4-FFF2-40B4-BE49-F238E27FC236}">
                  <a16:creationId xmlns:a16="http://schemas.microsoft.com/office/drawing/2014/main" id="{4DD3346F-B391-4794-BAB1-4F530B01470F}"/>
                </a:ext>
              </a:extLst>
            </p:cNvPr>
            <p:cNvSpPr/>
            <p:nvPr/>
          </p:nvSpPr>
          <p:spPr>
            <a:xfrm>
              <a:off x="259050" y="694750"/>
              <a:ext cx="19700" cy="21800"/>
            </a:xfrm>
            <a:custGeom>
              <a:avLst/>
              <a:gdLst/>
              <a:ahLst/>
              <a:cxnLst/>
              <a:rect l="l" t="t" r="r" b="b"/>
              <a:pathLst>
                <a:path w="788" h="872" extrusionOk="0">
                  <a:moveTo>
                    <a:pt x="453" y="202"/>
                  </a:moveTo>
                  <a:lnTo>
                    <a:pt x="503" y="218"/>
                  </a:lnTo>
                  <a:lnTo>
                    <a:pt x="553" y="235"/>
                  </a:lnTo>
                  <a:lnTo>
                    <a:pt x="570" y="285"/>
                  </a:lnTo>
                  <a:lnTo>
                    <a:pt x="587" y="319"/>
                  </a:lnTo>
                  <a:lnTo>
                    <a:pt x="587" y="553"/>
                  </a:lnTo>
                  <a:lnTo>
                    <a:pt x="570" y="604"/>
                  </a:lnTo>
                  <a:lnTo>
                    <a:pt x="553" y="637"/>
                  </a:lnTo>
                  <a:lnTo>
                    <a:pt x="503" y="671"/>
                  </a:lnTo>
                  <a:lnTo>
                    <a:pt x="285" y="671"/>
                  </a:lnTo>
                  <a:lnTo>
                    <a:pt x="235" y="637"/>
                  </a:lnTo>
                  <a:lnTo>
                    <a:pt x="218" y="604"/>
                  </a:lnTo>
                  <a:lnTo>
                    <a:pt x="202" y="553"/>
                  </a:lnTo>
                  <a:lnTo>
                    <a:pt x="202" y="319"/>
                  </a:lnTo>
                  <a:lnTo>
                    <a:pt x="218" y="285"/>
                  </a:lnTo>
                  <a:lnTo>
                    <a:pt x="235" y="235"/>
                  </a:lnTo>
                  <a:lnTo>
                    <a:pt x="285" y="218"/>
                  </a:lnTo>
                  <a:lnTo>
                    <a:pt x="336" y="202"/>
                  </a:lnTo>
                  <a:close/>
                  <a:moveTo>
                    <a:pt x="269" y="1"/>
                  </a:moveTo>
                  <a:lnTo>
                    <a:pt x="202" y="34"/>
                  </a:lnTo>
                  <a:lnTo>
                    <a:pt x="151" y="51"/>
                  </a:lnTo>
                  <a:lnTo>
                    <a:pt x="101" y="101"/>
                  </a:lnTo>
                  <a:lnTo>
                    <a:pt x="68" y="151"/>
                  </a:lnTo>
                  <a:lnTo>
                    <a:pt x="34" y="202"/>
                  </a:lnTo>
                  <a:lnTo>
                    <a:pt x="17" y="269"/>
                  </a:lnTo>
                  <a:lnTo>
                    <a:pt x="1" y="319"/>
                  </a:lnTo>
                  <a:lnTo>
                    <a:pt x="1" y="553"/>
                  </a:lnTo>
                  <a:lnTo>
                    <a:pt x="17" y="620"/>
                  </a:lnTo>
                  <a:lnTo>
                    <a:pt x="34" y="671"/>
                  </a:lnTo>
                  <a:lnTo>
                    <a:pt x="68" y="738"/>
                  </a:lnTo>
                  <a:lnTo>
                    <a:pt x="101" y="788"/>
                  </a:lnTo>
                  <a:lnTo>
                    <a:pt x="151" y="821"/>
                  </a:lnTo>
                  <a:lnTo>
                    <a:pt x="202" y="855"/>
                  </a:lnTo>
                  <a:lnTo>
                    <a:pt x="269" y="872"/>
                  </a:lnTo>
                  <a:lnTo>
                    <a:pt x="520" y="872"/>
                  </a:lnTo>
                  <a:lnTo>
                    <a:pt x="587" y="855"/>
                  </a:lnTo>
                  <a:lnTo>
                    <a:pt x="637" y="821"/>
                  </a:lnTo>
                  <a:lnTo>
                    <a:pt x="687" y="788"/>
                  </a:lnTo>
                  <a:lnTo>
                    <a:pt x="738" y="738"/>
                  </a:lnTo>
                  <a:lnTo>
                    <a:pt x="754" y="671"/>
                  </a:lnTo>
                  <a:lnTo>
                    <a:pt x="771" y="620"/>
                  </a:lnTo>
                  <a:lnTo>
                    <a:pt x="788" y="553"/>
                  </a:lnTo>
                  <a:lnTo>
                    <a:pt x="788" y="319"/>
                  </a:lnTo>
                  <a:lnTo>
                    <a:pt x="771" y="269"/>
                  </a:lnTo>
                  <a:lnTo>
                    <a:pt x="754" y="202"/>
                  </a:lnTo>
                  <a:lnTo>
                    <a:pt x="738" y="151"/>
                  </a:lnTo>
                  <a:lnTo>
                    <a:pt x="687" y="101"/>
                  </a:lnTo>
                  <a:lnTo>
                    <a:pt x="637" y="51"/>
                  </a:lnTo>
                  <a:lnTo>
                    <a:pt x="587" y="34"/>
                  </a:lnTo>
                  <a:lnTo>
                    <a:pt x="5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 name="Google Shape;7248;g3058893a927_0_0">
              <a:extLst>
                <a:ext uri="{FF2B5EF4-FFF2-40B4-BE49-F238E27FC236}">
                  <a16:creationId xmlns:a16="http://schemas.microsoft.com/office/drawing/2014/main" id="{D9AC18B8-8682-4766-9FB9-F0238DE9E960}"/>
                </a:ext>
              </a:extLst>
            </p:cNvPr>
            <p:cNvSpPr/>
            <p:nvPr/>
          </p:nvSpPr>
          <p:spPr>
            <a:xfrm>
              <a:off x="331500" y="694750"/>
              <a:ext cx="19275" cy="21800"/>
            </a:xfrm>
            <a:custGeom>
              <a:avLst/>
              <a:gdLst/>
              <a:ahLst/>
              <a:cxnLst/>
              <a:rect l="l" t="t" r="r" b="b"/>
              <a:pathLst>
                <a:path w="771" h="872" extrusionOk="0">
                  <a:moveTo>
                    <a:pt x="453" y="202"/>
                  </a:moveTo>
                  <a:lnTo>
                    <a:pt x="503" y="218"/>
                  </a:lnTo>
                  <a:lnTo>
                    <a:pt x="536" y="235"/>
                  </a:lnTo>
                  <a:lnTo>
                    <a:pt x="570" y="285"/>
                  </a:lnTo>
                  <a:lnTo>
                    <a:pt x="570" y="319"/>
                  </a:lnTo>
                  <a:lnTo>
                    <a:pt x="570" y="553"/>
                  </a:lnTo>
                  <a:lnTo>
                    <a:pt x="570" y="604"/>
                  </a:lnTo>
                  <a:lnTo>
                    <a:pt x="536" y="637"/>
                  </a:lnTo>
                  <a:lnTo>
                    <a:pt x="503" y="671"/>
                  </a:lnTo>
                  <a:lnTo>
                    <a:pt x="268" y="671"/>
                  </a:lnTo>
                  <a:lnTo>
                    <a:pt x="235" y="637"/>
                  </a:lnTo>
                  <a:lnTo>
                    <a:pt x="201" y="604"/>
                  </a:lnTo>
                  <a:lnTo>
                    <a:pt x="201" y="553"/>
                  </a:lnTo>
                  <a:lnTo>
                    <a:pt x="201" y="319"/>
                  </a:lnTo>
                  <a:lnTo>
                    <a:pt x="201" y="285"/>
                  </a:lnTo>
                  <a:lnTo>
                    <a:pt x="235" y="235"/>
                  </a:lnTo>
                  <a:lnTo>
                    <a:pt x="268" y="218"/>
                  </a:lnTo>
                  <a:lnTo>
                    <a:pt x="319" y="202"/>
                  </a:lnTo>
                  <a:close/>
                  <a:moveTo>
                    <a:pt x="252" y="1"/>
                  </a:moveTo>
                  <a:lnTo>
                    <a:pt x="201" y="34"/>
                  </a:lnTo>
                  <a:lnTo>
                    <a:pt x="134" y="51"/>
                  </a:lnTo>
                  <a:lnTo>
                    <a:pt x="101" y="101"/>
                  </a:lnTo>
                  <a:lnTo>
                    <a:pt x="51" y="151"/>
                  </a:lnTo>
                  <a:lnTo>
                    <a:pt x="17" y="202"/>
                  </a:lnTo>
                  <a:lnTo>
                    <a:pt x="0" y="269"/>
                  </a:lnTo>
                  <a:lnTo>
                    <a:pt x="0" y="319"/>
                  </a:lnTo>
                  <a:lnTo>
                    <a:pt x="0" y="553"/>
                  </a:lnTo>
                  <a:lnTo>
                    <a:pt x="0" y="620"/>
                  </a:lnTo>
                  <a:lnTo>
                    <a:pt x="17" y="671"/>
                  </a:lnTo>
                  <a:lnTo>
                    <a:pt x="51" y="738"/>
                  </a:lnTo>
                  <a:lnTo>
                    <a:pt x="101" y="788"/>
                  </a:lnTo>
                  <a:lnTo>
                    <a:pt x="134" y="821"/>
                  </a:lnTo>
                  <a:lnTo>
                    <a:pt x="201" y="855"/>
                  </a:lnTo>
                  <a:lnTo>
                    <a:pt x="252" y="872"/>
                  </a:lnTo>
                  <a:lnTo>
                    <a:pt x="520" y="872"/>
                  </a:lnTo>
                  <a:lnTo>
                    <a:pt x="587" y="855"/>
                  </a:lnTo>
                  <a:lnTo>
                    <a:pt x="637" y="821"/>
                  </a:lnTo>
                  <a:lnTo>
                    <a:pt x="687" y="788"/>
                  </a:lnTo>
                  <a:lnTo>
                    <a:pt x="721" y="738"/>
                  </a:lnTo>
                  <a:lnTo>
                    <a:pt x="754" y="671"/>
                  </a:lnTo>
                  <a:lnTo>
                    <a:pt x="771" y="620"/>
                  </a:lnTo>
                  <a:lnTo>
                    <a:pt x="771" y="553"/>
                  </a:lnTo>
                  <a:lnTo>
                    <a:pt x="771" y="319"/>
                  </a:lnTo>
                  <a:lnTo>
                    <a:pt x="771" y="269"/>
                  </a:lnTo>
                  <a:lnTo>
                    <a:pt x="754" y="202"/>
                  </a:lnTo>
                  <a:lnTo>
                    <a:pt x="721" y="151"/>
                  </a:lnTo>
                  <a:lnTo>
                    <a:pt x="687" y="101"/>
                  </a:lnTo>
                  <a:lnTo>
                    <a:pt x="637" y="51"/>
                  </a:lnTo>
                  <a:lnTo>
                    <a:pt x="587" y="34"/>
                  </a:lnTo>
                  <a:lnTo>
                    <a:pt x="5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7249;g3058893a927_0_0">
              <a:extLst>
                <a:ext uri="{FF2B5EF4-FFF2-40B4-BE49-F238E27FC236}">
                  <a16:creationId xmlns:a16="http://schemas.microsoft.com/office/drawing/2014/main" id="{BBAB3F1B-E193-4634-AE49-2C54BBC59B5F}"/>
                </a:ext>
              </a:extLst>
            </p:cNvPr>
            <p:cNvSpPr/>
            <p:nvPr/>
          </p:nvSpPr>
          <p:spPr>
            <a:xfrm>
              <a:off x="303025" y="711500"/>
              <a:ext cx="40650" cy="16775"/>
            </a:xfrm>
            <a:custGeom>
              <a:avLst/>
              <a:gdLst/>
              <a:ahLst/>
              <a:cxnLst/>
              <a:rect l="l" t="t" r="r" b="b"/>
              <a:pathLst>
                <a:path w="1626" h="671" extrusionOk="0">
                  <a:moveTo>
                    <a:pt x="1525" y="1"/>
                  </a:moveTo>
                  <a:lnTo>
                    <a:pt x="1491" y="17"/>
                  </a:lnTo>
                  <a:lnTo>
                    <a:pt x="1458" y="34"/>
                  </a:lnTo>
                  <a:lnTo>
                    <a:pt x="1441" y="68"/>
                  </a:lnTo>
                  <a:lnTo>
                    <a:pt x="1424" y="101"/>
                  </a:lnTo>
                  <a:lnTo>
                    <a:pt x="1424" y="369"/>
                  </a:lnTo>
                  <a:lnTo>
                    <a:pt x="1424" y="403"/>
                  </a:lnTo>
                  <a:lnTo>
                    <a:pt x="1407" y="436"/>
                  </a:lnTo>
                  <a:lnTo>
                    <a:pt x="1357" y="470"/>
                  </a:lnTo>
                  <a:lnTo>
                    <a:pt x="201" y="470"/>
                  </a:lnTo>
                  <a:lnTo>
                    <a:pt x="201" y="269"/>
                  </a:lnTo>
                  <a:lnTo>
                    <a:pt x="185" y="218"/>
                  </a:lnTo>
                  <a:lnTo>
                    <a:pt x="168" y="185"/>
                  </a:lnTo>
                  <a:lnTo>
                    <a:pt x="134" y="168"/>
                  </a:lnTo>
                  <a:lnTo>
                    <a:pt x="51" y="168"/>
                  </a:lnTo>
                  <a:lnTo>
                    <a:pt x="17" y="185"/>
                  </a:lnTo>
                  <a:lnTo>
                    <a:pt x="0" y="218"/>
                  </a:lnTo>
                  <a:lnTo>
                    <a:pt x="0" y="269"/>
                  </a:lnTo>
                  <a:lnTo>
                    <a:pt x="0" y="570"/>
                  </a:lnTo>
                  <a:lnTo>
                    <a:pt x="0" y="620"/>
                  </a:lnTo>
                  <a:lnTo>
                    <a:pt x="17" y="637"/>
                  </a:lnTo>
                  <a:lnTo>
                    <a:pt x="51" y="671"/>
                  </a:lnTo>
                  <a:lnTo>
                    <a:pt x="1374" y="671"/>
                  </a:lnTo>
                  <a:lnTo>
                    <a:pt x="1458" y="637"/>
                  </a:lnTo>
                  <a:lnTo>
                    <a:pt x="1525" y="604"/>
                  </a:lnTo>
                  <a:lnTo>
                    <a:pt x="1575" y="553"/>
                  </a:lnTo>
                  <a:lnTo>
                    <a:pt x="1608" y="503"/>
                  </a:lnTo>
                  <a:lnTo>
                    <a:pt x="1625" y="453"/>
                  </a:lnTo>
                  <a:lnTo>
                    <a:pt x="1625" y="369"/>
                  </a:lnTo>
                  <a:lnTo>
                    <a:pt x="1625" y="101"/>
                  </a:lnTo>
                  <a:lnTo>
                    <a:pt x="1625" y="68"/>
                  </a:lnTo>
                  <a:lnTo>
                    <a:pt x="1592" y="34"/>
                  </a:lnTo>
                  <a:lnTo>
                    <a:pt x="1558" y="17"/>
                  </a:lnTo>
                  <a:lnTo>
                    <a:pt x="15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 name="Google Shape;7250;g3058893a927_0_0">
            <a:extLst>
              <a:ext uri="{FF2B5EF4-FFF2-40B4-BE49-F238E27FC236}">
                <a16:creationId xmlns:a16="http://schemas.microsoft.com/office/drawing/2014/main" id="{C12223B2-2DA5-40AF-BE23-7552F88CBD52}"/>
              </a:ext>
            </a:extLst>
          </p:cNvPr>
          <p:cNvGrpSpPr/>
          <p:nvPr/>
        </p:nvGrpSpPr>
        <p:grpSpPr>
          <a:xfrm>
            <a:off x="2473357" y="2043998"/>
            <a:ext cx="956001" cy="674353"/>
            <a:chOff x="627575" y="1056975"/>
            <a:chExt cx="116425" cy="82125"/>
          </a:xfrm>
        </p:grpSpPr>
        <p:sp>
          <p:nvSpPr>
            <p:cNvPr id="48" name="Google Shape;7251;g3058893a927_0_0">
              <a:extLst>
                <a:ext uri="{FF2B5EF4-FFF2-40B4-BE49-F238E27FC236}">
                  <a16:creationId xmlns:a16="http://schemas.microsoft.com/office/drawing/2014/main" id="{B1F2802C-B614-4837-9FE6-C0679136BA75}"/>
                </a:ext>
              </a:extLst>
            </p:cNvPr>
            <p:cNvSpPr/>
            <p:nvPr/>
          </p:nvSpPr>
          <p:spPr>
            <a:xfrm>
              <a:off x="627575" y="1121900"/>
              <a:ext cx="116425" cy="17200"/>
            </a:xfrm>
            <a:custGeom>
              <a:avLst/>
              <a:gdLst/>
              <a:ahLst/>
              <a:cxnLst/>
              <a:rect l="l" t="t" r="r" b="b"/>
              <a:pathLst>
                <a:path w="4657" h="688" extrusionOk="0">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7252;g3058893a927_0_0">
              <a:extLst>
                <a:ext uri="{FF2B5EF4-FFF2-40B4-BE49-F238E27FC236}">
                  <a16:creationId xmlns:a16="http://schemas.microsoft.com/office/drawing/2014/main" id="{C411D5BA-26E2-41BB-AA64-A7FAC9E8C763}"/>
                </a:ext>
              </a:extLst>
            </p:cNvPr>
            <p:cNvSpPr/>
            <p:nvPr/>
          </p:nvSpPr>
          <p:spPr>
            <a:xfrm>
              <a:off x="635525" y="1056975"/>
              <a:ext cx="101375" cy="69975"/>
            </a:xfrm>
            <a:custGeom>
              <a:avLst/>
              <a:gdLst/>
              <a:ahLst/>
              <a:cxnLst/>
              <a:rect l="l" t="t" r="r" b="b"/>
              <a:pathLst>
                <a:path w="4055" h="2799" extrusionOk="0">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7253;g3058893a927_0_0">
              <a:extLst>
                <a:ext uri="{FF2B5EF4-FFF2-40B4-BE49-F238E27FC236}">
                  <a16:creationId xmlns:a16="http://schemas.microsoft.com/office/drawing/2014/main" id="{3437A05C-6F6F-4729-9584-723E25FA7590}"/>
                </a:ext>
              </a:extLst>
            </p:cNvPr>
            <p:cNvSpPr/>
            <p:nvPr/>
          </p:nvSpPr>
          <p:spPr>
            <a:xfrm>
              <a:off x="652275" y="1074150"/>
              <a:ext cx="67450" cy="5050"/>
            </a:xfrm>
            <a:custGeom>
              <a:avLst/>
              <a:gdLst/>
              <a:ahLst/>
              <a:cxnLst/>
              <a:rect l="l" t="t" r="r" b="b"/>
              <a:pathLst>
                <a:path w="2698" h="202" extrusionOk="0">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7254;g3058893a927_0_0">
              <a:extLst>
                <a:ext uri="{FF2B5EF4-FFF2-40B4-BE49-F238E27FC236}">
                  <a16:creationId xmlns:a16="http://schemas.microsoft.com/office/drawing/2014/main" id="{6AAD9B47-E976-438E-9B93-40D822E88956}"/>
                </a:ext>
              </a:extLst>
            </p:cNvPr>
            <p:cNvSpPr/>
            <p:nvPr/>
          </p:nvSpPr>
          <p:spPr>
            <a:xfrm>
              <a:off x="652275" y="1090900"/>
              <a:ext cx="67450" cy="5050"/>
            </a:xfrm>
            <a:custGeom>
              <a:avLst/>
              <a:gdLst/>
              <a:ahLst/>
              <a:cxnLst/>
              <a:rect l="l" t="t" r="r" b="b"/>
              <a:pathLst>
                <a:path w="2698" h="202" extrusionOk="0">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7255;g3058893a927_0_0">
              <a:extLst>
                <a:ext uri="{FF2B5EF4-FFF2-40B4-BE49-F238E27FC236}">
                  <a16:creationId xmlns:a16="http://schemas.microsoft.com/office/drawing/2014/main" id="{9F276FFB-CB9F-4E39-8139-AAA256F8B362}"/>
                </a:ext>
              </a:extLst>
            </p:cNvPr>
            <p:cNvSpPr/>
            <p:nvPr/>
          </p:nvSpPr>
          <p:spPr>
            <a:xfrm>
              <a:off x="652275" y="1107650"/>
              <a:ext cx="67450" cy="5050"/>
            </a:xfrm>
            <a:custGeom>
              <a:avLst/>
              <a:gdLst/>
              <a:ahLst/>
              <a:cxnLst/>
              <a:rect l="l" t="t" r="r" b="b"/>
              <a:pathLst>
                <a:path w="2698" h="202" extrusionOk="0">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3436"/>
        <p:cNvGrpSpPr/>
        <p:nvPr/>
      </p:nvGrpSpPr>
      <p:grpSpPr>
        <a:xfrm>
          <a:off x="0" y="0"/>
          <a:ext cx="0" cy="0"/>
          <a:chOff x="0" y="0"/>
          <a:chExt cx="0" cy="0"/>
        </a:xfrm>
      </p:grpSpPr>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F5FAFE"/>
        </a:solidFill>
        <a:effectLst/>
      </p:bgPr>
    </p:bg>
    <p:spTree>
      <p:nvGrpSpPr>
        <p:cNvPr id="1" name="Shape 12916"/>
        <p:cNvGrpSpPr/>
        <p:nvPr/>
      </p:nvGrpSpPr>
      <p:grpSpPr>
        <a:xfrm>
          <a:off x="0" y="0"/>
          <a:ext cx="0" cy="0"/>
          <a:chOff x="0" y="0"/>
          <a:chExt cx="0" cy="0"/>
        </a:xfrm>
      </p:grpSpPr>
      <p:sp>
        <p:nvSpPr>
          <p:cNvPr id="12917" name="Google Shape;12917;p131"/>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spcBef>
                <a:spcPts val="0"/>
              </a:spcBef>
              <a:spcAft>
                <a:spcPts val="0"/>
              </a:spcAft>
              <a:buSzPts val="2400"/>
              <a:buNone/>
            </a:pPr>
            <a:r>
              <a:rPr lang="en" sz="2531"/>
              <a:t>USA PATRIOT Act</a:t>
            </a:r>
            <a:endParaRPr sz="2531"/>
          </a:p>
        </p:txBody>
      </p:sp>
      <p:sp>
        <p:nvSpPr>
          <p:cNvPr id="12918" name="Google Shape;12918;p131"/>
          <p:cNvSpPr txBox="1">
            <a:spLocks noGrp="1"/>
          </p:cNvSpPr>
          <p:nvPr>
            <p:ph type="body" idx="1"/>
          </p:nvPr>
        </p:nvSpPr>
        <p:spPr>
          <a:xfrm>
            <a:off x="303200" y="1637575"/>
            <a:ext cx="7330200" cy="2859900"/>
          </a:xfrm>
          <a:prstGeom prst="rect">
            <a:avLst/>
          </a:prstGeom>
          <a:noFill/>
          <a:ln>
            <a:noFill/>
          </a:ln>
        </p:spPr>
        <p:txBody>
          <a:bodyPr spcFirstLastPara="1" wrap="square" lIns="68575" tIns="34275" rIns="68575" bIns="34275" anchor="t" anchorCtr="0">
            <a:noAutofit/>
          </a:bodyPr>
          <a:lstStyle/>
          <a:p>
            <a:pPr marL="457200" lvl="0" indent="-317500" algn="l" rtl="0">
              <a:lnSpc>
                <a:spcPct val="200000"/>
              </a:lnSpc>
              <a:spcBef>
                <a:spcPts val="800"/>
              </a:spcBef>
              <a:spcAft>
                <a:spcPts val="0"/>
              </a:spcAft>
              <a:buClr>
                <a:srgbClr val="253746"/>
              </a:buClr>
              <a:buSzPts val="1400"/>
              <a:buChar char="●"/>
            </a:pPr>
            <a:r>
              <a:rPr lang="en">
                <a:solidFill>
                  <a:srgbClr val="253746"/>
                </a:solidFill>
              </a:rPr>
              <a:t>Signed into law in 2001</a:t>
            </a:r>
            <a:endParaRPr>
              <a:solidFill>
                <a:srgbClr val="253746"/>
              </a:solidFill>
            </a:endParaRPr>
          </a:p>
          <a:p>
            <a:pPr marL="457200" lvl="0" indent="-317500" algn="l" rtl="0">
              <a:lnSpc>
                <a:spcPct val="200000"/>
              </a:lnSpc>
              <a:spcBef>
                <a:spcPts val="0"/>
              </a:spcBef>
              <a:spcAft>
                <a:spcPts val="0"/>
              </a:spcAft>
              <a:buClr>
                <a:srgbClr val="253746"/>
              </a:buClr>
              <a:buSzPts val="1400"/>
              <a:buChar char="●"/>
            </a:pPr>
            <a:r>
              <a:rPr lang="en">
                <a:solidFill>
                  <a:srgbClr val="253746"/>
                </a:solidFill>
              </a:rPr>
              <a:t>Requires financial institutions to verify and record information that identifies each individual who opens an account, including HSAs</a:t>
            </a:r>
            <a:endParaRPr>
              <a:solidFill>
                <a:srgbClr val="253746"/>
              </a:solidFill>
            </a:endParaRPr>
          </a:p>
          <a:p>
            <a:pPr marL="76200" lvl="0" indent="0" algn="l" rtl="0">
              <a:lnSpc>
                <a:spcPct val="200000"/>
              </a:lnSpc>
              <a:spcBef>
                <a:spcPts val="800"/>
              </a:spcBef>
              <a:spcAft>
                <a:spcPts val="0"/>
              </a:spcAft>
              <a:buSzPts val="1500"/>
              <a:buNone/>
            </a:pPr>
            <a:endParaRPr sz="1400">
              <a:solidFill>
                <a:srgbClr val="253746"/>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F5FAFE"/>
        </a:solidFill>
        <a:effectLst/>
      </p:bgPr>
    </p:bg>
    <p:spTree>
      <p:nvGrpSpPr>
        <p:cNvPr id="1" name="Shape 12922"/>
        <p:cNvGrpSpPr/>
        <p:nvPr/>
      </p:nvGrpSpPr>
      <p:grpSpPr>
        <a:xfrm>
          <a:off x="0" y="0"/>
          <a:ext cx="0" cy="0"/>
          <a:chOff x="0" y="0"/>
          <a:chExt cx="0" cy="0"/>
        </a:xfrm>
      </p:grpSpPr>
      <p:sp>
        <p:nvSpPr>
          <p:cNvPr id="12923" name="Google Shape;12923;p132"/>
          <p:cNvSpPr/>
          <p:nvPr/>
        </p:nvSpPr>
        <p:spPr>
          <a:xfrm>
            <a:off x="4079019" y="773427"/>
            <a:ext cx="3788700" cy="3788700"/>
          </a:xfrm>
          <a:prstGeom prst="ellipse">
            <a:avLst/>
          </a:prstGeom>
          <a:noFill/>
          <a:ln w="25400" cap="flat" cmpd="sng">
            <a:solidFill>
              <a:srgbClr val="7D899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74"/>
              <a:buFont typeface="Arial"/>
              <a:buNone/>
            </a:pPr>
            <a:endParaRPr sz="1874" b="0" i="0" u="none" strike="noStrike" cap="none">
              <a:solidFill>
                <a:srgbClr val="FFFFFF"/>
              </a:solidFill>
              <a:latin typeface="Arial"/>
              <a:ea typeface="Arial"/>
              <a:cs typeface="Arial"/>
              <a:sym typeface="Arial"/>
            </a:endParaRPr>
          </a:p>
        </p:txBody>
      </p:sp>
      <p:sp>
        <p:nvSpPr>
          <p:cNvPr id="12924" name="Google Shape;12924;p132"/>
          <p:cNvSpPr/>
          <p:nvPr/>
        </p:nvSpPr>
        <p:spPr>
          <a:xfrm>
            <a:off x="2237998" y="1741361"/>
            <a:ext cx="3212100" cy="1278600"/>
          </a:xfrm>
          <a:prstGeom prst="roundRect">
            <a:avLst>
              <a:gd name="adj" fmla="val 16667"/>
            </a:avLst>
          </a:prstGeom>
          <a:solidFill>
            <a:schemeClr val="lt1"/>
          </a:solidFill>
          <a:ln>
            <a:noFill/>
          </a:ln>
          <a:effectLst>
            <a:outerShdw blurRad="342900" dist="114300" dir="5400000" algn="bl" rotWithShape="0">
              <a:schemeClr val="lt2">
                <a:alpha val="49410"/>
              </a:schemeClr>
            </a:outerShdw>
          </a:effectLst>
        </p:spPr>
        <p:txBody>
          <a:bodyPr spcFirstLastPara="1" wrap="square" lIns="91400" tIns="91400" rIns="91400" bIns="91400" anchor="ctr" anchorCtr="0">
            <a:noAutofit/>
          </a:bodyPr>
          <a:lstStyle/>
          <a:p>
            <a:pPr marL="457200" marR="182831" lvl="0" indent="-298450" algn="l" rtl="0">
              <a:lnSpc>
                <a:spcPct val="115000"/>
              </a:lnSpc>
              <a:spcBef>
                <a:spcPts val="0"/>
              </a:spcBef>
              <a:spcAft>
                <a:spcPts val="0"/>
              </a:spcAft>
              <a:buClr>
                <a:schemeClr val="dk1"/>
              </a:buClr>
              <a:buSzPts val="1100"/>
              <a:buFont typeface="Inter Medium"/>
              <a:buChar char="●"/>
            </a:pPr>
            <a:r>
              <a:rPr lang="en" sz="1100" b="1">
                <a:solidFill>
                  <a:schemeClr val="dk1"/>
                </a:solidFill>
                <a:latin typeface="Inter Medium"/>
                <a:ea typeface="Inter Medium"/>
                <a:cs typeface="Inter Medium"/>
                <a:sym typeface="Inter Medium"/>
              </a:rPr>
              <a:t>Name</a:t>
            </a:r>
            <a:endParaRPr sz="1300" b="1">
              <a:solidFill>
                <a:schemeClr val="dk1"/>
              </a:solidFill>
              <a:latin typeface="Inter Medium"/>
              <a:ea typeface="Inter Medium"/>
              <a:cs typeface="Inter Medium"/>
              <a:sym typeface="Inter Medium"/>
            </a:endParaRPr>
          </a:p>
          <a:p>
            <a:pPr marL="457200" marR="182831" lvl="0" indent="-298450" algn="l" rtl="0">
              <a:lnSpc>
                <a:spcPct val="115000"/>
              </a:lnSpc>
              <a:spcBef>
                <a:spcPts val="0"/>
              </a:spcBef>
              <a:spcAft>
                <a:spcPts val="0"/>
              </a:spcAft>
              <a:buClr>
                <a:schemeClr val="dk1"/>
              </a:buClr>
              <a:buSzPts val="1100"/>
              <a:buFont typeface="Inter Medium"/>
              <a:buChar char="●"/>
            </a:pPr>
            <a:r>
              <a:rPr lang="en" sz="1100" b="1">
                <a:solidFill>
                  <a:schemeClr val="dk1"/>
                </a:solidFill>
                <a:latin typeface="Inter Medium"/>
                <a:ea typeface="Inter Medium"/>
                <a:cs typeface="Inter Medium"/>
                <a:sym typeface="Inter Medium"/>
              </a:rPr>
              <a:t>Physical street address</a:t>
            </a:r>
            <a:endParaRPr sz="1100" b="1">
              <a:solidFill>
                <a:schemeClr val="dk1"/>
              </a:solidFill>
              <a:latin typeface="Inter Medium"/>
              <a:ea typeface="Inter Medium"/>
              <a:cs typeface="Inter Medium"/>
              <a:sym typeface="Inter Medium"/>
            </a:endParaRPr>
          </a:p>
          <a:p>
            <a:pPr marL="457200" marR="182831" lvl="0" indent="-298450" algn="l" rtl="0">
              <a:lnSpc>
                <a:spcPct val="115000"/>
              </a:lnSpc>
              <a:spcBef>
                <a:spcPts val="0"/>
              </a:spcBef>
              <a:spcAft>
                <a:spcPts val="0"/>
              </a:spcAft>
              <a:buClr>
                <a:schemeClr val="dk1"/>
              </a:buClr>
              <a:buSzPts val="1100"/>
              <a:buFont typeface="Inter Medium"/>
              <a:buChar char="●"/>
            </a:pPr>
            <a:r>
              <a:rPr lang="en" sz="1100" b="1">
                <a:solidFill>
                  <a:schemeClr val="dk1"/>
                </a:solidFill>
                <a:latin typeface="Inter Medium"/>
                <a:ea typeface="Inter Medium"/>
                <a:cs typeface="Inter Medium"/>
                <a:sym typeface="Inter Medium"/>
              </a:rPr>
              <a:t>Date of birth</a:t>
            </a:r>
            <a:endParaRPr sz="1100" b="1">
              <a:solidFill>
                <a:schemeClr val="dk1"/>
              </a:solidFill>
              <a:latin typeface="Inter Medium"/>
              <a:ea typeface="Inter Medium"/>
              <a:cs typeface="Inter Medium"/>
              <a:sym typeface="Inter Medium"/>
            </a:endParaRPr>
          </a:p>
          <a:p>
            <a:pPr marL="457200" marR="182831" lvl="0" indent="-298450" algn="l" rtl="0">
              <a:lnSpc>
                <a:spcPct val="115000"/>
              </a:lnSpc>
              <a:spcBef>
                <a:spcPts val="0"/>
              </a:spcBef>
              <a:spcAft>
                <a:spcPts val="0"/>
              </a:spcAft>
              <a:buClr>
                <a:schemeClr val="dk1"/>
              </a:buClr>
              <a:buSzPts val="1100"/>
              <a:buFont typeface="Inter Medium"/>
              <a:buChar char="●"/>
            </a:pPr>
            <a:r>
              <a:rPr lang="en" sz="1100" b="1">
                <a:solidFill>
                  <a:schemeClr val="dk1"/>
                </a:solidFill>
                <a:latin typeface="Inter Medium"/>
                <a:ea typeface="Inter Medium"/>
                <a:cs typeface="Inter Medium"/>
                <a:sym typeface="Inter Medium"/>
              </a:rPr>
              <a:t>Social security number (SSN) </a:t>
            </a:r>
            <a:endParaRPr sz="1500" b="0" i="0" u="none" strike="noStrike" cap="none">
              <a:solidFill>
                <a:schemeClr val="dk1"/>
              </a:solidFill>
              <a:latin typeface="Arial"/>
              <a:ea typeface="Arial"/>
              <a:cs typeface="Arial"/>
              <a:sym typeface="Arial"/>
            </a:endParaRPr>
          </a:p>
        </p:txBody>
      </p:sp>
      <p:sp>
        <p:nvSpPr>
          <p:cNvPr id="12925" name="Google Shape;12925;p132"/>
          <p:cNvSpPr/>
          <p:nvPr/>
        </p:nvSpPr>
        <p:spPr>
          <a:xfrm>
            <a:off x="7428824" y="2268486"/>
            <a:ext cx="816600" cy="798600"/>
          </a:xfrm>
          <a:prstGeom prst="ellipse">
            <a:avLst/>
          </a:prstGeom>
          <a:solidFill>
            <a:schemeClr val="lt1"/>
          </a:solidFill>
          <a:ln>
            <a:noFill/>
          </a:ln>
          <a:effectLst>
            <a:outerShdw blurRad="342900" dist="114300" dir="5400000" algn="bl" rotWithShape="0">
              <a:schemeClr val="lt2">
                <a:alpha val="49410"/>
              </a:schemeClr>
            </a:outerShdw>
          </a:effectLst>
        </p:spPr>
        <p:txBody>
          <a:bodyPr spcFirstLastPara="1" wrap="square" lIns="91400" tIns="91400" rIns="91400" bIns="91400" anchor="ctr" anchorCtr="0">
            <a:noAutofit/>
          </a:bodyPr>
          <a:lstStyle/>
          <a:p>
            <a:pPr marL="365663" marR="182831"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2926" name="Google Shape;12926;p132"/>
          <p:cNvSpPr/>
          <p:nvPr/>
        </p:nvSpPr>
        <p:spPr>
          <a:xfrm>
            <a:off x="6999841" y="3503024"/>
            <a:ext cx="816600" cy="798600"/>
          </a:xfrm>
          <a:prstGeom prst="ellipse">
            <a:avLst/>
          </a:prstGeom>
          <a:solidFill>
            <a:schemeClr val="lt1"/>
          </a:solidFill>
          <a:ln>
            <a:noFill/>
          </a:ln>
          <a:effectLst>
            <a:outerShdw blurRad="342900" dist="114300" dir="5400000" algn="bl" rotWithShape="0">
              <a:schemeClr val="lt2">
                <a:alpha val="49410"/>
              </a:schemeClr>
            </a:outerShdw>
          </a:effectLst>
        </p:spPr>
        <p:txBody>
          <a:bodyPr spcFirstLastPara="1" wrap="square" lIns="91400" tIns="91400" rIns="91400" bIns="91400" anchor="ctr" anchorCtr="0">
            <a:noAutofit/>
          </a:bodyPr>
          <a:lstStyle/>
          <a:p>
            <a:pPr marL="365663" marR="182831"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2927" name="Google Shape;12927;p132"/>
          <p:cNvSpPr/>
          <p:nvPr/>
        </p:nvSpPr>
        <p:spPr>
          <a:xfrm>
            <a:off x="4226725" y="3503036"/>
            <a:ext cx="816600" cy="798600"/>
          </a:xfrm>
          <a:prstGeom prst="ellipse">
            <a:avLst/>
          </a:prstGeom>
          <a:solidFill>
            <a:schemeClr val="lt1"/>
          </a:solidFill>
          <a:ln>
            <a:noFill/>
          </a:ln>
          <a:effectLst>
            <a:outerShdw blurRad="342900" dist="114300" dir="5400000" algn="bl" rotWithShape="0">
              <a:schemeClr val="lt2">
                <a:alpha val="49410"/>
              </a:schemeClr>
            </a:outerShdw>
          </a:effectLst>
        </p:spPr>
        <p:txBody>
          <a:bodyPr spcFirstLastPara="1" wrap="square" lIns="91400" tIns="91400" rIns="91400" bIns="91400" anchor="ctr" anchorCtr="0">
            <a:noAutofit/>
          </a:bodyPr>
          <a:lstStyle/>
          <a:p>
            <a:pPr marL="365663" marR="182831"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sp>
        <p:nvSpPr>
          <p:cNvPr id="12928" name="Google Shape;12928;p132"/>
          <p:cNvSpPr/>
          <p:nvPr/>
        </p:nvSpPr>
        <p:spPr>
          <a:xfrm>
            <a:off x="5554061" y="4116812"/>
            <a:ext cx="816600" cy="798600"/>
          </a:xfrm>
          <a:prstGeom prst="ellipse">
            <a:avLst/>
          </a:prstGeom>
          <a:solidFill>
            <a:schemeClr val="lt1"/>
          </a:solidFill>
          <a:ln>
            <a:noFill/>
          </a:ln>
          <a:effectLst>
            <a:outerShdw blurRad="342900" dist="114300" dir="5400000" algn="bl" rotWithShape="0">
              <a:schemeClr val="lt2">
                <a:alpha val="49410"/>
              </a:schemeClr>
            </a:outerShdw>
          </a:effectLst>
        </p:spPr>
        <p:txBody>
          <a:bodyPr spcFirstLastPara="1" wrap="square" lIns="91400" tIns="91400" rIns="91400" bIns="91400" anchor="ctr" anchorCtr="0">
            <a:noAutofit/>
          </a:bodyPr>
          <a:lstStyle/>
          <a:p>
            <a:pPr marL="365663" marR="182831" lvl="0" indent="0" algn="l" rtl="0">
              <a:lnSpc>
                <a:spcPct val="115000"/>
              </a:lnSpc>
              <a:spcBef>
                <a:spcPts val="0"/>
              </a:spcBef>
              <a:spcAft>
                <a:spcPts val="0"/>
              </a:spcAft>
              <a:buClr>
                <a:srgbClr val="000000"/>
              </a:buClr>
              <a:buSzPts val="1000"/>
              <a:buFont typeface="Arial"/>
              <a:buNone/>
            </a:pPr>
            <a:endParaRPr sz="1000" b="1" i="0" u="none" strike="noStrike" cap="none">
              <a:solidFill>
                <a:srgbClr val="D02030"/>
              </a:solidFill>
              <a:latin typeface="Inter Medium"/>
              <a:ea typeface="Inter Medium"/>
              <a:cs typeface="Inter Medium"/>
              <a:sym typeface="Inter Medium"/>
            </a:endParaRPr>
          </a:p>
        </p:txBody>
      </p:sp>
      <p:grpSp>
        <p:nvGrpSpPr>
          <p:cNvPr id="12929" name="Google Shape;12929;p132"/>
          <p:cNvGrpSpPr/>
          <p:nvPr/>
        </p:nvGrpSpPr>
        <p:grpSpPr>
          <a:xfrm>
            <a:off x="7644586" y="2427832"/>
            <a:ext cx="385468" cy="480098"/>
            <a:chOff x="3721825" y="1434300"/>
            <a:chExt cx="76675" cy="95500"/>
          </a:xfrm>
        </p:grpSpPr>
        <p:sp>
          <p:nvSpPr>
            <p:cNvPr id="12930" name="Google Shape;12930;p132"/>
            <p:cNvSpPr/>
            <p:nvPr/>
          </p:nvSpPr>
          <p:spPr>
            <a:xfrm>
              <a:off x="3721825" y="1434300"/>
              <a:ext cx="76675" cy="95500"/>
            </a:xfrm>
            <a:custGeom>
              <a:avLst/>
              <a:gdLst/>
              <a:ahLst/>
              <a:cxnLst/>
              <a:rect l="l" t="t" r="r" b="b"/>
              <a:pathLst>
                <a:path w="3067" h="3820" extrusionOk="0">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2931" name="Google Shape;12931;p132"/>
            <p:cNvSpPr/>
            <p:nvPr/>
          </p:nvSpPr>
          <p:spPr>
            <a:xfrm>
              <a:off x="3744025" y="1467375"/>
              <a:ext cx="36050" cy="32275"/>
            </a:xfrm>
            <a:custGeom>
              <a:avLst/>
              <a:gdLst/>
              <a:ahLst/>
              <a:cxnLst/>
              <a:rect l="l" t="t" r="r" b="b"/>
              <a:pathLst>
                <a:path w="1442" h="1291" extrusionOk="0">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sp>
        <p:nvSpPr>
          <p:cNvPr id="12932" name="Google Shape;12932;p132"/>
          <p:cNvSpPr/>
          <p:nvPr/>
        </p:nvSpPr>
        <p:spPr>
          <a:xfrm>
            <a:off x="7922319" y="4431824"/>
            <a:ext cx="1032900" cy="711600"/>
          </a:xfrm>
          <a:prstGeom prst="rect">
            <a:avLst/>
          </a:prstGeom>
          <a:solidFill>
            <a:srgbClr val="F5FAF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74"/>
              <a:buFont typeface="Arial"/>
              <a:buNone/>
            </a:pPr>
            <a:endParaRPr sz="1874" b="0" i="0" u="none" strike="noStrike" cap="none">
              <a:solidFill>
                <a:srgbClr val="FFFFFF"/>
              </a:solidFill>
              <a:latin typeface="Arial"/>
              <a:ea typeface="Arial"/>
              <a:cs typeface="Arial"/>
              <a:sym typeface="Arial"/>
            </a:endParaRPr>
          </a:p>
        </p:txBody>
      </p:sp>
      <p:grpSp>
        <p:nvGrpSpPr>
          <p:cNvPr id="12933" name="Google Shape;12933;p132"/>
          <p:cNvGrpSpPr/>
          <p:nvPr/>
        </p:nvGrpSpPr>
        <p:grpSpPr>
          <a:xfrm>
            <a:off x="7169530" y="3668274"/>
            <a:ext cx="477243" cy="523314"/>
            <a:chOff x="2953825" y="2392025"/>
            <a:chExt cx="90900" cy="99675"/>
          </a:xfrm>
        </p:grpSpPr>
        <p:sp>
          <p:nvSpPr>
            <p:cNvPr id="12934" name="Google Shape;12934;p132"/>
            <p:cNvSpPr/>
            <p:nvPr/>
          </p:nvSpPr>
          <p:spPr>
            <a:xfrm>
              <a:off x="2953825" y="2400400"/>
              <a:ext cx="90900" cy="82100"/>
            </a:xfrm>
            <a:custGeom>
              <a:avLst/>
              <a:gdLst/>
              <a:ahLst/>
              <a:cxnLst/>
              <a:rect l="l" t="t" r="r" b="b"/>
              <a:pathLst>
                <a:path w="3636" h="3284" extrusionOk="0">
                  <a:moveTo>
                    <a:pt x="101" y="0"/>
                  </a:moveTo>
                  <a:lnTo>
                    <a:pt x="50" y="17"/>
                  </a:lnTo>
                  <a:lnTo>
                    <a:pt x="34" y="34"/>
                  </a:lnTo>
                  <a:lnTo>
                    <a:pt x="0" y="67"/>
                  </a:lnTo>
                  <a:lnTo>
                    <a:pt x="0" y="101"/>
                  </a:lnTo>
                  <a:lnTo>
                    <a:pt x="0" y="3049"/>
                  </a:lnTo>
                  <a:lnTo>
                    <a:pt x="17" y="3149"/>
                  </a:lnTo>
                  <a:lnTo>
                    <a:pt x="67" y="3216"/>
                  </a:lnTo>
                  <a:lnTo>
                    <a:pt x="134" y="3267"/>
                  </a:lnTo>
                  <a:lnTo>
                    <a:pt x="235" y="3283"/>
                  </a:lnTo>
                  <a:lnTo>
                    <a:pt x="3401" y="3283"/>
                  </a:lnTo>
                  <a:lnTo>
                    <a:pt x="3484" y="3267"/>
                  </a:lnTo>
                  <a:lnTo>
                    <a:pt x="3568" y="3216"/>
                  </a:lnTo>
                  <a:lnTo>
                    <a:pt x="3618" y="3149"/>
                  </a:lnTo>
                  <a:lnTo>
                    <a:pt x="3635" y="3049"/>
                  </a:lnTo>
                  <a:lnTo>
                    <a:pt x="3635" y="101"/>
                  </a:lnTo>
                  <a:lnTo>
                    <a:pt x="3618" y="67"/>
                  </a:lnTo>
                  <a:lnTo>
                    <a:pt x="3602" y="34"/>
                  </a:lnTo>
                  <a:lnTo>
                    <a:pt x="3568" y="17"/>
                  </a:lnTo>
                  <a:lnTo>
                    <a:pt x="3535" y="0"/>
                  </a:lnTo>
                  <a:lnTo>
                    <a:pt x="3032" y="0"/>
                  </a:lnTo>
                  <a:lnTo>
                    <a:pt x="2999" y="17"/>
                  </a:lnTo>
                  <a:lnTo>
                    <a:pt x="2965" y="34"/>
                  </a:lnTo>
                  <a:lnTo>
                    <a:pt x="2948" y="67"/>
                  </a:lnTo>
                  <a:lnTo>
                    <a:pt x="2932" y="101"/>
                  </a:lnTo>
                  <a:lnTo>
                    <a:pt x="2948" y="134"/>
                  </a:lnTo>
                  <a:lnTo>
                    <a:pt x="2965" y="168"/>
                  </a:lnTo>
                  <a:lnTo>
                    <a:pt x="2999" y="201"/>
                  </a:lnTo>
                  <a:lnTo>
                    <a:pt x="3434" y="201"/>
                  </a:lnTo>
                  <a:lnTo>
                    <a:pt x="3434" y="3049"/>
                  </a:lnTo>
                  <a:lnTo>
                    <a:pt x="3417" y="3082"/>
                  </a:lnTo>
                  <a:lnTo>
                    <a:pt x="201" y="3082"/>
                  </a:lnTo>
                  <a:lnTo>
                    <a:pt x="201" y="3049"/>
                  </a:lnTo>
                  <a:lnTo>
                    <a:pt x="201" y="201"/>
                  </a:lnTo>
                  <a:lnTo>
                    <a:pt x="637" y="201"/>
                  </a:lnTo>
                  <a:lnTo>
                    <a:pt x="670" y="168"/>
                  </a:lnTo>
                  <a:lnTo>
                    <a:pt x="687" y="134"/>
                  </a:lnTo>
                  <a:lnTo>
                    <a:pt x="687" y="101"/>
                  </a:lnTo>
                  <a:lnTo>
                    <a:pt x="687" y="67"/>
                  </a:lnTo>
                  <a:lnTo>
                    <a:pt x="670" y="34"/>
                  </a:lnTo>
                  <a:lnTo>
                    <a:pt x="637" y="17"/>
                  </a:lnTo>
                  <a:lnTo>
                    <a:pt x="58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5" name="Google Shape;12935;p132"/>
            <p:cNvSpPr/>
            <p:nvPr/>
          </p:nvSpPr>
          <p:spPr>
            <a:xfrm>
              <a:off x="2977275" y="2400400"/>
              <a:ext cx="44400" cy="5050"/>
            </a:xfrm>
            <a:custGeom>
              <a:avLst/>
              <a:gdLst/>
              <a:ahLst/>
              <a:cxnLst/>
              <a:rect l="l" t="t" r="r" b="b"/>
              <a:pathLst>
                <a:path w="1776" h="202" extrusionOk="0">
                  <a:moveTo>
                    <a:pt x="101" y="0"/>
                  </a:moveTo>
                  <a:lnTo>
                    <a:pt x="51" y="17"/>
                  </a:lnTo>
                  <a:lnTo>
                    <a:pt x="34" y="34"/>
                  </a:lnTo>
                  <a:lnTo>
                    <a:pt x="0" y="67"/>
                  </a:lnTo>
                  <a:lnTo>
                    <a:pt x="0" y="101"/>
                  </a:lnTo>
                  <a:lnTo>
                    <a:pt x="0" y="134"/>
                  </a:lnTo>
                  <a:lnTo>
                    <a:pt x="34" y="168"/>
                  </a:lnTo>
                  <a:lnTo>
                    <a:pt x="51" y="201"/>
                  </a:lnTo>
                  <a:lnTo>
                    <a:pt x="1709" y="201"/>
                  </a:lnTo>
                  <a:lnTo>
                    <a:pt x="1742" y="168"/>
                  </a:lnTo>
                  <a:lnTo>
                    <a:pt x="1776" y="134"/>
                  </a:lnTo>
                  <a:lnTo>
                    <a:pt x="1776" y="101"/>
                  </a:lnTo>
                  <a:lnTo>
                    <a:pt x="1776" y="67"/>
                  </a:lnTo>
                  <a:lnTo>
                    <a:pt x="1742" y="34"/>
                  </a:lnTo>
                  <a:lnTo>
                    <a:pt x="1709" y="17"/>
                  </a:lnTo>
                  <a:lnTo>
                    <a:pt x="167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6" name="Google Shape;12936;p132"/>
            <p:cNvSpPr/>
            <p:nvPr/>
          </p:nvSpPr>
          <p:spPr>
            <a:xfrm>
              <a:off x="2953825" y="2421325"/>
              <a:ext cx="90900" cy="5050"/>
            </a:xfrm>
            <a:custGeom>
              <a:avLst/>
              <a:gdLst/>
              <a:ahLst/>
              <a:cxnLst/>
              <a:rect l="l" t="t" r="r" b="b"/>
              <a:pathLst>
                <a:path w="3636" h="202" extrusionOk="0">
                  <a:moveTo>
                    <a:pt x="50" y="1"/>
                  </a:moveTo>
                  <a:lnTo>
                    <a:pt x="34" y="34"/>
                  </a:lnTo>
                  <a:lnTo>
                    <a:pt x="0" y="68"/>
                  </a:lnTo>
                  <a:lnTo>
                    <a:pt x="0" y="101"/>
                  </a:lnTo>
                  <a:lnTo>
                    <a:pt x="0" y="135"/>
                  </a:lnTo>
                  <a:lnTo>
                    <a:pt x="34" y="168"/>
                  </a:lnTo>
                  <a:lnTo>
                    <a:pt x="50" y="185"/>
                  </a:lnTo>
                  <a:lnTo>
                    <a:pt x="101" y="202"/>
                  </a:lnTo>
                  <a:lnTo>
                    <a:pt x="3535" y="202"/>
                  </a:lnTo>
                  <a:lnTo>
                    <a:pt x="3568" y="185"/>
                  </a:lnTo>
                  <a:lnTo>
                    <a:pt x="3602" y="168"/>
                  </a:lnTo>
                  <a:lnTo>
                    <a:pt x="3618" y="135"/>
                  </a:lnTo>
                  <a:lnTo>
                    <a:pt x="3635" y="101"/>
                  </a:lnTo>
                  <a:lnTo>
                    <a:pt x="3618" y="68"/>
                  </a:lnTo>
                  <a:lnTo>
                    <a:pt x="3602" y="34"/>
                  </a:lnTo>
                  <a:lnTo>
                    <a:pt x="35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7" name="Google Shape;12937;p132"/>
            <p:cNvSpPr/>
            <p:nvPr/>
          </p:nvSpPr>
          <p:spPr>
            <a:xfrm>
              <a:off x="2965950" y="2392025"/>
              <a:ext cx="15950" cy="21800"/>
            </a:xfrm>
            <a:custGeom>
              <a:avLst/>
              <a:gdLst/>
              <a:ahLst/>
              <a:cxnLst/>
              <a:rect l="l" t="t" r="r" b="b"/>
              <a:pathLst>
                <a:path w="638" h="872" extrusionOk="0">
                  <a:moveTo>
                    <a:pt x="319" y="201"/>
                  </a:moveTo>
                  <a:lnTo>
                    <a:pt x="370" y="218"/>
                  </a:lnTo>
                  <a:lnTo>
                    <a:pt x="403" y="235"/>
                  </a:lnTo>
                  <a:lnTo>
                    <a:pt x="420" y="268"/>
                  </a:lnTo>
                  <a:lnTo>
                    <a:pt x="437" y="318"/>
                  </a:lnTo>
                  <a:lnTo>
                    <a:pt x="437" y="553"/>
                  </a:lnTo>
                  <a:lnTo>
                    <a:pt x="420" y="603"/>
                  </a:lnTo>
                  <a:lnTo>
                    <a:pt x="403" y="637"/>
                  </a:lnTo>
                  <a:lnTo>
                    <a:pt x="370" y="670"/>
                  </a:lnTo>
                  <a:lnTo>
                    <a:pt x="269" y="670"/>
                  </a:lnTo>
                  <a:lnTo>
                    <a:pt x="236" y="637"/>
                  </a:lnTo>
                  <a:lnTo>
                    <a:pt x="219" y="603"/>
                  </a:lnTo>
                  <a:lnTo>
                    <a:pt x="202" y="553"/>
                  </a:lnTo>
                  <a:lnTo>
                    <a:pt x="202" y="318"/>
                  </a:lnTo>
                  <a:lnTo>
                    <a:pt x="219" y="268"/>
                  </a:lnTo>
                  <a:lnTo>
                    <a:pt x="236" y="235"/>
                  </a:lnTo>
                  <a:lnTo>
                    <a:pt x="269" y="218"/>
                  </a:lnTo>
                  <a:lnTo>
                    <a:pt x="319" y="201"/>
                  </a:lnTo>
                  <a:close/>
                  <a:moveTo>
                    <a:pt x="252" y="0"/>
                  </a:moveTo>
                  <a:lnTo>
                    <a:pt x="202" y="34"/>
                  </a:lnTo>
                  <a:lnTo>
                    <a:pt x="152" y="50"/>
                  </a:lnTo>
                  <a:lnTo>
                    <a:pt x="101" y="101"/>
                  </a:lnTo>
                  <a:lnTo>
                    <a:pt x="68" y="134"/>
                  </a:lnTo>
                  <a:lnTo>
                    <a:pt x="34" y="184"/>
                  </a:lnTo>
                  <a:lnTo>
                    <a:pt x="18" y="251"/>
                  </a:lnTo>
                  <a:lnTo>
                    <a:pt x="1" y="318"/>
                  </a:lnTo>
                  <a:lnTo>
                    <a:pt x="1" y="553"/>
                  </a:lnTo>
                  <a:lnTo>
                    <a:pt x="18" y="620"/>
                  </a:lnTo>
                  <a:lnTo>
                    <a:pt x="34" y="687"/>
                  </a:lnTo>
                  <a:lnTo>
                    <a:pt x="68" y="737"/>
                  </a:lnTo>
                  <a:lnTo>
                    <a:pt x="101" y="787"/>
                  </a:lnTo>
                  <a:lnTo>
                    <a:pt x="152" y="821"/>
                  </a:lnTo>
                  <a:lnTo>
                    <a:pt x="202" y="854"/>
                  </a:lnTo>
                  <a:lnTo>
                    <a:pt x="252" y="871"/>
                  </a:lnTo>
                  <a:lnTo>
                    <a:pt x="386" y="871"/>
                  </a:lnTo>
                  <a:lnTo>
                    <a:pt x="437" y="854"/>
                  </a:lnTo>
                  <a:lnTo>
                    <a:pt x="487" y="821"/>
                  </a:lnTo>
                  <a:lnTo>
                    <a:pt x="537" y="787"/>
                  </a:lnTo>
                  <a:lnTo>
                    <a:pt x="571" y="737"/>
                  </a:lnTo>
                  <a:lnTo>
                    <a:pt x="604" y="687"/>
                  </a:lnTo>
                  <a:lnTo>
                    <a:pt x="621" y="620"/>
                  </a:lnTo>
                  <a:lnTo>
                    <a:pt x="638" y="553"/>
                  </a:lnTo>
                  <a:lnTo>
                    <a:pt x="638" y="318"/>
                  </a:lnTo>
                  <a:lnTo>
                    <a:pt x="621" y="251"/>
                  </a:lnTo>
                  <a:lnTo>
                    <a:pt x="604" y="184"/>
                  </a:lnTo>
                  <a:lnTo>
                    <a:pt x="571" y="134"/>
                  </a:lnTo>
                  <a:lnTo>
                    <a:pt x="537" y="101"/>
                  </a:lnTo>
                  <a:lnTo>
                    <a:pt x="487" y="50"/>
                  </a:lnTo>
                  <a:lnTo>
                    <a:pt x="437" y="34"/>
                  </a:lnTo>
                  <a:lnTo>
                    <a:pt x="38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8" name="Google Shape;12938;p132"/>
            <p:cNvSpPr/>
            <p:nvPr/>
          </p:nvSpPr>
          <p:spPr>
            <a:xfrm>
              <a:off x="3016625" y="2392025"/>
              <a:ext cx="15525" cy="21800"/>
            </a:xfrm>
            <a:custGeom>
              <a:avLst/>
              <a:gdLst/>
              <a:ahLst/>
              <a:cxnLst/>
              <a:rect l="l" t="t" r="r" b="b"/>
              <a:pathLst>
                <a:path w="621" h="872" extrusionOk="0">
                  <a:moveTo>
                    <a:pt x="319" y="201"/>
                  </a:moveTo>
                  <a:lnTo>
                    <a:pt x="353" y="218"/>
                  </a:lnTo>
                  <a:lnTo>
                    <a:pt x="386" y="235"/>
                  </a:lnTo>
                  <a:lnTo>
                    <a:pt x="420" y="268"/>
                  </a:lnTo>
                  <a:lnTo>
                    <a:pt x="420" y="318"/>
                  </a:lnTo>
                  <a:lnTo>
                    <a:pt x="420" y="553"/>
                  </a:lnTo>
                  <a:lnTo>
                    <a:pt x="420" y="603"/>
                  </a:lnTo>
                  <a:lnTo>
                    <a:pt x="386" y="637"/>
                  </a:lnTo>
                  <a:lnTo>
                    <a:pt x="353" y="670"/>
                  </a:lnTo>
                  <a:lnTo>
                    <a:pt x="269" y="670"/>
                  </a:lnTo>
                  <a:lnTo>
                    <a:pt x="235" y="637"/>
                  </a:lnTo>
                  <a:lnTo>
                    <a:pt x="219" y="603"/>
                  </a:lnTo>
                  <a:lnTo>
                    <a:pt x="202" y="553"/>
                  </a:lnTo>
                  <a:lnTo>
                    <a:pt x="202" y="318"/>
                  </a:lnTo>
                  <a:lnTo>
                    <a:pt x="219" y="268"/>
                  </a:lnTo>
                  <a:lnTo>
                    <a:pt x="235" y="235"/>
                  </a:lnTo>
                  <a:lnTo>
                    <a:pt x="269" y="218"/>
                  </a:lnTo>
                  <a:lnTo>
                    <a:pt x="319" y="201"/>
                  </a:lnTo>
                  <a:close/>
                  <a:moveTo>
                    <a:pt x="252" y="0"/>
                  </a:moveTo>
                  <a:lnTo>
                    <a:pt x="185" y="34"/>
                  </a:lnTo>
                  <a:lnTo>
                    <a:pt x="135" y="50"/>
                  </a:lnTo>
                  <a:lnTo>
                    <a:pt x="85" y="101"/>
                  </a:lnTo>
                  <a:lnTo>
                    <a:pt x="51" y="134"/>
                  </a:lnTo>
                  <a:lnTo>
                    <a:pt x="18" y="184"/>
                  </a:lnTo>
                  <a:lnTo>
                    <a:pt x="1" y="251"/>
                  </a:lnTo>
                  <a:lnTo>
                    <a:pt x="1" y="318"/>
                  </a:lnTo>
                  <a:lnTo>
                    <a:pt x="1" y="553"/>
                  </a:lnTo>
                  <a:lnTo>
                    <a:pt x="1" y="620"/>
                  </a:lnTo>
                  <a:lnTo>
                    <a:pt x="18" y="687"/>
                  </a:lnTo>
                  <a:lnTo>
                    <a:pt x="51" y="737"/>
                  </a:lnTo>
                  <a:lnTo>
                    <a:pt x="85" y="787"/>
                  </a:lnTo>
                  <a:lnTo>
                    <a:pt x="135" y="821"/>
                  </a:lnTo>
                  <a:lnTo>
                    <a:pt x="185" y="854"/>
                  </a:lnTo>
                  <a:lnTo>
                    <a:pt x="252" y="871"/>
                  </a:lnTo>
                  <a:lnTo>
                    <a:pt x="369" y="871"/>
                  </a:lnTo>
                  <a:lnTo>
                    <a:pt x="436" y="854"/>
                  </a:lnTo>
                  <a:lnTo>
                    <a:pt x="487" y="821"/>
                  </a:lnTo>
                  <a:lnTo>
                    <a:pt x="537" y="787"/>
                  </a:lnTo>
                  <a:lnTo>
                    <a:pt x="570" y="737"/>
                  </a:lnTo>
                  <a:lnTo>
                    <a:pt x="604" y="687"/>
                  </a:lnTo>
                  <a:lnTo>
                    <a:pt x="621" y="620"/>
                  </a:lnTo>
                  <a:lnTo>
                    <a:pt x="621" y="553"/>
                  </a:lnTo>
                  <a:lnTo>
                    <a:pt x="621" y="318"/>
                  </a:lnTo>
                  <a:lnTo>
                    <a:pt x="621" y="251"/>
                  </a:lnTo>
                  <a:lnTo>
                    <a:pt x="604" y="184"/>
                  </a:lnTo>
                  <a:lnTo>
                    <a:pt x="570" y="134"/>
                  </a:lnTo>
                  <a:lnTo>
                    <a:pt x="537" y="101"/>
                  </a:lnTo>
                  <a:lnTo>
                    <a:pt x="487" y="50"/>
                  </a:lnTo>
                  <a:lnTo>
                    <a:pt x="436" y="34"/>
                  </a:lnTo>
                  <a:lnTo>
                    <a:pt x="3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9" name="Google Shape;12939;p132"/>
            <p:cNvSpPr/>
            <p:nvPr/>
          </p:nvSpPr>
          <p:spPr>
            <a:xfrm>
              <a:off x="2989000" y="2455250"/>
              <a:ext cx="20125" cy="19700"/>
            </a:xfrm>
            <a:custGeom>
              <a:avLst/>
              <a:gdLst/>
              <a:ahLst/>
              <a:cxnLst/>
              <a:rect l="l" t="t" r="r" b="b"/>
              <a:pathLst>
                <a:path w="805" h="788" extrusionOk="0">
                  <a:moveTo>
                    <a:pt x="603" y="201"/>
                  </a:moveTo>
                  <a:lnTo>
                    <a:pt x="603" y="587"/>
                  </a:lnTo>
                  <a:lnTo>
                    <a:pt x="201" y="587"/>
                  </a:lnTo>
                  <a:lnTo>
                    <a:pt x="201" y="201"/>
                  </a:lnTo>
                  <a:close/>
                  <a:moveTo>
                    <a:pt x="67" y="0"/>
                  </a:moveTo>
                  <a:lnTo>
                    <a:pt x="34" y="34"/>
                  </a:lnTo>
                  <a:lnTo>
                    <a:pt x="17" y="67"/>
                  </a:lnTo>
                  <a:lnTo>
                    <a:pt x="0" y="101"/>
                  </a:lnTo>
                  <a:lnTo>
                    <a:pt x="0" y="687"/>
                  </a:lnTo>
                  <a:lnTo>
                    <a:pt x="17" y="721"/>
                  </a:lnTo>
                  <a:lnTo>
                    <a:pt x="34" y="754"/>
                  </a:lnTo>
                  <a:lnTo>
                    <a:pt x="67" y="788"/>
                  </a:lnTo>
                  <a:lnTo>
                    <a:pt x="737" y="788"/>
                  </a:lnTo>
                  <a:lnTo>
                    <a:pt x="771" y="754"/>
                  </a:lnTo>
                  <a:lnTo>
                    <a:pt x="788" y="721"/>
                  </a:lnTo>
                  <a:lnTo>
                    <a:pt x="804" y="687"/>
                  </a:lnTo>
                  <a:lnTo>
                    <a:pt x="804" y="101"/>
                  </a:lnTo>
                  <a:lnTo>
                    <a:pt x="788" y="67"/>
                  </a:lnTo>
                  <a:lnTo>
                    <a:pt x="771" y="34"/>
                  </a:lnTo>
                  <a:lnTo>
                    <a:pt x="7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0" name="Google Shape;12940;p132"/>
            <p:cNvSpPr/>
            <p:nvPr/>
          </p:nvSpPr>
          <p:spPr>
            <a:xfrm>
              <a:off x="3012025" y="2455250"/>
              <a:ext cx="19700" cy="19700"/>
            </a:xfrm>
            <a:custGeom>
              <a:avLst/>
              <a:gdLst/>
              <a:ahLst/>
              <a:cxnLst/>
              <a:rect l="l" t="t" r="r" b="b"/>
              <a:pathLst>
                <a:path w="788" h="788" extrusionOk="0">
                  <a:moveTo>
                    <a:pt x="587" y="201"/>
                  </a:moveTo>
                  <a:lnTo>
                    <a:pt x="587" y="587"/>
                  </a:lnTo>
                  <a:lnTo>
                    <a:pt x="202" y="587"/>
                  </a:lnTo>
                  <a:lnTo>
                    <a:pt x="202" y="201"/>
                  </a:lnTo>
                  <a:close/>
                  <a:moveTo>
                    <a:pt x="51" y="0"/>
                  </a:moveTo>
                  <a:lnTo>
                    <a:pt x="34" y="34"/>
                  </a:lnTo>
                  <a:lnTo>
                    <a:pt x="1" y="67"/>
                  </a:lnTo>
                  <a:lnTo>
                    <a:pt x="1" y="101"/>
                  </a:lnTo>
                  <a:lnTo>
                    <a:pt x="1" y="687"/>
                  </a:lnTo>
                  <a:lnTo>
                    <a:pt x="1" y="721"/>
                  </a:lnTo>
                  <a:lnTo>
                    <a:pt x="34" y="754"/>
                  </a:lnTo>
                  <a:lnTo>
                    <a:pt x="51" y="788"/>
                  </a:lnTo>
                  <a:lnTo>
                    <a:pt x="721" y="788"/>
                  </a:lnTo>
                  <a:lnTo>
                    <a:pt x="754" y="754"/>
                  </a:lnTo>
                  <a:lnTo>
                    <a:pt x="771" y="721"/>
                  </a:lnTo>
                  <a:lnTo>
                    <a:pt x="788" y="687"/>
                  </a:lnTo>
                  <a:lnTo>
                    <a:pt x="788" y="101"/>
                  </a:lnTo>
                  <a:lnTo>
                    <a:pt x="771" y="67"/>
                  </a:lnTo>
                  <a:lnTo>
                    <a:pt x="754" y="34"/>
                  </a:lnTo>
                  <a:lnTo>
                    <a:pt x="72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1" name="Google Shape;12941;p132"/>
            <p:cNvSpPr/>
            <p:nvPr/>
          </p:nvSpPr>
          <p:spPr>
            <a:xfrm>
              <a:off x="2989000" y="2432225"/>
              <a:ext cx="20125" cy="19700"/>
            </a:xfrm>
            <a:custGeom>
              <a:avLst/>
              <a:gdLst/>
              <a:ahLst/>
              <a:cxnLst/>
              <a:rect l="l" t="t" r="r" b="b"/>
              <a:pathLst>
                <a:path w="805" h="788" extrusionOk="0">
                  <a:moveTo>
                    <a:pt x="603" y="201"/>
                  </a:moveTo>
                  <a:lnTo>
                    <a:pt x="603" y="586"/>
                  </a:lnTo>
                  <a:lnTo>
                    <a:pt x="201" y="586"/>
                  </a:lnTo>
                  <a:lnTo>
                    <a:pt x="201" y="201"/>
                  </a:lnTo>
                  <a:close/>
                  <a:moveTo>
                    <a:pt x="101" y="0"/>
                  </a:moveTo>
                  <a:lnTo>
                    <a:pt x="67" y="17"/>
                  </a:lnTo>
                  <a:lnTo>
                    <a:pt x="34" y="34"/>
                  </a:lnTo>
                  <a:lnTo>
                    <a:pt x="17" y="67"/>
                  </a:lnTo>
                  <a:lnTo>
                    <a:pt x="0" y="101"/>
                  </a:lnTo>
                  <a:lnTo>
                    <a:pt x="0" y="687"/>
                  </a:lnTo>
                  <a:lnTo>
                    <a:pt x="17" y="737"/>
                  </a:lnTo>
                  <a:lnTo>
                    <a:pt x="34" y="771"/>
                  </a:lnTo>
                  <a:lnTo>
                    <a:pt x="67" y="787"/>
                  </a:lnTo>
                  <a:lnTo>
                    <a:pt x="737" y="787"/>
                  </a:lnTo>
                  <a:lnTo>
                    <a:pt x="771" y="771"/>
                  </a:lnTo>
                  <a:lnTo>
                    <a:pt x="788" y="737"/>
                  </a:lnTo>
                  <a:lnTo>
                    <a:pt x="804" y="687"/>
                  </a:lnTo>
                  <a:lnTo>
                    <a:pt x="804" y="101"/>
                  </a:lnTo>
                  <a:lnTo>
                    <a:pt x="788" y="67"/>
                  </a:lnTo>
                  <a:lnTo>
                    <a:pt x="771" y="34"/>
                  </a:lnTo>
                  <a:lnTo>
                    <a:pt x="737" y="17"/>
                  </a:lnTo>
                  <a:lnTo>
                    <a:pt x="70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2" name="Google Shape;12942;p132"/>
            <p:cNvSpPr/>
            <p:nvPr/>
          </p:nvSpPr>
          <p:spPr>
            <a:xfrm>
              <a:off x="3012025" y="2432225"/>
              <a:ext cx="19700" cy="19700"/>
            </a:xfrm>
            <a:custGeom>
              <a:avLst/>
              <a:gdLst/>
              <a:ahLst/>
              <a:cxnLst/>
              <a:rect l="l" t="t" r="r" b="b"/>
              <a:pathLst>
                <a:path w="788" h="788" extrusionOk="0">
                  <a:moveTo>
                    <a:pt x="587" y="201"/>
                  </a:moveTo>
                  <a:lnTo>
                    <a:pt x="587" y="586"/>
                  </a:lnTo>
                  <a:lnTo>
                    <a:pt x="202" y="586"/>
                  </a:lnTo>
                  <a:lnTo>
                    <a:pt x="202" y="201"/>
                  </a:lnTo>
                  <a:close/>
                  <a:moveTo>
                    <a:pt x="101" y="0"/>
                  </a:moveTo>
                  <a:lnTo>
                    <a:pt x="51" y="17"/>
                  </a:lnTo>
                  <a:lnTo>
                    <a:pt x="34" y="34"/>
                  </a:lnTo>
                  <a:lnTo>
                    <a:pt x="1" y="67"/>
                  </a:lnTo>
                  <a:lnTo>
                    <a:pt x="1" y="101"/>
                  </a:lnTo>
                  <a:lnTo>
                    <a:pt x="1" y="687"/>
                  </a:lnTo>
                  <a:lnTo>
                    <a:pt x="1" y="737"/>
                  </a:lnTo>
                  <a:lnTo>
                    <a:pt x="34" y="771"/>
                  </a:lnTo>
                  <a:lnTo>
                    <a:pt x="51" y="787"/>
                  </a:lnTo>
                  <a:lnTo>
                    <a:pt x="721" y="787"/>
                  </a:lnTo>
                  <a:lnTo>
                    <a:pt x="754" y="771"/>
                  </a:lnTo>
                  <a:lnTo>
                    <a:pt x="771" y="737"/>
                  </a:lnTo>
                  <a:lnTo>
                    <a:pt x="788" y="687"/>
                  </a:lnTo>
                  <a:lnTo>
                    <a:pt x="788" y="101"/>
                  </a:lnTo>
                  <a:lnTo>
                    <a:pt x="771" y="67"/>
                  </a:lnTo>
                  <a:lnTo>
                    <a:pt x="754" y="34"/>
                  </a:lnTo>
                  <a:lnTo>
                    <a:pt x="721" y="17"/>
                  </a:lnTo>
                  <a:lnTo>
                    <a:pt x="6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3" name="Google Shape;12943;p132"/>
            <p:cNvSpPr/>
            <p:nvPr/>
          </p:nvSpPr>
          <p:spPr>
            <a:xfrm>
              <a:off x="2966800" y="2455250"/>
              <a:ext cx="19700" cy="19700"/>
            </a:xfrm>
            <a:custGeom>
              <a:avLst/>
              <a:gdLst/>
              <a:ahLst/>
              <a:cxnLst/>
              <a:rect l="l" t="t" r="r" b="b"/>
              <a:pathLst>
                <a:path w="788" h="788" extrusionOk="0">
                  <a:moveTo>
                    <a:pt x="587" y="201"/>
                  </a:moveTo>
                  <a:lnTo>
                    <a:pt x="587" y="587"/>
                  </a:lnTo>
                  <a:lnTo>
                    <a:pt x="202" y="587"/>
                  </a:lnTo>
                  <a:lnTo>
                    <a:pt x="202" y="201"/>
                  </a:lnTo>
                  <a:close/>
                  <a:moveTo>
                    <a:pt x="51" y="0"/>
                  </a:moveTo>
                  <a:lnTo>
                    <a:pt x="34" y="34"/>
                  </a:lnTo>
                  <a:lnTo>
                    <a:pt x="0" y="67"/>
                  </a:lnTo>
                  <a:lnTo>
                    <a:pt x="0" y="101"/>
                  </a:lnTo>
                  <a:lnTo>
                    <a:pt x="0" y="687"/>
                  </a:lnTo>
                  <a:lnTo>
                    <a:pt x="0" y="721"/>
                  </a:lnTo>
                  <a:lnTo>
                    <a:pt x="34" y="754"/>
                  </a:lnTo>
                  <a:lnTo>
                    <a:pt x="51" y="788"/>
                  </a:lnTo>
                  <a:lnTo>
                    <a:pt x="721" y="788"/>
                  </a:lnTo>
                  <a:lnTo>
                    <a:pt x="754" y="754"/>
                  </a:lnTo>
                  <a:lnTo>
                    <a:pt x="771" y="721"/>
                  </a:lnTo>
                  <a:lnTo>
                    <a:pt x="788" y="687"/>
                  </a:lnTo>
                  <a:lnTo>
                    <a:pt x="788" y="101"/>
                  </a:lnTo>
                  <a:lnTo>
                    <a:pt x="771" y="67"/>
                  </a:lnTo>
                  <a:lnTo>
                    <a:pt x="754" y="34"/>
                  </a:lnTo>
                  <a:lnTo>
                    <a:pt x="72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4" name="Google Shape;12944;p132"/>
            <p:cNvSpPr/>
            <p:nvPr/>
          </p:nvSpPr>
          <p:spPr>
            <a:xfrm>
              <a:off x="2957175" y="2477450"/>
              <a:ext cx="84200" cy="14250"/>
            </a:xfrm>
            <a:custGeom>
              <a:avLst/>
              <a:gdLst/>
              <a:ahLst/>
              <a:cxnLst/>
              <a:rect l="l" t="t" r="r" b="b"/>
              <a:pathLst>
                <a:path w="3368" h="570" extrusionOk="0">
                  <a:moveTo>
                    <a:pt x="3166" y="201"/>
                  </a:moveTo>
                  <a:lnTo>
                    <a:pt x="3166" y="335"/>
                  </a:lnTo>
                  <a:lnTo>
                    <a:pt x="3149" y="369"/>
                  </a:lnTo>
                  <a:lnTo>
                    <a:pt x="218" y="369"/>
                  </a:lnTo>
                  <a:lnTo>
                    <a:pt x="201" y="335"/>
                  </a:lnTo>
                  <a:lnTo>
                    <a:pt x="201" y="201"/>
                  </a:lnTo>
                  <a:close/>
                  <a:moveTo>
                    <a:pt x="101" y="0"/>
                  </a:moveTo>
                  <a:lnTo>
                    <a:pt x="67" y="17"/>
                  </a:lnTo>
                  <a:lnTo>
                    <a:pt x="34" y="34"/>
                  </a:lnTo>
                  <a:lnTo>
                    <a:pt x="17" y="67"/>
                  </a:lnTo>
                  <a:lnTo>
                    <a:pt x="0" y="101"/>
                  </a:lnTo>
                  <a:lnTo>
                    <a:pt x="0" y="335"/>
                  </a:lnTo>
                  <a:lnTo>
                    <a:pt x="17" y="436"/>
                  </a:lnTo>
                  <a:lnTo>
                    <a:pt x="67" y="503"/>
                  </a:lnTo>
                  <a:lnTo>
                    <a:pt x="151" y="553"/>
                  </a:lnTo>
                  <a:lnTo>
                    <a:pt x="235" y="570"/>
                  </a:lnTo>
                  <a:lnTo>
                    <a:pt x="3133" y="570"/>
                  </a:lnTo>
                  <a:lnTo>
                    <a:pt x="3216" y="553"/>
                  </a:lnTo>
                  <a:lnTo>
                    <a:pt x="3300" y="503"/>
                  </a:lnTo>
                  <a:lnTo>
                    <a:pt x="3350" y="436"/>
                  </a:lnTo>
                  <a:lnTo>
                    <a:pt x="3367" y="335"/>
                  </a:lnTo>
                  <a:lnTo>
                    <a:pt x="3367" y="101"/>
                  </a:lnTo>
                  <a:lnTo>
                    <a:pt x="3350" y="67"/>
                  </a:lnTo>
                  <a:lnTo>
                    <a:pt x="3334" y="34"/>
                  </a:lnTo>
                  <a:lnTo>
                    <a:pt x="3300" y="17"/>
                  </a:lnTo>
                  <a:lnTo>
                    <a:pt x="326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45" name="Google Shape;12945;p132"/>
          <p:cNvGrpSpPr/>
          <p:nvPr/>
        </p:nvGrpSpPr>
        <p:grpSpPr>
          <a:xfrm>
            <a:off x="4361270" y="3743087"/>
            <a:ext cx="547467" cy="373723"/>
            <a:chOff x="823125" y="680925"/>
            <a:chExt cx="105550" cy="72050"/>
          </a:xfrm>
        </p:grpSpPr>
        <p:sp>
          <p:nvSpPr>
            <p:cNvPr id="12946" name="Google Shape;12946;p132"/>
            <p:cNvSpPr/>
            <p:nvPr/>
          </p:nvSpPr>
          <p:spPr>
            <a:xfrm>
              <a:off x="859150" y="715700"/>
              <a:ext cx="15925" cy="18025"/>
            </a:xfrm>
            <a:custGeom>
              <a:avLst/>
              <a:gdLst/>
              <a:ahLst/>
              <a:cxnLst/>
              <a:rect l="l" t="t" r="r" b="b"/>
              <a:pathLst>
                <a:path w="637" h="721" extrusionOk="0">
                  <a:moveTo>
                    <a:pt x="84" y="0"/>
                  </a:moveTo>
                  <a:lnTo>
                    <a:pt x="51" y="17"/>
                  </a:lnTo>
                  <a:lnTo>
                    <a:pt x="17" y="34"/>
                  </a:lnTo>
                  <a:lnTo>
                    <a:pt x="0" y="84"/>
                  </a:lnTo>
                  <a:lnTo>
                    <a:pt x="0" y="117"/>
                  </a:lnTo>
                  <a:lnTo>
                    <a:pt x="0" y="151"/>
                  </a:lnTo>
                  <a:lnTo>
                    <a:pt x="34" y="184"/>
                  </a:lnTo>
                  <a:lnTo>
                    <a:pt x="67" y="201"/>
                  </a:lnTo>
                  <a:lnTo>
                    <a:pt x="151" y="235"/>
                  </a:lnTo>
                  <a:lnTo>
                    <a:pt x="218" y="268"/>
                  </a:lnTo>
                  <a:lnTo>
                    <a:pt x="285" y="318"/>
                  </a:lnTo>
                  <a:lnTo>
                    <a:pt x="335" y="369"/>
                  </a:lnTo>
                  <a:lnTo>
                    <a:pt x="386" y="436"/>
                  </a:lnTo>
                  <a:lnTo>
                    <a:pt x="419" y="486"/>
                  </a:lnTo>
                  <a:lnTo>
                    <a:pt x="436" y="553"/>
                  </a:lnTo>
                  <a:lnTo>
                    <a:pt x="436" y="620"/>
                  </a:lnTo>
                  <a:lnTo>
                    <a:pt x="453" y="670"/>
                  </a:lnTo>
                  <a:lnTo>
                    <a:pt x="469" y="704"/>
                  </a:lnTo>
                  <a:lnTo>
                    <a:pt x="503" y="720"/>
                  </a:lnTo>
                  <a:lnTo>
                    <a:pt x="587" y="720"/>
                  </a:lnTo>
                  <a:lnTo>
                    <a:pt x="620" y="704"/>
                  </a:lnTo>
                  <a:lnTo>
                    <a:pt x="637" y="670"/>
                  </a:lnTo>
                  <a:lnTo>
                    <a:pt x="637" y="620"/>
                  </a:lnTo>
                  <a:lnTo>
                    <a:pt x="637" y="519"/>
                  </a:lnTo>
                  <a:lnTo>
                    <a:pt x="603" y="436"/>
                  </a:lnTo>
                  <a:lnTo>
                    <a:pt x="570" y="335"/>
                  </a:lnTo>
                  <a:lnTo>
                    <a:pt x="503" y="251"/>
                  </a:lnTo>
                  <a:lnTo>
                    <a:pt x="419" y="168"/>
                  </a:lnTo>
                  <a:lnTo>
                    <a:pt x="335" y="101"/>
                  </a:lnTo>
                  <a:lnTo>
                    <a:pt x="235" y="50"/>
                  </a:lnTo>
                  <a:lnTo>
                    <a:pt x="118" y="17"/>
                  </a:lnTo>
                  <a:lnTo>
                    <a:pt x="8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7" name="Google Shape;12947;p132"/>
            <p:cNvSpPr/>
            <p:nvPr/>
          </p:nvSpPr>
          <p:spPr>
            <a:xfrm>
              <a:off x="834850" y="715700"/>
              <a:ext cx="15950" cy="18025"/>
            </a:xfrm>
            <a:custGeom>
              <a:avLst/>
              <a:gdLst/>
              <a:ahLst/>
              <a:cxnLst/>
              <a:rect l="l" t="t" r="r" b="b"/>
              <a:pathLst>
                <a:path w="638" h="721" extrusionOk="0">
                  <a:moveTo>
                    <a:pt x="554" y="0"/>
                  </a:moveTo>
                  <a:lnTo>
                    <a:pt x="520" y="17"/>
                  </a:lnTo>
                  <a:lnTo>
                    <a:pt x="403" y="50"/>
                  </a:lnTo>
                  <a:lnTo>
                    <a:pt x="302" y="117"/>
                  </a:lnTo>
                  <a:lnTo>
                    <a:pt x="218" y="184"/>
                  </a:lnTo>
                  <a:lnTo>
                    <a:pt x="135" y="251"/>
                  </a:lnTo>
                  <a:lnTo>
                    <a:pt x="84" y="335"/>
                  </a:lnTo>
                  <a:lnTo>
                    <a:pt x="34" y="436"/>
                  </a:lnTo>
                  <a:lnTo>
                    <a:pt x="1" y="519"/>
                  </a:lnTo>
                  <a:lnTo>
                    <a:pt x="1" y="620"/>
                  </a:lnTo>
                  <a:lnTo>
                    <a:pt x="1" y="670"/>
                  </a:lnTo>
                  <a:lnTo>
                    <a:pt x="34" y="704"/>
                  </a:lnTo>
                  <a:lnTo>
                    <a:pt x="68" y="720"/>
                  </a:lnTo>
                  <a:lnTo>
                    <a:pt x="135" y="720"/>
                  </a:lnTo>
                  <a:lnTo>
                    <a:pt x="168" y="704"/>
                  </a:lnTo>
                  <a:lnTo>
                    <a:pt x="185" y="670"/>
                  </a:lnTo>
                  <a:lnTo>
                    <a:pt x="202" y="620"/>
                  </a:lnTo>
                  <a:lnTo>
                    <a:pt x="202" y="553"/>
                  </a:lnTo>
                  <a:lnTo>
                    <a:pt x="218" y="486"/>
                  </a:lnTo>
                  <a:lnTo>
                    <a:pt x="252" y="436"/>
                  </a:lnTo>
                  <a:lnTo>
                    <a:pt x="302" y="369"/>
                  </a:lnTo>
                  <a:lnTo>
                    <a:pt x="352" y="318"/>
                  </a:lnTo>
                  <a:lnTo>
                    <a:pt x="420" y="268"/>
                  </a:lnTo>
                  <a:lnTo>
                    <a:pt x="487" y="235"/>
                  </a:lnTo>
                  <a:lnTo>
                    <a:pt x="570" y="201"/>
                  </a:lnTo>
                  <a:lnTo>
                    <a:pt x="604" y="184"/>
                  </a:lnTo>
                  <a:lnTo>
                    <a:pt x="637" y="151"/>
                  </a:lnTo>
                  <a:lnTo>
                    <a:pt x="637" y="117"/>
                  </a:lnTo>
                  <a:lnTo>
                    <a:pt x="637" y="84"/>
                  </a:lnTo>
                  <a:lnTo>
                    <a:pt x="621" y="50"/>
                  </a:lnTo>
                  <a:lnTo>
                    <a:pt x="587" y="17"/>
                  </a:lnTo>
                  <a:lnTo>
                    <a:pt x="55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8" name="Google Shape;12948;p132"/>
            <p:cNvSpPr/>
            <p:nvPr/>
          </p:nvSpPr>
          <p:spPr>
            <a:xfrm>
              <a:off x="840300" y="693500"/>
              <a:ext cx="29350" cy="29325"/>
            </a:xfrm>
            <a:custGeom>
              <a:avLst/>
              <a:gdLst/>
              <a:ahLst/>
              <a:cxnLst/>
              <a:rect l="l" t="t" r="r" b="b"/>
              <a:pathLst>
                <a:path w="1174" h="1173" extrusionOk="0">
                  <a:moveTo>
                    <a:pt x="654" y="201"/>
                  </a:moveTo>
                  <a:lnTo>
                    <a:pt x="738" y="218"/>
                  </a:lnTo>
                  <a:lnTo>
                    <a:pt x="805" y="252"/>
                  </a:lnTo>
                  <a:lnTo>
                    <a:pt x="855" y="302"/>
                  </a:lnTo>
                  <a:lnTo>
                    <a:pt x="905" y="369"/>
                  </a:lnTo>
                  <a:lnTo>
                    <a:pt x="939" y="436"/>
                  </a:lnTo>
                  <a:lnTo>
                    <a:pt x="972" y="503"/>
                  </a:lnTo>
                  <a:lnTo>
                    <a:pt x="972" y="587"/>
                  </a:lnTo>
                  <a:lnTo>
                    <a:pt x="972" y="654"/>
                  </a:lnTo>
                  <a:lnTo>
                    <a:pt x="939" y="737"/>
                  </a:lnTo>
                  <a:lnTo>
                    <a:pt x="905" y="804"/>
                  </a:lnTo>
                  <a:lnTo>
                    <a:pt x="855" y="855"/>
                  </a:lnTo>
                  <a:lnTo>
                    <a:pt x="805" y="905"/>
                  </a:lnTo>
                  <a:lnTo>
                    <a:pt x="738" y="938"/>
                  </a:lnTo>
                  <a:lnTo>
                    <a:pt x="654" y="955"/>
                  </a:lnTo>
                  <a:lnTo>
                    <a:pt x="587" y="972"/>
                  </a:lnTo>
                  <a:lnTo>
                    <a:pt x="503" y="955"/>
                  </a:lnTo>
                  <a:lnTo>
                    <a:pt x="436" y="938"/>
                  </a:lnTo>
                  <a:lnTo>
                    <a:pt x="369" y="905"/>
                  </a:lnTo>
                  <a:lnTo>
                    <a:pt x="302" y="855"/>
                  </a:lnTo>
                  <a:lnTo>
                    <a:pt x="269" y="804"/>
                  </a:lnTo>
                  <a:lnTo>
                    <a:pt x="218" y="737"/>
                  </a:lnTo>
                  <a:lnTo>
                    <a:pt x="202" y="654"/>
                  </a:lnTo>
                  <a:lnTo>
                    <a:pt x="202" y="587"/>
                  </a:lnTo>
                  <a:lnTo>
                    <a:pt x="202" y="503"/>
                  </a:lnTo>
                  <a:lnTo>
                    <a:pt x="218" y="436"/>
                  </a:lnTo>
                  <a:lnTo>
                    <a:pt x="269" y="369"/>
                  </a:lnTo>
                  <a:lnTo>
                    <a:pt x="302" y="302"/>
                  </a:lnTo>
                  <a:lnTo>
                    <a:pt x="369" y="252"/>
                  </a:lnTo>
                  <a:lnTo>
                    <a:pt x="436" y="218"/>
                  </a:lnTo>
                  <a:lnTo>
                    <a:pt x="503" y="201"/>
                  </a:lnTo>
                  <a:close/>
                  <a:moveTo>
                    <a:pt x="470" y="0"/>
                  </a:moveTo>
                  <a:lnTo>
                    <a:pt x="352" y="34"/>
                  </a:lnTo>
                  <a:lnTo>
                    <a:pt x="252" y="101"/>
                  </a:lnTo>
                  <a:lnTo>
                    <a:pt x="168" y="168"/>
                  </a:lnTo>
                  <a:lnTo>
                    <a:pt x="101" y="252"/>
                  </a:lnTo>
                  <a:lnTo>
                    <a:pt x="34" y="352"/>
                  </a:lnTo>
                  <a:lnTo>
                    <a:pt x="0" y="469"/>
                  </a:lnTo>
                  <a:lnTo>
                    <a:pt x="0" y="587"/>
                  </a:lnTo>
                  <a:lnTo>
                    <a:pt x="0" y="704"/>
                  </a:lnTo>
                  <a:lnTo>
                    <a:pt x="34" y="804"/>
                  </a:lnTo>
                  <a:lnTo>
                    <a:pt x="101" y="905"/>
                  </a:lnTo>
                  <a:lnTo>
                    <a:pt x="168" y="1005"/>
                  </a:lnTo>
                  <a:lnTo>
                    <a:pt x="252" y="1072"/>
                  </a:lnTo>
                  <a:lnTo>
                    <a:pt x="352" y="1123"/>
                  </a:lnTo>
                  <a:lnTo>
                    <a:pt x="470" y="1156"/>
                  </a:lnTo>
                  <a:lnTo>
                    <a:pt x="587" y="1173"/>
                  </a:lnTo>
                  <a:lnTo>
                    <a:pt x="704" y="1156"/>
                  </a:lnTo>
                  <a:lnTo>
                    <a:pt x="821" y="1123"/>
                  </a:lnTo>
                  <a:lnTo>
                    <a:pt x="905" y="1072"/>
                  </a:lnTo>
                  <a:lnTo>
                    <a:pt x="1006" y="1005"/>
                  </a:lnTo>
                  <a:lnTo>
                    <a:pt x="1073" y="905"/>
                  </a:lnTo>
                  <a:lnTo>
                    <a:pt x="1123" y="804"/>
                  </a:lnTo>
                  <a:lnTo>
                    <a:pt x="1156" y="704"/>
                  </a:lnTo>
                  <a:lnTo>
                    <a:pt x="1173" y="587"/>
                  </a:lnTo>
                  <a:lnTo>
                    <a:pt x="1156" y="469"/>
                  </a:lnTo>
                  <a:lnTo>
                    <a:pt x="1123" y="352"/>
                  </a:lnTo>
                  <a:lnTo>
                    <a:pt x="1073" y="252"/>
                  </a:lnTo>
                  <a:lnTo>
                    <a:pt x="1006" y="168"/>
                  </a:lnTo>
                  <a:lnTo>
                    <a:pt x="905" y="101"/>
                  </a:lnTo>
                  <a:lnTo>
                    <a:pt x="821" y="34"/>
                  </a:lnTo>
                  <a:lnTo>
                    <a:pt x="70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9" name="Google Shape;12949;p132"/>
            <p:cNvSpPr/>
            <p:nvPr/>
          </p:nvSpPr>
          <p:spPr>
            <a:xfrm>
              <a:off x="823125" y="680925"/>
              <a:ext cx="105550" cy="72050"/>
            </a:xfrm>
            <a:custGeom>
              <a:avLst/>
              <a:gdLst/>
              <a:ahLst/>
              <a:cxnLst/>
              <a:rect l="l" t="t" r="r" b="b"/>
              <a:pathLst>
                <a:path w="4222" h="2882" extrusionOk="0">
                  <a:moveTo>
                    <a:pt x="4021" y="202"/>
                  </a:moveTo>
                  <a:lnTo>
                    <a:pt x="4021" y="2681"/>
                  </a:lnTo>
                  <a:lnTo>
                    <a:pt x="202" y="2681"/>
                  </a:lnTo>
                  <a:lnTo>
                    <a:pt x="202" y="202"/>
                  </a:lnTo>
                  <a:close/>
                  <a:moveTo>
                    <a:pt x="101" y="1"/>
                  </a:moveTo>
                  <a:lnTo>
                    <a:pt x="68" y="18"/>
                  </a:lnTo>
                  <a:lnTo>
                    <a:pt x="34" y="34"/>
                  </a:lnTo>
                  <a:lnTo>
                    <a:pt x="1" y="68"/>
                  </a:lnTo>
                  <a:lnTo>
                    <a:pt x="1" y="101"/>
                  </a:lnTo>
                  <a:lnTo>
                    <a:pt x="1" y="2781"/>
                  </a:lnTo>
                  <a:lnTo>
                    <a:pt x="1" y="2832"/>
                  </a:lnTo>
                  <a:lnTo>
                    <a:pt x="34" y="2848"/>
                  </a:lnTo>
                  <a:lnTo>
                    <a:pt x="68" y="2882"/>
                  </a:lnTo>
                  <a:lnTo>
                    <a:pt x="4155" y="2882"/>
                  </a:lnTo>
                  <a:lnTo>
                    <a:pt x="4188" y="2848"/>
                  </a:lnTo>
                  <a:lnTo>
                    <a:pt x="4205" y="2832"/>
                  </a:lnTo>
                  <a:lnTo>
                    <a:pt x="4222" y="2781"/>
                  </a:lnTo>
                  <a:lnTo>
                    <a:pt x="4222" y="101"/>
                  </a:lnTo>
                  <a:lnTo>
                    <a:pt x="4205" y="68"/>
                  </a:lnTo>
                  <a:lnTo>
                    <a:pt x="4188" y="34"/>
                  </a:lnTo>
                  <a:lnTo>
                    <a:pt x="4155" y="18"/>
                  </a:lnTo>
                  <a:lnTo>
                    <a:pt x="412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0" name="Google Shape;12950;p132"/>
            <p:cNvSpPr/>
            <p:nvPr/>
          </p:nvSpPr>
          <p:spPr>
            <a:xfrm>
              <a:off x="883425" y="703975"/>
              <a:ext cx="32700" cy="5050"/>
            </a:xfrm>
            <a:custGeom>
              <a:avLst/>
              <a:gdLst/>
              <a:ahLst/>
              <a:cxnLst/>
              <a:rect l="l" t="t" r="r" b="b"/>
              <a:pathLst>
                <a:path w="1308" h="202" extrusionOk="0">
                  <a:moveTo>
                    <a:pt x="51" y="0"/>
                  </a:moveTo>
                  <a:lnTo>
                    <a:pt x="18" y="34"/>
                  </a:lnTo>
                  <a:lnTo>
                    <a:pt x="1" y="67"/>
                  </a:lnTo>
                  <a:lnTo>
                    <a:pt x="1" y="101"/>
                  </a:lnTo>
                  <a:lnTo>
                    <a:pt x="1" y="134"/>
                  </a:lnTo>
                  <a:lnTo>
                    <a:pt x="18" y="168"/>
                  </a:lnTo>
                  <a:lnTo>
                    <a:pt x="51" y="184"/>
                  </a:lnTo>
                  <a:lnTo>
                    <a:pt x="101" y="201"/>
                  </a:lnTo>
                  <a:lnTo>
                    <a:pt x="1207" y="201"/>
                  </a:lnTo>
                  <a:lnTo>
                    <a:pt x="1257" y="184"/>
                  </a:lnTo>
                  <a:lnTo>
                    <a:pt x="1291" y="168"/>
                  </a:lnTo>
                  <a:lnTo>
                    <a:pt x="1307" y="134"/>
                  </a:lnTo>
                  <a:lnTo>
                    <a:pt x="1307" y="101"/>
                  </a:lnTo>
                  <a:lnTo>
                    <a:pt x="1307" y="67"/>
                  </a:lnTo>
                  <a:lnTo>
                    <a:pt x="1291" y="34"/>
                  </a:lnTo>
                  <a:lnTo>
                    <a:pt x="125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1" name="Google Shape;12951;p132"/>
            <p:cNvSpPr/>
            <p:nvPr/>
          </p:nvSpPr>
          <p:spPr>
            <a:xfrm>
              <a:off x="883425" y="721125"/>
              <a:ext cx="32700" cy="5050"/>
            </a:xfrm>
            <a:custGeom>
              <a:avLst/>
              <a:gdLst/>
              <a:ahLst/>
              <a:cxnLst/>
              <a:rect l="l" t="t" r="r" b="b"/>
              <a:pathLst>
                <a:path w="1308" h="202" extrusionOk="0">
                  <a:moveTo>
                    <a:pt x="101" y="1"/>
                  </a:moveTo>
                  <a:lnTo>
                    <a:pt x="51" y="18"/>
                  </a:lnTo>
                  <a:lnTo>
                    <a:pt x="18" y="34"/>
                  </a:lnTo>
                  <a:lnTo>
                    <a:pt x="1" y="68"/>
                  </a:lnTo>
                  <a:lnTo>
                    <a:pt x="1" y="101"/>
                  </a:lnTo>
                  <a:lnTo>
                    <a:pt x="1" y="152"/>
                  </a:lnTo>
                  <a:lnTo>
                    <a:pt x="18" y="168"/>
                  </a:lnTo>
                  <a:lnTo>
                    <a:pt x="51" y="202"/>
                  </a:lnTo>
                  <a:lnTo>
                    <a:pt x="1257" y="202"/>
                  </a:lnTo>
                  <a:lnTo>
                    <a:pt x="1291" y="168"/>
                  </a:lnTo>
                  <a:lnTo>
                    <a:pt x="1307" y="152"/>
                  </a:lnTo>
                  <a:lnTo>
                    <a:pt x="1307" y="101"/>
                  </a:lnTo>
                  <a:lnTo>
                    <a:pt x="1307" y="68"/>
                  </a:lnTo>
                  <a:lnTo>
                    <a:pt x="1291" y="34"/>
                  </a:lnTo>
                  <a:lnTo>
                    <a:pt x="1257" y="18"/>
                  </a:lnTo>
                  <a:lnTo>
                    <a:pt x="12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52" name="Google Shape;12952;p132"/>
          <p:cNvGrpSpPr/>
          <p:nvPr/>
        </p:nvGrpSpPr>
        <p:grpSpPr>
          <a:xfrm>
            <a:off x="5769627" y="4247000"/>
            <a:ext cx="385445" cy="538208"/>
            <a:chOff x="876550" y="1251715"/>
            <a:chExt cx="281100" cy="392537"/>
          </a:xfrm>
        </p:grpSpPr>
        <p:sp>
          <p:nvSpPr>
            <p:cNvPr id="12953" name="Google Shape;12953;p132"/>
            <p:cNvSpPr/>
            <p:nvPr/>
          </p:nvSpPr>
          <p:spPr>
            <a:xfrm>
              <a:off x="876550" y="1251715"/>
              <a:ext cx="281100" cy="392537"/>
            </a:xfrm>
            <a:custGeom>
              <a:avLst/>
              <a:gdLst/>
              <a:ahLst/>
              <a:cxnLst/>
              <a:rect l="l" t="t" r="r" b="b"/>
              <a:pathLst>
                <a:path w="2611" h="3646" extrusionOk="0">
                  <a:moveTo>
                    <a:pt x="1421" y="186"/>
                  </a:moveTo>
                  <a:lnTo>
                    <a:pt x="1529" y="202"/>
                  </a:lnTo>
                  <a:lnTo>
                    <a:pt x="1637" y="232"/>
                  </a:lnTo>
                  <a:lnTo>
                    <a:pt x="1730" y="279"/>
                  </a:lnTo>
                  <a:lnTo>
                    <a:pt x="1838" y="325"/>
                  </a:lnTo>
                  <a:lnTo>
                    <a:pt x="1931" y="371"/>
                  </a:lnTo>
                  <a:lnTo>
                    <a:pt x="2008" y="433"/>
                  </a:lnTo>
                  <a:lnTo>
                    <a:pt x="2085" y="510"/>
                  </a:lnTo>
                  <a:lnTo>
                    <a:pt x="2163" y="588"/>
                  </a:lnTo>
                  <a:lnTo>
                    <a:pt x="2224" y="680"/>
                  </a:lnTo>
                  <a:lnTo>
                    <a:pt x="2286" y="773"/>
                  </a:lnTo>
                  <a:lnTo>
                    <a:pt x="2332" y="866"/>
                  </a:lnTo>
                  <a:lnTo>
                    <a:pt x="2363" y="974"/>
                  </a:lnTo>
                  <a:lnTo>
                    <a:pt x="2394" y="1082"/>
                  </a:lnTo>
                  <a:lnTo>
                    <a:pt x="2410" y="1190"/>
                  </a:lnTo>
                  <a:lnTo>
                    <a:pt x="2425" y="1298"/>
                  </a:lnTo>
                  <a:lnTo>
                    <a:pt x="2410" y="1422"/>
                  </a:lnTo>
                  <a:lnTo>
                    <a:pt x="2379" y="1545"/>
                  </a:lnTo>
                  <a:lnTo>
                    <a:pt x="2348" y="1684"/>
                  </a:lnTo>
                  <a:lnTo>
                    <a:pt x="2286" y="1839"/>
                  </a:lnTo>
                  <a:lnTo>
                    <a:pt x="2147" y="2132"/>
                  </a:lnTo>
                  <a:lnTo>
                    <a:pt x="1993" y="2426"/>
                  </a:lnTo>
                  <a:lnTo>
                    <a:pt x="1807" y="2719"/>
                  </a:lnTo>
                  <a:lnTo>
                    <a:pt x="1622" y="2982"/>
                  </a:lnTo>
                  <a:lnTo>
                    <a:pt x="1298" y="3414"/>
                  </a:lnTo>
                  <a:lnTo>
                    <a:pt x="989" y="2982"/>
                  </a:lnTo>
                  <a:lnTo>
                    <a:pt x="803" y="2719"/>
                  </a:lnTo>
                  <a:lnTo>
                    <a:pt x="618" y="2426"/>
                  </a:lnTo>
                  <a:lnTo>
                    <a:pt x="448" y="2132"/>
                  </a:lnTo>
                  <a:lnTo>
                    <a:pt x="309" y="1839"/>
                  </a:lnTo>
                  <a:lnTo>
                    <a:pt x="263" y="1684"/>
                  </a:lnTo>
                  <a:lnTo>
                    <a:pt x="217" y="1545"/>
                  </a:lnTo>
                  <a:lnTo>
                    <a:pt x="186" y="1422"/>
                  </a:lnTo>
                  <a:lnTo>
                    <a:pt x="186" y="1298"/>
                  </a:lnTo>
                  <a:lnTo>
                    <a:pt x="186" y="1190"/>
                  </a:lnTo>
                  <a:lnTo>
                    <a:pt x="201" y="1082"/>
                  </a:lnTo>
                  <a:lnTo>
                    <a:pt x="232" y="974"/>
                  </a:lnTo>
                  <a:lnTo>
                    <a:pt x="278" y="866"/>
                  </a:lnTo>
                  <a:lnTo>
                    <a:pt x="325" y="773"/>
                  </a:lnTo>
                  <a:lnTo>
                    <a:pt x="371" y="680"/>
                  </a:lnTo>
                  <a:lnTo>
                    <a:pt x="433" y="588"/>
                  </a:lnTo>
                  <a:lnTo>
                    <a:pt x="510" y="510"/>
                  </a:lnTo>
                  <a:lnTo>
                    <a:pt x="587" y="433"/>
                  </a:lnTo>
                  <a:lnTo>
                    <a:pt x="680" y="371"/>
                  </a:lnTo>
                  <a:lnTo>
                    <a:pt x="773" y="325"/>
                  </a:lnTo>
                  <a:lnTo>
                    <a:pt x="865" y="279"/>
                  </a:lnTo>
                  <a:lnTo>
                    <a:pt x="973" y="232"/>
                  </a:lnTo>
                  <a:lnTo>
                    <a:pt x="1081" y="202"/>
                  </a:lnTo>
                  <a:lnTo>
                    <a:pt x="1190" y="186"/>
                  </a:lnTo>
                  <a:close/>
                  <a:moveTo>
                    <a:pt x="1174" y="1"/>
                  </a:moveTo>
                  <a:lnTo>
                    <a:pt x="1035" y="32"/>
                  </a:lnTo>
                  <a:lnTo>
                    <a:pt x="912" y="63"/>
                  </a:lnTo>
                  <a:lnTo>
                    <a:pt x="788" y="109"/>
                  </a:lnTo>
                  <a:lnTo>
                    <a:pt x="680" y="155"/>
                  </a:lnTo>
                  <a:lnTo>
                    <a:pt x="572" y="217"/>
                  </a:lnTo>
                  <a:lnTo>
                    <a:pt x="479" y="294"/>
                  </a:lnTo>
                  <a:lnTo>
                    <a:pt x="386" y="387"/>
                  </a:lnTo>
                  <a:lnTo>
                    <a:pt x="294" y="480"/>
                  </a:lnTo>
                  <a:lnTo>
                    <a:pt x="217" y="572"/>
                  </a:lnTo>
                  <a:lnTo>
                    <a:pt x="155" y="680"/>
                  </a:lnTo>
                  <a:lnTo>
                    <a:pt x="108" y="788"/>
                  </a:lnTo>
                  <a:lnTo>
                    <a:pt x="62" y="912"/>
                  </a:lnTo>
                  <a:lnTo>
                    <a:pt x="31" y="1036"/>
                  </a:lnTo>
                  <a:lnTo>
                    <a:pt x="0" y="1175"/>
                  </a:lnTo>
                  <a:lnTo>
                    <a:pt x="0" y="1298"/>
                  </a:lnTo>
                  <a:lnTo>
                    <a:pt x="16" y="1437"/>
                  </a:lnTo>
                  <a:lnTo>
                    <a:pt x="31" y="1592"/>
                  </a:lnTo>
                  <a:lnTo>
                    <a:pt x="78" y="1746"/>
                  </a:lnTo>
                  <a:lnTo>
                    <a:pt x="139" y="1900"/>
                  </a:lnTo>
                  <a:lnTo>
                    <a:pt x="294" y="2225"/>
                  </a:lnTo>
                  <a:lnTo>
                    <a:pt x="479" y="2549"/>
                  </a:lnTo>
                  <a:lnTo>
                    <a:pt x="680" y="2873"/>
                  </a:lnTo>
                  <a:lnTo>
                    <a:pt x="881" y="3167"/>
                  </a:lnTo>
                  <a:lnTo>
                    <a:pt x="1236" y="3615"/>
                  </a:lnTo>
                  <a:lnTo>
                    <a:pt x="1267" y="3646"/>
                  </a:lnTo>
                  <a:lnTo>
                    <a:pt x="1344" y="3646"/>
                  </a:lnTo>
                  <a:lnTo>
                    <a:pt x="1375" y="3615"/>
                  </a:lnTo>
                  <a:lnTo>
                    <a:pt x="1715" y="3167"/>
                  </a:lnTo>
                  <a:lnTo>
                    <a:pt x="1931" y="2873"/>
                  </a:lnTo>
                  <a:lnTo>
                    <a:pt x="2132" y="2549"/>
                  </a:lnTo>
                  <a:lnTo>
                    <a:pt x="2317" y="2225"/>
                  </a:lnTo>
                  <a:lnTo>
                    <a:pt x="2456" y="1900"/>
                  </a:lnTo>
                  <a:lnTo>
                    <a:pt x="2518" y="1746"/>
                  </a:lnTo>
                  <a:lnTo>
                    <a:pt x="2564" y="1592"/>
                  </a:lnTo>
                  <a:lnTo>
                    <a:pt x="2595" y="1437"/>
                  </a:lnTo>
                  <a:lnTo>
                    <a:pt x="2610" y="1298"/>
                  </a:lnTo>
                  <a:lnTo>
                    <a:pt x="2595" y="1175"/>
                  </a:lnTo>
                  <a:lnTo>
                    <a:pt x="2580" y="1036"/>
                  </a:lnTo>
                  <a:lnTo>
                    <a:pt x="2549" y="912"/>
                  </a:lnTo>
                  <a:lnTo>
                    <a:pt x="2502" y="788"/>
                  </a:lnTo>
                  <a:lnTo>
                    <a:pt x="2441" y="680"/>
                  </a:lnTo>
                  <a:lnTo>
                    <a:pt x="2379" y="572"/>
                  </a:lnTo>
                  <a:lnTo>
                    <a:pt x="2302" y="480"/>
                  </a:lnTo>
                  <a:lnTo>
                    <a:pt x="2224" y="387"/>
                  </a:lnTo>
                  <a:lnTo>
                    <a:pt x="2132" y="294"/>
                  </a:lnTo>
                  <a:lnTo>
                    <a:pt x="2024" y="217"/>
                  </a:lnTo>
                  <a:lnTo>
                    <a:pt x="1915" y="155"/>
                  </a:lnTo>
                  <a:lnTo>
                    <a:pt x="1807" y="109"/>
                  </a:lnTo>
                  <a:lnTo>
                    <a:pt x="1684" y="63"/>
                  </a:lnTo>
                  <a:lnTo>
                    <a:pt x="1560" y="32"/>
                  </a:lnTo>
                  <a:lnTo>
                    <a:pt x="14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32"/>
            <p:cNvSpPr/>
            <p:nvPr/>
          </p:nvSpPr>
          <p:spPr>
            <a:xfrm>
              <a:off x="952989" y="1333215"/>
              <a:ext cx="126501" cy="126503"/>
            </a:xfrm>
            <a:custGeom>
              <a:avLst/>
              <a:gdLst/>
              <a:ahLst/>
              <a:cxnLst/>
              <a:rect l="l" t="t" r="r" b="b"/>
              <a:pathLst>
                <a:path w="1175" h="1175" extrusionOk="0">
                  <a:moveTo>
                    <a:pt x="588" y="186"/>
                  </a:moveTo>
                  <a:lnTo>
                    <a:pt x="665" y="201"/>
                  </a:lnTo>
                  <a:lnTo>
                    <a:pt x="742" y="217"/>
                  </a:lnTo>
                  <a:lnTo>
                    <a:pt x="819" y="263"/>
                  </a:lnTo>
                  <a:lnTo>
                    <a:pt x="881" y="309"/>
                  </a:lnTo>
                  <a:lnTo>
                    <a:pt x="927" y="371"/>
                  </a:lnTo>
                  <a:lnTo>
                    <a:pt x="958" y="433"/>
                  </a:lnTo>
                  <a:lnTo>
                    <a:pt x="989" y="510"/>
                  </a:lnTo>
                  <a:lnTo>
                    <a:pt x="989" y="587"/>
                  </a:lnTo>
                  <a:lnTo>
                    <a:pt x="989" y="665"/>
                  </a:lnTo>
                  <a:lnTo>
                    <a:pt x="958" y="742"/>
                  </a:lnTo>
                  <a:lnTo>
                    <a:pt x="927" y="819"/>
                  </a:lnTo>
                  <a:lnTo>
                    <a:pt x="881" y="865"/>
                  </a:lnTo>
                  <a:lnTo>
                    <a:pt x="819" y="927"/>
                  </a:lnTo>
                  <a:lnTo>
                    <a:pt x="742" y="958"/>
                  </a:lnTo>
                  <a:lnTo>
                    <a:pt x="665" y="989"/>
                  </a:lnTo>
                  <a:lnTo>
                    <a:pt x="510" y="989"/>
                  </a:lnTo>
                  <a:lnTo>
                    <a:pt x="433" y="958"/>
                  </a:lnTo>
                  <a:lnTo>
                    <a:pt x="371" y="927"/>
                  </a:lnTo>
                  <a:lnTo>
                    <a:pt x="310" y="865"/>
                  </a:lnTo>
                  <a:lnTo>
                    <a:pt x="263" y="819"/>
                  </a:lnTo>
                  <a:lnTo>
                    <a:pt x="217" y="742"/>
                  </a:lnTo>
                  <a:lnTo>
                    <a:pt x="202" y="665"/>
                  </a:lnTo>
                  <a:lnTo>
                    <a:pt x="186" y="587"/>
                  </a:lnTo>
                  <a:lnTo>
                    <a:pt x="202" y="510"/>
                  </a:lnTo>
                  <a:lnTo>
                    <a:pt x="217" y="433"/>
                  </a:lnTo>
                  <a:lnTo>
                    <a:pt x="263" y="371"/>
                  </a:lnTo>
                  <a:lnTo>
                    <a:pt x="310" y="309"/>
                  </a:lnTo>
                  <a:lnTo>
                    <a:pt x="371" y="263"/>
                  </a:lnTo>
                  <a:lnTo>
                    <a:pt x="433" y="217"/>
                  </a:lnTo>
                  <a:lnTo>
                    <a:pt x="510" y="201"/>
                  </a:lnTo>
                  <a:lnTo>
                    <a:pt x="588" y="186"/>
                  </a:lnTo>
                  <a:close/>
                  <a:moveTo>
                    <a:pt x="588" y="1"/>
                  </a:moveTo>
                  <a:lnTo>
                    <a:pt x="480" y="16"/>
                  </a:lnTo>
                  <a:lnTo>
                    <a:pt x="371" y="47"/>
                  </a:lnTo>
                  <a:lnTo>
                    <a:pt x="263" y="109"/>
                  </a:lnTo>
                  <a:lnTo>
                    <a:pt x="171" y="170"/>
                  </a:lnTo>
                  <a:lnTo>
                    <a:pt x="109" y="263"/>
                  </a:lnTo>
                  <a:lnTo>
                    <a:pt x="47" y="356"/>
                  </a:lnTo>
                  <a:lnTo>
                    <a:pt x="16" y="479"/>
                  </a:lnTo>
                  <a:lnTo>
                    <a:pt x="1" y="587"/>
                  </a:lnTo>
                  <a:lnTo>
                    <a:pt x="16" y="711"/>
                  </a:lnTo>
                  <a:lnTo>
                    <a:pt x="47" y="819"/>
                  </a:lnTo>
                  <a:lnTo>
                    <a:pt x="109" y="912"/>
                  </a:lnTo>
                  <a:lnTo>
                    <a:pt x="171" y="1004"/>
                  </a:lnTo>
                  <a:lnTo>
                    <a:pt x="263" y="1082"/>
                  </a:lnTo>
                  <a:lnTo>
                    <a:pt x="371" y="1128"/>
                  </a:lnTo>
                  <a:lnTo>
                    <a:pt x="480" y="1159"/>
                  </a:lnTo>
                  <a:lnTo>
                    <a:pt x="588" y="1174"/>
                  </a:lnTo>
                  <a:lnTo>
                    <a:pt x="711" y="1159"/>
                  </a:lnTo>
                  <a:lnTo>
                    <a:pt x="819" y="1128"/>
                  </a:lnTo>
                  <a:lnTo>
                    <a:pt x="912" y="1082"/>
                  </a:lnTo>
                  <a:lnTo>
                    <a:pt x="1005" y="1004"/>
                  </a:lnTo>
                  <a:lnTo>
                    <a:pt x="1082" y="912"/>
                  </a:lnTo>
                  <a:lnTo>
                    <a:pt x="1128" y="819"/>
                  </a:lnTo>
                  <a:lnTo>
                    <a:pt x="1159" y="711"/>
                  </a:lnTo>
                  <a:lnTo>
                    <a:pt x="1175" y="587"/>
                  </a:lnTo>
                  <a:lnTo>
                    <a:pt x="1159" y="479"/>
                  </a:lnTo>
                  <a:lnTo>
                    <a:pt x="1128" y="356"/>
                  </a:lnTo>
                  <a:lnTo>
                    <a:pt x="1082" y="263"/>
                  </a:lnTo>
                  <a:lnTo>
                    <a:pt x="1005" y="170"/>
                  </a:lnTo>
                  <a:lnTo>
                    <a:pt x="912" y="109"/>
                  </a:lnTo>
                  <a:lnTo>
                    <a:pt x="819" y="47"/>
                  </a:lnTo>
                  <a:lnTo>
                    <a:pt x="711" y="16"/>
                  </a:lnTo>
                  <a:lnTo>
                    <a:pt x="5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55" name="Google Shape;12955;p132"/>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l" rtl="0">
              <a:lnSpc>
                <a:spcPct val="100000"/>
              </a:lnSpc>
              <a:spcBef>
                <a:spcPts val="0"/>
              </a:spcBef>
              <a:spcAft>
                <a:spcPts val="0"/>
              </a:spcAft>
              <a:buSzPts val="2400"/>
              <a:buNone/>
            </a:pPr>
            <a:r>
              <a:rPr lang="en"/>
              <a:t>Identity verification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E2F0F9">
            <a:alpha val="58040"/>
          </a:srgbClr>
        </a:solidFill>
        <a:effectLst/>
      </p:bgPr>
    </p:bg>
    <p:spTree>
      <p:nvGrpSpPr>
        <p:cNvPr id="1" name="Shape 12959"/>
        <p:cNvGrpSpPr/>
        <p:nvPr/>
      </p:nvGrpSpPr>
      <p:grpSpPr>
        <a:xfrm>
          <a:off x="0" y="0"/>
          <a:ext cx="0" cy="0"/>
          <a:chOff x="0" y="0"/>
          <a:chExt cx="0" cy="0"/>
        </a:xfrm>
      </p:grpSpPr>
      <p:sp>
        <p:nvSpPr>
          <p:cNvPr id="12960" name="Google Shape;12960;p13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l" rtl="0">
              <a:lnSpc>
                <a:spcPct val="100000"/>
              </a:lnSpc>
              <a:spcBef>
                <a:spcPts val="0"/>
              </a:spcBef>
              <a:spcAft>
                <a:spcPts val="0"/>
              </a:spcAft>
              <a:buSzPts val="2400"/>
              <a:buNone/>
            </a:pPr>
            <a:r>
              <a:rPr lang="en"/>
              <a:t>Identity verification </a:t>
            </a:r>
            <a:endParaRPr/>
          </a:p>
        </p:txBody>
      </p:sp>
      <p:sp>
        <p:nvSpPr>
          <p:cNvPr id="12961" name="Google Shape;12961;p133"/>
          <p:cNvSpPr/>
          <p:nvPr/>
        </p:nvSpPr>
        <p:spPr>
          <a:xfrm>
            <a:off x="209850" y="1030800"/>
            <a:ext cx="1668900" cy="2950800"/>
          </a:xfrm>
          <a:prstGeom prst="roundRect">
            <a:avLst>
              <a:gd name="adj" fmla="val 5336"/>
            </a:avLst>
          </a:prstGeom>
          <a:solidFill>
            <a:schemeClr val="lt1"/>
          </a:solidFill>
          <a:ln w="38100" cap="flat" cmpd="sng">
            <a:solidFill>
              <a:schemeClr val="accent2"/>
            </a:solidFill>
            <a:prstDash val="solid"/>
            <a:round/>
            <a:headEnd type="none" w="sm" len="sm"/>
            <a:tailEnd type="none" w="sm" len="sm"/>
          </a:ln>
          <a:effectLst>
            <a:outerShdw blurRad="514350" dist="114300" dir="5400000" algn="bl" rotWithShape="0">
              <a:schemeClr val="lt2">
                <a:alpha val="49800"/>
              </a:schemeClr>
            </a:outerShdw>
          </a:effectLst>
        </p:spPr>
        <p:txBody>
          <a:bodyPr spcFirstLastPara="1" wrap="square" lIns="146300" tIns="1371600" rIns="146300" bIns="914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Provide Information </a:t>
            </a:r>
            <a:endParaRPr sz="1200" b="0" i="0" u="none" strike="noStrike" cap="none">
              <a:solidFill>
                <a:schemeClr val="dk1"/>
              </a:solidFill>
              <a:latin typeface="Inter ExtraBold"/>
              <a:ea typeface="Inter ExtraBold"/>
              <a:cs typeface="Inter ExtraBold"/>
              <a:sym typeface="Inter ExtraBold"/>
            </a:endParaRPr>
          </a:p>
          <a:p>
            <a:pPr marL="0" marR="0" lvl="0" indent="0" algn="l" rtl="0">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WEX uses the  information you provided to verify your identity. </a:t>
            </a:r>
            <a:endParaRPr sz="1000" b="0" i="0" u="none" strike="noStrike" cap="none">
              <a:solidFill>
                <a:schemeClr val="dk1"/>
              </a:solidFill>
              <a:latin typeface="Inter"/>
              <a:ea typeface="Inter"/>
              <a:cs typeface="Inter"/>
              <a:sym typeface="Inter"/>
            </a:endParaRPr>
          </a:p>
        </p:txBody>
      </p:sp>
      <p:pic>
        <p:nvPicPr>
          <p:cNvPr id="12962" name="Google Shape;12962;p133"/>
          <p:cNvPicPr preferRelativeResize="0"/>
          <p:nvPr/>
        </p:nvPicPr>
        <p:blipFill rotWithShape="1">
          <a:blip r:embed="rId3">
            <a:alphaModFix/>
          </a:blip>
          <a:srcRect t="34172" b="21274"/>
          <a:stretch/>
        </p:blipFill>
        <p:spPr>
          <a:xfrm>
            <a:off x="209839" y="1030775"/>
            <a:ext cx="1668900" cy="1000200"/>
          </a:xfrm>
          <a:prstGeom prst="round2SameRect">
            <a:avLst>
              <a:gd name="adj1" fmla="val 7151"/>
              <a:gd name="adj2" fmla="val 0"/>
            </a:avLst>
          </a:prstGeom>
          <a:noFill/>
          <a:ln>
            <a:noFill/>
          </a:ln>
        </p:spPr>
      </p:pic>
      <p:pic>
        <p:nvPicPr>
          <p:cNvPr id="12963" name="Google Shape;12963;p133"/>
          <p:cNvPicPr preferRelativeResize="0"/>
          <p:nvPr/>
        </p:nvPicPr>
        <p:blipFill rotWithShape="1">
          <a:blip r:embed="rId4">
            <a:alphaModFix/>
          </a:blip>
          <a:srcRect l="62" t="9966" r="10033"/>
          <a:stretch/>
        </p:blipFill>
        <p:spPr>
          <a:xfrm>
            <a:off x="209839" y="1030775"/>
            <a:ext cx="1664100" cy="980100"/>
          </a:xfrm>
          <a:prstGeom prst="round2SameRect">
            <a:avLst>
              <a:gd name="adj1" fmla="val 7151"/>
              <a:gd name="adj2" fmla="val 0"/>
            </a:avLst>
          </a:prstGeom>
          <a:noFill/>
          <a:ln w="19050" cap="flat" cmpd="sng">
            <a:solidFill>
              <a:schemeClr val="accent2"/>
            </a:solidFill>
            <a:prstDash val="solid"/>
            <a:round/>
            <a:headEnd type="none" w="sm" len="sm"/>
            <a:tailEnd type="none" w="sm" len="sm"/>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E2F0F9">
            <a:alpha val="58040"/>
          </a:srgbClr>
        </a:solidFill>
        <a:effectLst/>
      </p:bgPr>
    </p:bg>
    <p:spTree>
      <p:nvGrpSpPr>
        <p:cNvPr id="1" name="Shape 12967"/>
        <p:cNvGrpSpPr/>
        <p:nvPr/>
      </p:nvGrpSpPr>
      <p:grpSpPr>
        <a:xfrm>
          <a:off x="0" y="0"/>
          <a:ext cx="0" cy="0"/>
          <a:chOff x="0" y="0"/>
          <a:chExt cx="0" cy="0"/>
        </a:xfrm>
      </p:grpSpPr>
      <p:sp>
        <p:nvSpPr>
          <p:cNvPr id="12968" name="Google Shape;12968;p13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l" rtl="0">
              <a:lnSpc>
                <a:spcPct val="100000"/>
              </a:lnSpc>
              <a:spcBef>
                <a:spcPts val="0"/>
              </a:spcBef>
              <a:spcAft>
                <a:spcPts val="0"/>
              </a:spcAft>
              <a:buSzPts val="2400"/>
              <a:buNone/>
            </a:pPr>
            <a:r>
              <a:rPr lang="en"/>
              <a:t>Identity verification </a:t>
            </a:r>
            <a:endParaRPr/>
          </a:p>
        </p:txBody>
      </p:sp>
      <p:sp>
        <p:nvSpPr>
          <p:cNvPr id="12969" name="Google Shape;12969;p134"/>
          <p:cNvSpPr/>
          <p:nvPr/>
        </p:nvSpPr>
        <p:spPr>
          <a:xfrm>
            <a:off x="209850" y="1030800"/>
            <a:ext cx="1668900" cy="2950800"/>
          </a:xfrm>
          <a:prstGeom prst="roundRect">
            <a:avLst>
              <a:gd name="adj" fmla="val 5336"/>
            </a:avLst>
          </a:prstGeom>
          <a:solidFill>
            <a:schemeClr val="lt1"/>
          </a:solidFill>
          <a:ln>
            <a:noFill/>
          </a:ln>
          <a:effectLst>
            <a:outerShdw blurRad="514350" dist="114300" dir="5400000" algn="bl" rotWithShape="0">
              <a:schemeClr val="lt2">
                <a:alpha val="49800"/>
              </a:schemeClr>
            </a:outerShdw>
          </a:effectLst>
        </p:spPr>
        <p:txBody>
          <a:bodyPr spcFirstLastPara="1" wrap="square" lIns="146300" tIns="1371600" rIns="146300" bIns="914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Provide Information </a:t>
            </a:r>
            <a:endParaRPr sz="1200" b="0" i="0" u="none" strike="noStrike" cap="none">
              <a:solidFill>
                <a:schemeClr val="dk1"/>
              </a:solidFill>
              <a:latin typeface="Inter ExtraBold"/>
              <a:ea typeface="Inter ExtraBold"/>
              <a:cs typeface="Inter ExtraBold"/>
              <a:sym typeface="Inter ExtraBold"/>
            </a:endParaRPr>
          </a:p>
          <a:p>
            <a:pPr marL="0" marR="0" lvl="0" indent="0" algn="l" rtl="0">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WEX uses the  information you provided to verify your identity. </a:t>
            </a:r>
            <a:endParaRPr sz="1000" b="0" i="0" u="none" strike="noStrike" cap="none">
              <a:solidFill>
                <a:schemeClr val="dk1"/>
              </a:solidFill>
              <a:latin typeface="Inter"/>
              <a:ea typeface="Inter"/>
              <a:cs typeface="Inter"/>
              <a:sym typeface="Inter"/>
            </a:endParaRPr>
          </a:p>
        </p:txBody>
      </p:sp>
      <p:pic>
        <p:nvPicPr>
          <p:cNvPr id="12970" name="Google Shape;12970;p134"/>
          <p:cNvPicPr preferRelativeResize="0"/>
          <p:nvPr/>
        </p:nvPicPr>
        <p:blipFill rotWithShape="1">
          <a:blip r:embed="rId3">
            <a:alphaModFix/>
          </a:blip>
          <a:srcRect t="34172" b="21274"/>
          <a:stretch/>
        </p:blipFill>
        <p:spPr>
          <a:xfrm>
            <a:off x="209839" y="1030775"/>
            <a:ext cx="1668900" cy="1000200"/>
          </a:xfrm>
          <a:prstGeom prst="round2SameRect">
            <a:avLst>
              <a:gd name="adj1" fmla="val 7151"/>
              <a:gd name="adj2" fmla="val 0"/>
            </a:avLst>
          </a:prstGeom>
          <a:noFill/>
          <a:ln>
            <a:noFill/>
          </a:ln>
        </p:spPr>
      </p:pic>
      <p:sp>
        <p:nvSpPr>
          <p:cNvPr id="12971" name="Google Shape;12971;p134"/>
          <p:cNvSpPr/>
          <p:nvPr/>
        </p:nvSpPr>
        <p:spPr>
          <a:xfrm>
            <a:off x="1988700" y="1030800"/>
            <a:ext cx="1668900" cy="2950800"/>
          </a:xfrm>
          <a:prstGeom prst="roundRect">
            <a:avLst>
              <a:gd name="adj" fmla="val 5336"/>
            </a:avLst>
          </a:prstGeom>
          <a:solidFill>
            <a:schemeClr val="lt1"/>
          </a:solidFill>
          <a:ln w="38100" cap="flat" cmpd="sng">
            <a:solidFill>
              <a:srgbClr val="FFBF3F"/>
            </a:solidFill>
            <a:prstDash val="solid"/>
            <a:round/>
            <a:headEnd type="none" w="sm" len="sm"/>
            <a:tailEnd type="none" w="sm" len="sm"/>
          </a:ln>
          <a:effectLst>
            <a:outerShdw blurRad="514350" dist="114300" dir="5400000" algn="bl" rotWithShape="0">
              <a:schemeClr val="lt2">
                <a:alpha val="49800"/>
              </a:schemeClr>
            </a:outerShdw>
          </a:effectLst>
        </p:spPr>
        <p:txBody>
          <a:bodyPr spcFirstLastPara="1" wrap="square" lIns="146300" tIns="1371600" rIns="146300" bIns="914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Try to Verify Your Identity </a:t>
            </a:r>
            <a:endParaRPr sz="1200" b="0" i="0" u="none" strike="noStrike" cap="none">
              <a:solidFill>
                <a:schemeClr val="dk1"/>
              </a:solidFill>
              <a:latin typeface="Inter ExtraBold"/>
              <a:ea typeface="Inter ExtraBold"/>
              <a:cs typeface="Inter ExtraBold"/>
              <a:sym typeface="Inter ExtraBold"/>
            </a:endParaRPr>
          </a:p>
          <a:p>
            <a:pPr marL="0" marR="0" lvl="0" indent="0" algn="l" rtl="0">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Your account is blocked and your debit card is suspended during the verification process. </a:t>
            </a:r>
            <a:endParaRPr sz="1000" b="0" i="0" u="none" strike="noStrike" cap="none">
              <a:solidFill>
                <a:schemeClr val="dk1"/>
              </a:solidFill>
              <a:latin typeface="Inter"/>
              <a:ea typeface="Inter"/>
              <a:cs typeface="Inter"/>
              <a:sym typeface="Inter"/>
            </a:endParaRPr>
          </a:p>
        </p:txBody>
      </p:sp>
      <p:pic>
        <p:nvPicPr>
          <p:cNvPr id="12972" name="Google Shape;12972;p134"/>
          <p:cNvPicPr preferRelativeResize="0"/>
          <p:nvPr/>
        </p:nvPicPr>
        <p:blipFill rotWithShape="1">
          <a:blip r:embed="rId4">
            <a:alphaModFix/>
          </a:blip>
          <a:srcRect l="59" r="59"/>
          <a:stretch/>
        </p:blipFill>
        <p:spPr>
          <a:xfrm>
            <a:off x="1988699" y="1030775"/>
            <a:ext cx="1664100" cy="989400"/>
          </a:xfrm>
          <a:prstGeom prst="round2SameRect">
            <a:avLst>
              <a:gd name="adj1" fmla="val 7151"/>
              <a:gd name="adj2" fmla="val 0"/>
            </a:avLst>
          </a:prstGeom>
          <a:noFill/>
          <a:ln w="9525" cap="flat" cmpd="sng">
            <a:solidFill>
              <a:srgbClr val="FFBF3F"/>
            </a:solidFill>
            <a:prstDash val="solid"/>
            <a:round/>
            <a:headEnd type="none" w="sm" len="sm"/>
            <a:tailEnd type="none" w="sm" len="sm"/>
          </a:ln>
        </p:spPr>
      </p:pic>
      <p:pic>
        <p:nvPicPr>
          <p:cNvPr id="12973" name="Google Shape;12973;p134"/>
          <p:cNvPicPr preferRelativeResize="0"/>
          <p:nvPr/>
        </p:nvPicPr>
        <p:blipFill rotWithShape="1">
          <a:blip r:embed="rId5">
            <a:alphaModFix/>
          </a:blip>
          <a:srcRect l="62" t="9966" r="10033"/>
          <a:stretch/>
        </p:blipFill>
        <p:spPr>
          <a:xfrm>
            <a:off x="209839" y="1030775"/>
            <a:ext cx="1664100" cy="989400"/>
          </a:xfrm>
          <a:prstGeom prst="round2SameRect">
            <a:avLst>
              <a:gd name="adj1" fmla="val 7151"/>
              <a:gd name="adj2" fmla="val 0"/>
            </a:avLst>
          </a:prstGeom>
          <a:noFill/>
          <a:ln>
            <a:noFill/>
          </a:ln>
        </p:spPr>
      </p:pic>
      <p:grpSp>
        <p:nvGrpSpPr>
          <p:cNvPr id="12974" name="Google Shape;12974;p134"/>
          <p:cNvGrpSpPr/>
          <p:nvPr/>
        </p:nvGrpSpPr>
        <p:grpSpPr>
          <a:xfrm>
            <a:off x="859717" y="4053318"/>
            <a:ext cx="369147" cy="346803"/>
            <a:chOff x="640975" y="5289875"/>
            <a:chExt cx="89625" cy="84200"/>
          </a:xfrm>
        </p:grpSpPr>
        <p:sp>
          <p:nvSpPr>
            <p:cNvPr id="12975" name="Google Shape;12975;p134"/>
            <p:cNvSpPr/>
            <p:nvPr/>
          </p:nvSpPr>
          <p:spPr>
            <a:xfrm>
              <a:off x="666100" y="5289875"/>
              <a:ext cx="39375" cy="31025"/>
            </a:xfrm>
            <a:custGeom>
              <a:avLst/>
              <a:gdLst/>
              <a:ahLst/>
              <a:cxnLst/>
              <a:rect l="l" t="t" r="r" b="b"/>
              <a:pathLst>
                <a:path w="1575" h="1241" extrusionOk="0">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6" name="Google Shape;12976;p134"/>
            <p:cNvSpPr/>
            <p:nvPr/>
          </p:nvSpPr>
          <p:spPr>
            <a:xfrm>
              <a:off x="683250" y="5315850"/>
              <a:ext cx="5050" cy="42725"/>
            </a:xfrm>
            <a:custGeom>
              <a:avLst/>
              <a:gdLst/>
              <a:ahLst/>
              <a:cxnLst/>
              <a:rect l="l" t="t" r="r" b="b"/>
              <a:pathLst>
                <a:path w="202" h="1709" extrusionOk="0">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7" name="Google Shape;12977;p134"/>
            <p:cNvSpPr/>
            <p:nvPr/>
          </p:nvSpPr>
          <p:spPr>
            <a:xfrm>
              <a:off x="640975" y="5352275"/>
              <a:ext cx="89625" cy="21800"/>
            </a:xfrm>
            <a:custGeom>
              <a:avLst/>
              <a:gdLst/>
              <a:ahLst/>
              <a:cxnLst/>
              <a:rect l="l" t="t" r="r" b="b"/>
              <a:pathLst>
                <a:path w="3585" h="872" extrusionOk="0">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78" name="Google Shape;12978;p134"/>
          <p:cNvGrpSpPr/>
          <p:nvPr/>
        </p:nvGrpSpPr>
        <p:grpSpPr>
          <a:xfrm>
            <a:off x="2638567" y="4053318"/>
            <a:ext cx="369147" cy="346803"/>
            <a:chOff x="640975" y="5289875"/>
            <a:chExt cx="89625" cy="84200"/>
          </a:xfrm>
        </p:grpSpPr>
        <p:sp>
          <p:nvSpPr>
            <p:cNvPr id="12979" name="Google Shape;12979;p134"/>
            <p:cNvSpPr/>
            <p:nvPr/>
          </p:nvSpPr>
          <p:spPr>
            <a:xfrm>
              <a:off x="666100" y="5289875"/>
              <a:ext cx="39375" cy="31025"/>
            </a:xfrm>
            <a:custGeom>
              <a:avLst/>
              <a:gdLst/>
              <a:ahLst/>
              <a:cxnLst/>
              <a:rect l="l" t="t" r="r" b="b"/>
              <a:pathLst>
                <a:path w="1575" h="1241" extrusionOk="0">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0" name="Google Shape;12980;p134"/>
            <p:cNvSpPr/>
            <p:nvPr/>
          </p:nvSpPr>
          <p:spPr>
            <a:xfrm>
              <a:off x="683250" y="5315850"/>
              <a:ext cx="5050" cy="42725"/>
            </a:xfrm>
            <a:custGeom>
              <a:avLst/>
              <a:gdLst/>
              <a:ahLst/>
              <a:cxnLst/>
              <a:rect l="l" t="t" r="r" b="b"/>
              <a:pathLst>
                <a:path w="202" h="1709" extrusionOk="0">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1" name="Google Shape;12981;p134"/>
            <p:cNvSpPr/>
            <p:nvPr/>
          </p:nvSpPr>
          <p:spPr>
            <a:xfrm>
              <a:off x="640975" y="5352275"/>
              <a:ext cx="89625" cy="21800"/>
            </a:xfrm>
            <a:custGeom>
              <a:avLst/>
              <a:gdLst/>
              <a:ahLst/>
              <a:cxnLst/>
              <a:rect l="l" t="t" r="r" b="b"/>
              <a:pathLst>
                <a:path w="3585" h="872" extrusionOk="0">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12982" name="Google Shape;12982;p134"/>
          <p:cNvCxnSpPr/>
          <p:nvPr/>
        </p:nvCxnSpPr>
        <p:spPr>
          <a:xfrm>
            <a:off x="1216152" y="4315968"/>
            <a:ext cx="1432200" cy="0"/>
          </a:xfrm>
          <a:prstGeom prst="straightConnector1">
            <a:avLst/>
          </a:prstGeom>
          <a:noFill/>
          <a:ln w="19050" cap="flat" cmpd="sng">
            <a:solidFill>
              <a:schemeClr val="dk1"/>
            </a:solidFill>
            <a:prstDash val="solid"/>
            <a:round/>
            <a:headEnd type="none" w="med" len="med"/>
            <a:tailEnd type="none" w="med" len="med"/>
          </a:ln>
        </p:spPr>
      </p:cxnSp>
      <p:sp>
        <p:nvSpPr>
          <p:cNvPr id="12983" name="Google Shape;12983;p134"/>
          <p:cNvSpPr txBox="1"/>
          <p:nvPr/>
        </p:nvSpPr>
        <p:spPr>
          <a:xfrm>
            <a:off x="1228875" y="4057375"/>
            <a:ext cx="1409700" cy="33870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1200"/>
              </a:spcBef>
              <a:spcAft>
                <a:spcPts val="0"/>
              </a:spcAft>
              <a:buNone/>
            </a:pPr>
            <a:r>
              <a:rPr lang="en" sz="1000" b="1">
                <a:solidFill>
                  <a:schemeClr val="dk1"/>
                </a:solidFill>
                <a:latin typeface="Inter"/>
                <a:ea typeface="Inter"/>
                <a:cs typeface="Inter"/>
                <a:sym typeface="Inter"/>
              </a:rPr>
              <a:t>2 Business Days </a:t>
            </a:r>
            <a:endParaRPr b="1"/>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E2F0F9">
            <a:alpha val="58040"/>
          </a:srgbClr>
        </a:solidFill>
        <a:effectLst/>
      </p:bgPr>
    </p:bg>
    <p:spTree>
      <p:nvGrpSpPr>
        <p:cNvPr id="1" name="Shape 12987"/>
        <p:cNvGrpSpPr/>
        <p:nvPr/>
      </p:nvGrpSpPr>
      <p:grpSpPr>
        <a:xfrm>
          <a:off x="0" y="0"/>
          <a:ext cx="0" cy="0"/>
          <a:chOff x="0" y="0"/>
          <a:chExt cx="0" cy="0"/>
        </a:xfrm>
      </p:grpSpPr>
      <p:sp>
        <p:nvSpPr>
          <p:cNvPr id="12988" name="Google Shape;12988;p13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l" rtl="0">
              <a:lnSpc>
                <a:spcPct val="100000"/>
              </a:lnSpc>
              <a:spcBef>
                <a:spcPts val="0"/>
              </a:spcBef>
              <a:spcAft>
                <a:spcPts val="0"/>
              </a:spcAft>
              <a:buSzPts val="2400"/>
              <a:buNone/>
            </a:pPr>
            <a:r>
              <a:rPr lang="en"/>
              <a:t>Identity verification </a:t>
            </a:r>
            <a:endParaRPr/>
          </a:p>
        </p:txBody>
      </p:sp>
      <p:sp>
        <p:nvSpPr>
          <p:cNvPr id="12989" name="Google Shape;12989;p135"/>
          <p:cNvSpPr/>
          <p:nvPr/>
        </p:nvSpPr>
        <p:spPr>
          <a:xfrm>
            <a:off x="209850" y="1030800"/>
            <a:ext cx="1668900" cy="2950800"/>
          </a:xfrm>
          <a:prstGeom prst="roundRect">
            <a:avLst>
              <a:gd name="adj" fmla="val 5336"/>
            </a:avLst>
          </a:prstGeom>
          <a:solidFill>
            <a:schemeClr val="lt1"/>
          </a:solidFill>
          <a:ln>
            <a:noFill/>
          </a:ln>
          <a:effectLst>
            <a:outerShdw blurRad="514350" dist="114300" dir="5400000" algn="bl" rotWithShape="0">
              <a:schemeClr val="lt2">
                <a:alpha val="49800"/>
              </a:schemeClr>
            </a:outerShdw>
          </a:effectLst>
        </p:spPr>
        <p:txBody>
          <a:bodyPr spcFirstLastPara="1" wrap="square" lIns="146300" tIns="1371600" rIns="146300" bIns="914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You Provide Information </a:t>
            </a:r>
            <a:endParaRPr sz="1200" b="0" i="0" u="none" strike="noStrike" cap="none">
              <a:solidFill>
                <a:schemeClr val="dk1"/>
              </a:solidFill>
              <a:latin typeface="Inter ExtraBold"/>
              <a:ea typeface="Inter ExtraBold"/>
              <a:cs typeface="Inter ExtraBold"/>
              <a:sym typeface="Inter ExtraBold"/>
            </a:endParaRPr>
          </a:p>
          <a:p>
            <a:pPr marL="0" marR="0" lvl="0" indent="0" algn="l" rtl="0">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WEX uses the  information you provided to verify your identity. </a:t>
            </a:r>
            <a:endParaRPr sz="1000" b="0" i="0" u="none" strike="noStrike" cap="none">
              <a:solidFill>
                <a:schemeClr val="dk1"/>
              </a:solidFill>
              <a:latin typeface="Inter"/>
              <a:ea typeface="Inter"/>
              <a:cs typeface="Inter"/>
              <a:sym typeface="Inter"/>
            </a:endParaRPr>
          </a:p>
        </p:txBody>
      </p:sp>
      <p:pic>
        <p:nvPicPr>
          <p:cNvPr id="12990" name="Google Shape;12990;p135"/>
          <p:cNvPicPr preferRelativeResize="0"/>
          <p:nvPr/>
        </p:nvPicPr>
        <p:blipFill rotWithShape="1">
          <a:blip r:embed="rId3">
            <a:alphaModFix/>
          </a:blip>
          <a:srcRect t="34172" b="21274"/>
          <a:stretch/>
        </p:blipFill>
        <p:spPr>
          <a:xfrm>
            <a:off x="209839" y="1030775"/>
            <a:ext cx="1668900" cy="1000200"/>
          </a:xfrm>
          <a:prstGeom prst="round2SameRect">
            <a:avLst>
              <a:gd name="adj1" fmla="val 7151"/>
              <a:gd name="adj2" fmla="val 0"/>
            </a:avLst>
          </a:prstGeom>
          <a:noFill/>
          <a:ln>
            <a:noFill/>
          </a:ln>
        </p:spPr>
      </p:pic>
      <p:sp>
        <p:nvSpPr>
          <p:cNvPr id="12991" name="Google Shape;12991;p135"/>
          <p:cNvSpPr/>
          <p:nvPr/>
        </p:nvSpPr>
        <p:spPr>
          <a:xfrm>
            <a:off x="1988700" y="1030800"/>
            <a:ext cx="1668900" cy="2950800"/>
          </a:xfrm>
          <a:prstGeom prst="roundRect">
            <a:avLst>
              <a:gd name="adj" fmla="val 5336"/>
            </a:avLst>
          </a:prstGeom>
          <a:solidFill>
            <a:schemeClr val="lt1"/>
          </a:solidFill>
          <a:ln>
            <a:noFill/>
          </a:ln>
          <a:effectLst>
            <a:outerShdw blurRad="514350" dist="114300" dir="5400000" algn="bl" rotWithShape="0">
              <a:schemeClr val="lt2">
                <a:alpha val="49800"/>
              </a:schemeClr>
            </a:outerShdw>
          </a:effectLst>
        </p:spPr>
        <p:txBody>
          <a:bodyPr spcFirstLastPara="1" wrap="square" lIns="146300" tIns="1371600" rIns="146300" bIns="914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 Try to Verify Your Identity </a:t>
            </a:r>
            <a:endParaRPr sz="1200" b="0" i="0" u="none" strike="noStrike" cap="none">
              <a:solidFill>
                <a:schemeClr val="dk1"/>
              </a:solidFill>
              <a:latin typeface="Inter ExtraBold"/>
              <a:ea typeface="Inter ExtraBold"/>
              <a:cs typeface="Inter ExtraBold"/>
              <a:sym typeface="Inter ExtraBold"/>
            </a:endParaRPr>
          </a:p>
          <a:p>
            <a:pPr marL="0" marR="0" lvl="0" indent="0" algn="l" rtl="0">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Your account is blocked and your debit card is suspended during the verification process. </a:t>
            </a:r>
            <a:endParaRPr sz="1000" b="0" i="0" u="none" strike="noStrike" cap="none">
              <a:solidFill>
                <a:schemeClr val="dk1"/>
              </a:solidFill>
              <a:latin typeface="Inter"/>
              <a:ea typeface="Inter"/>
              <a:cs typeface="Inter"/>
              <a:sym typeface="Inter"/>
            </a:endParaRPr>
          </a:p>
        </p:txBody>
      </p:sp>
      <p:pic>
        <p:nvPicPr>
          <p:cNvPr id="12992" name="Google Shape;12992;p135"/>
          <p:cNvPicPr preferRelativeResize="0"/>
          <p:nvPr/>
        </p:nvPicPr>
        <p:blipFill rotWithShape="1">
          <a:blip r:embed="rId4">
            <a:alphaModFix/>
          </a:blip>
          <a:srcRect l="59" r="59"/>
          <a:stretch/>
        </p:blipFill>
        <p:spPr>
          <a:xfrm>
            <a:off x="1988699" y="1030775"/>
            <a:ext cx="1664100" cy="989400"/>
          </a:xfrm>
          <a:prstGeom prst="round2SameRect">
            <a:avLst>
              <a:gd name="adj1" fmla="val 7151"/>
              <a:gd name="adj2" fmla="val 0"/>
            </a:avLst>
          </a:prstGeom>
          <a:noFill/>
          <a:ln>
            <a:noFill/>
          </a:ln>
        </p:spPr>
      </p:pic>
      <p:pic>
        <p:nvPicPr>
          <p:cNvPr id="12993" name="Google Shape;12993;p135"/>
          <p:cNvPicPr preferRelativeResize="0"/>
          <p:nvPr/>
        </p:nvPicPr>
        <p:blipFill rotWithShape="1">
          <a:blip r:embed="rId5">
            <a:alphaModFix/>
          </a:blip>
          <a:srcRect l="62" t="9966" r="10033"/>
          <a:stretch/>
        </p:blipFill>
        <p:spPr>
          <a:xfrm>
            <a:off x="209839" y="1030775"/>
            <a:ext cx="1664100" cy="989400"/>
          </a:xfrm>
          <a:prstGeom prst="round2SameRect">
            <a:avLst>
              <a:gd name="adj1" fmla="val 7151"/>
              <a:gd name="adj2" fmla="val 0"/>
            </a:avLst>
          </a:prstGeom>
          <a:noFill/>
          <a:ln>
            <a:noFill/>
          </a:ln>
        </p:spPr>
      </p:pic>
      <p:sp>
        <p:nvSpPr>
          <p:cNvPr id="12994" name="Google Shape;12994;p135"/>
          <p:cNvSpPr/>
          <p:nvPr/>
        </p:nvSpPr>
        <p:spPr>
          <a:xfrm>
            <a:off x="3767550" y="1030800"/>
            <a:ext cx="1668900" cy="2950800"/>
          </a:xfrm>
          <a:prstGeom prst="roundRect">
            <a:avLst>
              <a:gd name="adj" fmla="val 5336"/>
            </a:avLst>
          </a:prstGeom>
          <a:solidFill>
            <a:schemeClr val="lt1"/>
          </a:solidFill>
          <a:ln w="38100" cap="flat" cmpd="sng">
            <a:solidFill>
              <a:srgbClr val="FFBF3F"/>
            </a:solidFill>
            <a:prstDash val="solid"/>
            <a:round/>
            <a:headEnd type="none" w="sm" len="sm"/>
            <a:tailEnd type="none" w="sm" len="sm"/>
          </a:ln>
          <a:effectLst>
            <a:outerShdw blurRad="514350" dist="114300" dir="5400000" algn="bl" rotWithShape="0">
              <a:schemeClr val="lt2">
                <a:alpha val="49800"/>
              </a:schemeClr>
            </a:outerShdw>
          </a:effectLst>
        </p:spPr>
        <p:txBody>
          <a:bodyPr spcFirstLastPara="1" wrap="square" lIns="146300" tIns="1371600" rIns="146300" bIns="91425" anchor="t"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a:solidFill>
                  <a:schemeClr val="dk1"/>
                </a:solidFill>
                <a:latin typeface="Inter ExtraBold"/>
                <a:ea typeface="Inter ExtraBold"/>
                <a:cs typeface="Inter ExtraBold"/>
                <a:sym typeface="Inter ExtraBold"/>
              </a:rPr>
              <a:t>WEX Will Request Documentation </a:t>
            </a:r>
            <a:endParaRPr sz="1200" b="0" i="0" u="none" strike="noStrike" cap="none">
              <a:solidFill>
                <a:schemeClr val="dk1"/>
              </a:solidFill>
              <a:latin typeface="Inter ExtraBold"/>
              <a:ea typeface="Inter ExtraBold"/>
              <a:cs typeface="Inter ExtraBold"/>
              <a:sym typeface="Inter ExtraBold"/>
            </a:endParaRPr>
          </a:p>
          <a:p>
            <a:pPr marL="0" marR="0" lvl="0" indent="0" algn="l" rtl="0">
              <a:lnSpc>
                <a:spcPct val="115000"/>
              </a:lnSpc>
              <a:spcBef>
                <a:spcPts val="1200"/>
              </a:spcBef>
              <a:spcAft>
                <a:spcPts val="0"/>
              </a:spcAft>
              <a:buClr>
                <a:srgbClr val="000000"/>
              </a:buClr>
              <a:buSzPts val="1000"/>
              <a:buFont typeface="Arial"/>
              <a:buNone/>
            </a:pPr>
            <a:r>
              <a:rPr lang="en" sz="1000">
                <a:solidFill>
                  <a:schemeClr val="dk1"/>
                </a:solidFill>
                <a:latin typeface="Inter"/>
                <a:ea typeface="Inter"/>
                <a:cs typeface="Inter"/>
                <a:sym typeface="Inter"/>
              </a:rPr>
              <a:t>If your identity cannot be verified, we will ask for proof of your identity.  </a:t>
            </a:r>
            <a:endParaRPr sz="1000" b="0" i="0" u="none" strike="noStrike" cap="none">
              <a:solidFill>
                <a:schemeClr val="dk1"/>
              </a:solidFill>
              <a:latin typeface="Inter"/>
              <a:ea typeface="Inter"/>
              <a:cs typeface="Inter"/>
              <a:sym typeface="Inter"/>
            </a:endParaRPr>
          </a:p>
        </p:txBody>
      </p:sp>
      <p:pic>
        <p:nvPicPr>
          <p:cNvPr id="12995" name="Google Shape;12995;p135"/>
          <p:cNvPicPr preferRelativeResize="0"/>
          <p:nvPr/>
        </p:nvPicPr>
        <p:blipFill rotWithShape="1">
          <a:blip r:embed="rId6">
            <a:alphaModFix/>
          </a:blip>
          <a:srcRect l="59" r="59"/>
          <a:stretch/>
        </p:blipFill>
        <p:spPr>
          <a:xfrm>
            <a:off x="3769800" y="1030775"/>
            <a:ext cx="1664100" cy="989400"/>
          </a:xfrm>
          <a:prstGeom prst="round2SameRect">
            <a:avLst>
              <a:gd name="adj1" fmla="val 7151"/>
              <a:gd name="adj2" fmla="val 0"/>
            </a:avLst>
          </a:prstGeom>
          <a:noFill/>
          <a:ln w="19050" cap="flat" cmpd="sng">
            <a:solidFill>
              <a:srgbClr val="FFBF3F"/>
            </a:solidFill>
            <a:prstDash val="solid"/>
            <a:round/>
            <a:headEnd type="none" w="sm" len="sm"/>
            <a:tailEnd type="none" w="sm" len="sm"/>
          </a:ln>
        </p:spPr>
      </p:pic>
      <p:grpSp>
        <p:nvGrpSpPr>
          <p:cNvPr id="12996" name="Google Shape;12996;p135"/>
          <p:cNvGrpSpPr/>
          <p:nvPr/>
        </p:nvGrpSpPr>
        <p:grpSpPr>
          <a:xfrm>
            <a:off x="859717" y="4053318"/>
            <a:ext cx="369147" cy="346803"/>
            <a:chOff x="640975" y="5289875"/>
            <a:chExt cx="89625" cy="84200"/>
          </a:xfrm>
        </p:grpSpPr>
        <p:sp>
          <p:nvSpPr>
            <p:cNvPr id="12997" name="Google Shape;12997;p135"/>
            <p:cNvSpPr/>
            <p:nvPr/>
          </p:nvSpPr>
          <p:spPr>
            <a:xfrm>
              <a:off x="666100" y="5289875"/>
              <a:ext cx="39375" cy="31025"/>
            </a:xfrm>
            <a:custGeom>
              <a:avLst/>
              <a:gdLst/>
              <a:ahLst/>
              <a:cxnLst/>
              <a:rect l="l" t="t" r="r" b="b"/>
              <a:pathLst>
                <a:path w="1575" h="1241" extrusionOk="0">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8" name="Google Shape;12998;p135"/>
            <p:cNvSpPr/>
            <p:nvPr/>
          </p:nvSpPr>
          <p:spPr>
            <a:xfrm>
              <a:off x="683250" y="5315850"/>
              <a:ext cx="5050" cy="42725"/>
            </a:xfrm>
            <a:custGeom>
              <a:avLst/>
              <a:gdLst/>
              <a:ahLst/>
              <a:cxnLst/>
              <a:rect l="l" t="t" r="r" b="b"/>
              <a:pathLst>
                <a:path w="202" h="1709" extrusionOk="0">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9" name="Google Shape;12999;p135"/>
            <p:cNvSpPr/>
            <p:nvPr/>
          </p:nvSpPr>
          <p:spPr>
            <a:xfrm>
              <a:off x="640975" y="5352275"/>
              <a:ext cx="89625" cy="21800"/>
            </a:xfrm>
            <a:custGeom>
              <a:avLst/>
              <a:gdLst/>
              <a:ahLst/>
              <a:cxnLst/>
              <a:rect l="l" t="t" r="r" b="b"/>
              <a:pathLst>
                <a:path w="3585" h="872" extrusionOk="0">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00" name="Google Shape;13000;p135"/>
          <p:cNvGrpSpPr/>
          <p:nvPr/>
        </p:nvGrpSpPr>
        <p:grpSpPr>
          <a:xfrm>
            <a:off x="2638567" y="4053318"/>
            <a:ext cx="369147" cy="346803"/>
            <a:chOff x="640975" y="5289875"/>
            <a:chExt cx="89625" cy="84200"/>
          </a:xfrm>
        </p:grpSpPr>
        <p:sp>
          <p:nvSpPr>
            <p:cNvPr id="13001" name="Google Shape;13001;p135"/>
            <p:cNvSpPr/>
            <p:nvPr/>
          </p:nvSpPr>
          <p:spPr>
            <a:xfrm>
              <a:off x="666100" y="5289875"/>
              <a:ext cx="39375" cy="31025"/>
            </a:xfrm>
            <a:custGeom>
              <a:avLst/>
              <a:gdLst/>
              <a:ahLst/>
              <a:cxnLst/>
              <a:rect l="l" t="t" r="r" b="b"/>
              <a:pathLst>
                <a:path w="1575" h="1241" extrusionOk="0">
                  <a:moveTo>
                    <a:pt x="787" y="286"/>
                  </a:moveTo>
                  <a:lnTo>
                    <a:pt x="1290" y="1039"/>
                  </a:lnTo>
                  <a:lnTo>
                    <a:pt x="285" y="1039"/>
                  </a:lnTo>
                  <a:lnTo>
                    <a:pt x="787" y="286"/>
                  </a:lnTo>
                  <a:close/>
                  <a:moveTo>
                    <a:pt x="787" y="1"/>
                  </a:moveTo>
                  <a:lnTo>
                    <a:pt x="737" y="18"/>
                  </a:lnTo>
                  <a:lnTo>
                    <a:pt x="704" y="51"/>
                  </a:lnTo>
                  <a:lnTo>
                    <a:pt x="17" y="1090"/>
                  </a:lnTo>
                  <a:lnTo>
                    <a:pt x="0" y="1140"/>
                  </a:lnTo>
                  <a:lnTo>
                    <a:pt x="17" y="1190"/>
                  </a:lnTo>
                  <a:lnTo>
                    <a:pt x="50" y="1224"/>
                  </a:lnTo>
                  <a:lnTo>
                    <a:pt x="101" y="1240"/>
                  </a:lnTo>
                  <a:lnTo>
                    <a:pt x="1474" y="1240"/>
                  </a:lnTo>
                  <a:lnTo>
                    <a:pt x="1525" y="1224"/>
                  </a:lnTo>
                  <a:lnTo>
                    <a:pt x="1558" y="1190"/>
                  </a:lnTo>
                  <a:lnTo>
                    <a:pt x="1575" y="1140"/>
                  </a:lnTo>
                  <a:lnTo>
                    <a:pt x="1558" y="1090"/>
                  </a:lnTo>
                  <a:lnTo>
                    <a:pt x="871" y="51"/>
                  </a:lnTo>
                  <a:lnTo>
                    <a:pt x="838" y="18"/>
                  </a:lnTo>
                  <a:lnTo>
                    <a:pt x="787"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2" name="Google Shape;13002;p135"/>
            <p:cNvSpPr/>
            <p:nvPr/>
          </p:nvSpPr>
          <p:spPr>
            <a:xfrm>
              <a:off x="683250" y="5315850"/>
              <a:ext cx="5050" cy="42725"/>
            </a:xfrm>
            <a:custGeom>
              <a:avLst/>
              <a:gdLst/>
              <a:ahLst/>
              <a:cxnLst/>
              <a:rect l="l" t="t" r="r" b="b"/>
              <a:pathLst>
                <a:path w="202" h="1709" extrusionOk="0">
                  <a:moveTo>
                    <a:pt x="101" y="0"/>
                  </a:moveTo>
                  <a:lnTo>
                    <a:pt x="68" y="17"/>
                  </a:lnTo>
                  <a:lnTo>
                    <a:pt x="34" y="34"/>
                  </a:lnTo>
                  <a:lnTo>
                    <a:pt x="1" y="67"/>
                  </a:lnTo>
                  <a:lnTo>
                    <a:pt x="1" y="101"/>
                  </a:lnTo>
                  <a:lnTo>
                    <a:pt x="1" y="1608"/>
                  </a:lnTo>
                  <a:lnTo>
                    <a:pt x="1" y="1642"/>
                  </a:lnTo>
                  <a:lnTo>
                    <a:pt x="34" y="1675"/>
                  </a:lnTo>
                  <a:lnTo>
                    <a:pt x="68" y="1692"/>
                  </a:lnTo>
                  <a:lnTo>
                    <a:pt x="101" y="1709"/>
                  </a:lnTo>
                  <a:lnTo>
                    <a:pt x="135" y="1692"/>
                  </a:lnTo>
                  <a:lnTo>
                    <a:pt x="168" y="1675"/>
                  </a:lnTo>
                  <a:lnTo>
                    <a:pt x="185" y="1642"/>
                  </a:lnTo>
                  <a:lnTo>
                    <a:pt x="202" y="1608"/>
                  </a:lnTo>
                  <a:lnTo>
                    <a:pt x="202" y="101"/>
                  </a:lnTo>
                  <a:lnTo>
                    <a:pt x="185" y="67"/>
                  </a:lnTo>
                  <a:lnTo>
                    <a:pt x="168" y="34"/>
                  </a:lnTo>
                  <a:lnTo>
                    <a:pt x="135"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3" name="Google Shape;13003;p135"/>
            <p:cNvSpPr/>
            <p:nvPr/>
          </p:nvSpPr>
          <p:spPr>
            <a:xfrm>
              <a:off x="640975" y="5352275"/>
              <a:ext cx="89625" cy="21800"/>
            </a:xfrm>
            <a:custGeom>
              <a:avLst/>
              <a:gdLst/>
              <a:ahLst/>
              <a:cxnLst/>
              <a:rect l="l" t="t" r="r" b="b"/>
              <a:pathLst>
                <a:path w="3585" h="872" extrusionOk="0">
                  <a:moveTo>
                    <a:pt x="67" y="1"/>
                  </a:moveTo>
                  <a:lnTo>
                    <a:pt x="34" y="17"/>
                  </a:lnTo>
                  <a:lnTo>
                    <a:pt x="17" y="51"/>
                  </a:lnTo>
                  <a:lnTo>
                    <a:pt x="0" y="101"/>
                  </a:lnTo>
                  <a:lnTo>
                    <a:pt x="0" y="771"/>
                  </a:lnTo>
                  <a:lnTo>
                    <a:pt x="17" y="805"/>
                  </a:lnTo>
                  <a:lnTo>
                    <a:pt x="34" y="838"/>
                  </a:lnTo>
                  <a:lnTo>
                    <a:pt x="67" y="855"/>
                  </a:lnTo>
                  <a:lnTo>
                    <a:pt x="101" y="872"/>
                  </a:lnTo>
                  <a:lnTo>
                    <a:pt x="3484" y="872"/>
                  </a:lnTo>
                  <a:lnTo>
                    <a:pt x="3518" y="855"/>
                  </a:lnTo>
                  <a:lnTo>
                    <a:pt x="3551" y="838"/>
                  </a:lnTo>
                  <a:lnTo>
                    <a:pt x="3568" y="805"/>
                  </a:lnTo>
                  <a:lnTo>
                    <a:pt x="3585" y="771"/>
                  </a:lnTo>
                  <a:lnTo>
                    <a:pt x="3585" y="101"/>
                  </a:lnTo>
                  <a:lnTo>
                    <a:pt x="3568" y="51"/>
                  </a:lnTo>
                  <a:lnTo>
                    <a:pt x="3551" y="17"/>
                  </a:lnTo>
                  <a:lnTo>
                    <a:pt x="3518" y="1"/>
                  </a:lnTo>
                  <a:lnTo>
                    <a:pt x="3434" y="1"/>
                  </a:lnTo>
                  <a:lnTo>
                    <a:pt x="3401" y="17"/>
                  </a:lnTo>
                  <a:lnTo>
                    <a:pt x="3384" y="51"/>
                  </a:lnTo>
                  <a:lnTo>
                    <a:pt x="3384" y="101"/>
                  </a:lnTo>
                  <a:lnTo>
                    <a:pt x="3384" y="671"/>
                  </a:lnTo>
                  <a:lnTo>
                    <a:pt x="201" y="671"/>
                  </a:lnTo>
                  <a:lnTo>
                    <a:pt x="201" y="101"/>
                  </a:lnTo>
                  <a:lnTo>
                    <a:pt x="201" y="51"/>
                  </a:lnTo>
                  <a:lnTo>
                    <a:pt x="184" y="17"/>
                  </a:lnTo>
                  <a:lnTo>
                    <a:pt x="151"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13004" name="Google Shape;13004;p135"/>
          <p:cNvCxnSpPr/>
          <p:nvPr/>
        </p:nvCxnSpPr>
        <p:spPr>
          <a:xfrm>
            <a:off x="1216152" y="4315968"/>
            <a:ext cx="1432200" cy="0"/>
          </a:xfrm>
          <a:prstGeom prst="straightConnector1">
            <a:avLst/>
          </a:prstGeom>
          <a:noFill/>
          <a:ln w="19050" cap="flat" cmpd="sng">
            <a:solidFill>
              <a:schemeClr val="dk1"/>
            </a:solidFill>
            <a:prstDash val="solid"/>
            <a:round/>
            <a:headEnd type="none" w="med" len="med"/>
            <a:tailEnd type="none" w="med" len="med"/>
          </a:ln>
        </p:spPr>
      </p:cxnSp>
      <p:sp>
        <p:nvSpPr>
          <p:cNvPr id="13005" name="Google Shape;13005;p135"/>
          <p:cNvSpPr txBox="1"/>
          <p:nvPr/>
        </p:nvSpPr>
        <p:spPr>
          <a:xfrm>
            <a:off x="1228875" y="4057375"/>
            <a:ext cx="1409700" cy="33870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1200"/>
              </a:spcBef>
              <a:spcAft>
                <a:spcPts val="0"/>
              </a:spcAft>
              <a:buNone/>
            </a:pPr>
            <a:r>
              <a:rPr lang="en" sz="1000" b="1">
                <a:solidFill>
                  <a:schemeClr val="dk1"/>
                </a:solidFill>
                <a:latin typeface="Inter"/>
                <a:ea typeface="Inter"/>
                <a:cs typeface="Inter"/>
                <a:sym typeface="Inter"/>
              </a:rPr>
              <a:t>2 Business Days </a:t>
            </a:r>
            <a:endParaRPr b="1"/>
          </a:p>
        </p:txBody>
      </p:sp>
      <p:pic>
        <p:nvPicPr>
          <p:cNvPr id="13006" name="Google Shape;13006;p135"/>
          <p:cNvPicPr preferRelativeResize="0"/>
          <p:nvPr/>
        </p:nvPicPr>
        <p:blipFill rotWithShape="1">
          <a:blip r:embed="rId7">
            <a:alphaModFix/>
          </a:blip>
          <a:srcRect t="5396" b="5396"/>
          <a:stretch/>
        </p:blipFill>
        <p:spPr>
          <a:xfrm>
            <a:off x="3769800" y="1030775"/>
            <a:ext cx="1664100" cy="989400"/>
          </a:xfrm>
          <a:prstGeom prst="round2SameRect">
            <a:avLst>
              <a:gd name="adj1" fmla="val 7151"/>
              <a:gd name="adj2" fmla="val 0"/>
            </a:avLst>
          </a:prstGeom>
          <a:noFill/>
          <a:ln>
            <a:noFill/>
          </a:ln>
        </p:spPr>
      </p:pic>
    </p:spTree>
  </p:cSld>
  <p:clrMapOvr>
    <a:masterClrMapping/>
  </p:clrMapOvr>
</p:sld>
</file>

<file path=ppt/theme/theme1.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item1.xml><?xml version="1.0" encoding="utf-8"?>
<VariableListDefinition name="AD_HOC" displayName="AD_HOC" id="c6106d30-a4d5-439a-b789-6075e564267e" isdomainofvalue="False" dataSourceId="f33b0678-4d04-481e-9eae-2acac30583eb"/>
</file>

<file path=customXml/item2.xml><?xml version="1.0" encoding="utf-8"?>
<VariableList UniqueId="c6106d30-a4d5-439a-b789-6075e564267e" Name="AD_HOC" ContentType="XML" MajorVersion="0" MinorVersion="1" isLocalCopy="False" IsBaseObject="False" DataSourceId="f33b0678-4d04-481e-9eae-2acac30583eb" DataSourceMajorVersion="0" DataSourceMinorVersion="1"/>
</file>

<file path=customXml/item3.xml><?xml version="1.0" encoding="utf-8"?>
<VariableListDefinition name="Computed" displayName="Computed" id="9ec5cd52-ab73-4b25-84d2-e929a7bdc73f" isdomainofvalue="False" dataSourceId="54f3c94f-ad49-4b98-96af-e1ae4d9e30be"/>
</file>

<file path=customXml/item4.xml><?xml version="1.0" encoding="utf-8"?>
<VariableList UniqueId="9ec5cd52-ab73-4b25-84d2-e929a7bdc73f" Name="Computed" ContentType="XML" MajorVersion="0" MinorVersion="1" isLocalCopy="False" IsBaseObject="False" DataSourceId="54f3c94f-ad49-4b98-96af-e1ae4d9e30be" DataSourceMajorVersion="0" DataSourceMinorVersion="1"/>
</file>

<file path=customXml/item5.xml><?xml version="1.0" encoding="utf-8"?>
<VariableListDefinition name="System" displayName="System" id="8660a818-05d6-4537-92db-ca7f0f5f4015" isdomainofvalue="False" dataSourceId="35aa6fa6-08f2-4129-b8ff-a7015e4e3983"/>
</file>

<file path=customXml/item6.xml><?xml version="1.0" encoding="utf-8"?>
<VariableList UniqueId="8660a818-05d6-4537-92db-ca7f0f5f4015" Name="System" ContentType="XML" MajorVersion="0" MinorVersion="1" isLocalCopy="False" IsBaseObject="False" DataSourceId="35aa6fa6-08f2-4129-b8ff-a7015e4e3983" DataSourceMajorVersion="0" DataSourceMinorVersion="1"/>
</file>

<file path=customXml/item7.xml><?xml version="1.0" encoding="utf-8"?>
<AllExternalAdhocVariableMappings/>
</file>

<file path=customXml/itemProps1.xml><?xml version="1.0" encoding="utf-8"?>
<ds:datastoreItem xmlns:ds="http://schemas.openxmlformats.org/officeDocument/2006/customXml" ds:itemID="{58442466-3071-40AD-901C-0F6CF99B3BD7}">
  <ds:schemaRefs/>
</ds:datastoreItem>
</file>

<file path=customXml/itemProps2.xml><?xml version="1.0" encoding="utf-8"?>
<ds:datastoreItem xmlns:ds="http://schemas.openxmlformats.org/officeDocument/2006/customXml" ds:itemID="{541C1B82-6AC4-4E84-9F3D-DC92D27F2086}">
  <ds:schemaRefs/>
</ds:datastoreItem>
</file>

<file path=customXml/itemProps3.xml><?xml version="1.0" encoding="utf-8"?>
<ds:datastoreItem xmlns:ds="http://schemas.openxmlformats.org/officeDocument/2006/customXml" ds:itemID="{145B4149-9334-45D3-9249-213010C77CD7}">
  <ds:schemaRefs/>
</ds:datastoreItem>
</file>

<file path=customXml/itemProps4.xml><?xml version="1.0" encoding="utf-8"?>
<ds:datastoreItem xmlns:ds="http://schemas.openxmlformats.org/officeDocument/2006/customXml" ds:itemID="{ADB4B073-E435-4CB8-B23C-BF7BDB89C89F}">
  <ds:schemaRefs/>
</ds:datastoreItem>
</file>

<file path=customXml/itemProps5.xml><?xml version="1.0" encoding="utf-8"?>
<ds:datastoreItem xmlns:ds="http://schemas.openxmlformats.org/officeDocument/2006/customXml" ds:itemID="{10B00EAE-7FA4-4686-89D9-340E1BAB8B7E}">
  <ds:schemaRefs/>
</ds:datastoreItem>
</file>

<file path=customXml/itemProps6.xml><?xml version="1.0" encoding="utf-8"?>
<ds:datastoreItem xmlns:ds="http://schemas.openxmlformats.org/officeDocument/2006/customXml" ds:itemID="{CF0EBC84-49CA-4486-8F83-CAC77685F169}">
  <ds:schemaRefs/>
</ds:datastoreItem>
</file>

<file path=customXml/itemProps7.xml><?xml version="1.0" encoding="utf-8"?>
<ds:datastoreItem xmlns:ds="http://schemas.openxmlformats.org/officeDocument/2006/customXml" ds:itemID="{1B6D3715-F45C-4872-88D0-6C570FDB3387}">
  <ds:schemaRefs/>
</ds:datastoreItem>
</file>

<file path=docProps/app.xml><?xml version="1.0" encoding="utf-8"?>
<Properties xmlns="http://schemas.openxmlformats.org/officeDocument/2006/extended-properties" xmlns:vt="http://schemas.openxmlformats.org/officeDocument/2006/docPropsVTypes">
  <TotalTime>0</TotalTime>
  <Words>2637</Words>
  <Application>Microsoft Office PowerPoint</Application>
  <PresentationFormat>On-screen Show (16:9)</PresentationFormat>
  <Paragraphs>318</Paragraphs>
  <Slides>41</Slides>
  <Notes>41</Notes>
  <HiddenSlides>1</HiddenSlides>
  <MMClips>0</MMClips>
  <ScaleCrop>false</ScaleCrop>
  <HeadingPairs>
    <vt:vector size="6" baseType="variant">
      <vt:variant>
        <vt:lpstr>Fonts Used</vt:lpstr>
      </vt:variant>
      <vt:variant>
        <vt:i4>9</vt:i4>
      </vt:variant>
      <vt:variant>
        <vt:lpstr>Theme</vt:lpstr>
      </vt:variant>
      <vt:variant>
        <vt:i4>4</vt:i4>
      </vt:variant>
      <vt:variant>
        <vt:lpstr>Slide Titles</vt:lpstr>
      </vt:variant>
      <vt:variant>
        <vt:i4>41</vt:i4>
      </vt:variant>
    </vt:vector>
  </HeadingPairs>
  <TitlesOfParts>
    <vt:vector size="54" baseType="lpstr">
      <vt:lpstr>Arial</vt:lpstr>
      <vt:lpstr>Inter Medium</vt:lpstr>
      <vt:lpstr>Times New Roman</vt:lpstr>
      <vt:lpstr>Inter</vt:lpstr>
      <vt:lpstr>Inter ExtraBold</vt:lpstr>
      <vt:lpstr>Calibri</vt:lpstr>
      <vt:lpstr>Inter Black</vt:lpstr>
      <vt:lpstr>Open Sans</vt:lpstr>
      <vt:lpstr>Tahoma</vt:lpstr>
      <vt:lpstr>Simple Light</vt:lpstr>
      <vt:lpstr>2_WEX Theme 2022</vt:lpstr>
      <vt:lpstr>WEX Theme 2022</vt:lpstr>
      <vt:lpstr>WEX Theme 2022</vt:lpstr>
      <vt:lpstr>PowerPoint Presentation</vt:lpstr>
      <vt:lpstr>Client name</vt:lpstr>
      <vt:lpstr>Getting started with Blocked Health Savings Accounts (HSAs) </vt:lpstr>
      <vt:lpstr>What is the USA PATRIOT Act?</vt:lpstr>
      <vt:lpstr>USA PATRIOT Act</vt:lpstr>
      <vt:lpstr>Identity verification </vt:lpstr>
      <vt:lpstr>Identity verification </vt:lpstr>
      <vt:lpstr>Identity verification </vt:lpstr>
      <vt:lpstr>Identity verification </vt:lpstr>
      <vt:lpstr>Additional documentation </vt:lpstr>
      <vt:lpstr>Additional documentation </vt:lpstr>
      <vt:lpstr>Additional documentation </vt:lpstr>
      <vt:lpstr>Additional documentation </vt:lpstr>
      <vt:lpstr>Identity verification </vt:lpstr>
      <vt:lpstr>Identity verification </vt:lpstr>
      <vt:lpstr>How to upload documents to validate a blocked HSA in your online account</vt:lpstr>
      <vt:lpstr>Upload documentation in your online account   </vt:lpstr>
      <vt:lpstr>Upload documentation in your online account  </vt:lpstr>
      <vt:lpstr>Upload documentation in your online account  </vt:lpstr>
      <vt:lpstr>Upload documentation in your online account  </vt:lpstr>
      <vt:lpstr>Upload documentation in your online account  </vt:lpstr>
      <vt:lpstr>Upload documentation in your online account  </vt:lpstr>
      <vt:lpstr>Upload documentation in your online account  </vt:lpstr>
      <vt:lpstr>How to upload documents to validate a blocked HSA in the WEX benefits mobile app</vt:lpstr>
      <vt:lpstr>PowerPoint Presentation</vt:lpstr>
      <vt:lpstr>PowerPoint Presentation</vt:lpstr>
      <vt:lpstr>PowerPoint Presentation</vt:lpstr>
      <vt:lpstr>PowerPoint Presentation</vt:lpstr>
      <vt:lpstr>PowerPoint Presentation</vt:lpstr>
      <vt:lpstr>PowerPoint Presentation</vt:lpstr>
      <vt:lpstr>How to accept terms and conditions in your HSA</vt:lpstr>
      <vt:lpstr>PowerPoint Presentation</vt:lpstr>
      <vt:lpstr>PowerPoint Presentation</vt:lpstr>
      <vt:lpstr>PowerPoint Presentation</vt:lpstr>
      <vt:lpstr>PowerPoint Presentation</vt:lpstr>
      <vt:lpstr>Accept terms and conditions in your online account   </vt:lpstr>
      <vt:lpstr>Upload documentation in your online account  </vt:lpstr>
      <vt:lpstr>Upload documentation in your online account  </vt:lpstr>
      <vt:lpstr>Upload documentation in your online account  </vt:lpstr>
      <vt:lpstr>Contact Participant Services Our Participant Services team is available Monday through Friday, from 6 a.m. to 9 p.m. CT, except holidays.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Lily Bruce-Ritchie</cp:lastModifiedBy>
  <cp:revision>1</cp:revision>
  <dcterms:modified xsi:type="dcterms:W3CDTF">2025-12-12T14:34:28Z</dcterms:modified>
</cp:coreProperties>
</file>