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8"/>
    <p:sldMasterId id="2147483696" r:id="rId9"/>
  </p:sldMasterIdLst>
  <p:notesMasterIdLst>
    <p:notesMasterId r:id="rId76"/>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2" r:id="rId74"/>
    <p:sldId id="321" r:id="rId75"/>
  </p:sldIdLst>
  <p:sldSz cx="9144000" cy="5143500" type="screen16x9"/>
  <p:notesSz cx="6858000" cy="9144000"/>
  <p:embeddedFontLst>
    <p:embeddedFont>
      <p:font typeface="Calibri" panose="020F0502020204030204" pitchFamily="34" charset="0"/>
      <p:regular r:id="rId77"/>
      <p:bold r:id="rId78"/>
      <p:italic r:id="rId79"/>
      <p:boldItalic r:id="rId80"/>
    </p:embeddedFont>
    <p:embeddedFont>
      <p:font typeface="Inter" panose="02000803000000020004" pitchFamily="50" charset="0"/>
      <p:regular r:id="rId81"/>
      <p:bold r:id="rId82"/>
      <p:italic r:id="rId83"/>
      <p:boldItalic r:id="rId84"/>
    </p:embeddedFont>
    <p:embeddedFont>
      <p:font typeface="Inter Black" panose="02000A03000000020004" pitchFamily="50" charset="0"/>
      <p:bold r:id="rId85"/>
      <p:boldItalic r:id="rId86"/>
    </p:embeddedFont>
    <p:embeddedFont>
      <p:font typeface="Inter ExtraBold" panose="020B0604020202020204" charset="0"/>
      <p:bold r:id="rId87"/>
      <p:boldItalic r:id="rId88"/>
    </p:embeddedFont>
    <p:embeddedFont>
      <p:font typeface="Inter Medium" panose="02000603000000020004" pitchFamily="50" charset="0"/>
      <p:regular r:id="rId89"/>
      <p:bold r:id="rId90"/>
      <p:italic r:id="rId91"/>
      <p:boldItalic r:id="rId92"/>
    </p:embeddedFont>
    <p:embeddedFont>
      <p:font typeface="Open Sans" panose="020B0606030504020204" pitchFamily="34" charset="0"/>
      <p:regular r:id="rId93"/>
      <p:bold r:id="rId94"/>
      <p:italic r:id="rId95"/>
      <p:boldItalic r:id="rId96"/>
    </p:embeddedFont>
    <p:embeddedFont>
      <p:font typeface="Tahoma" panose="020B0604030504040204" pitchFamily="34" charset="0"/>
      <p:regular r:id="rId97"/>
      <p:bold r:id="rId98"/>
    </p:embeddedFont>
  </p:embeddedFontLst>
  <p:custDataLst>
    <p:custData r:id="rId3"/>
    <p:custData r:id="rId4"/>
    <p:custData r:id="rId6"/>
    <p:custData r:id="rId5"/>
    <p:custData r:id="rId7"/>
    <p:custData r:id="rId2"/>
    <p:custData r:id="rId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1" d="100"/>
          <a:sy n="141" d="100"/>
        </p:scale>
        <p:origin x="744" y="21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font" Target="fonts/font3.fntdata"/><Relationship Id="rId102" Type="http://schemas.openxmlformats.org/officeDocument/2006/relationships/tableStyles" Target="tableStyles.xml"/><Relationship Id="rId5" Type="http://schemas.openxmlformats.org/officeDocument/2006/relationships/customXml" Target="../customXml/item5.xml"/><Relationship Id="rId90" Type="http://schemas.openxmlformats.org/officeDocument/2006/relationships/font" Target="fonts/font14.fntdata"/><Relationship Id="rId95" Type="http://schemas.openxmlformats.org/officeDocument/2006/relationships/font" Target="fonts/font19.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font" Target="fonts/font4.fntdata"/><Relationship Id="rId85" Type="http://schemas.openxmlformats.org/officeDocument/2006/relationships/font" Target="fonts/font9.fntdata"/><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notesMaster" Target="notesMasters/notesMaster1.xml"/><Relationship Id="rId97" Type="http://schemas.openxmlformats.org/officeDocument/2006/relationships/font" Target="fonts/font21.fntdata"/><Relationship Id="rId7" Type="http://schemas.openxmlformats.org/officeDocument/2006/relationships/customXml" Target="../customXml/item7.xml"/><Relationship Id="rId71" Type="http://schemas.openxmlformats.org/officeDocument/2006/relationships/slide" Target="slides/slide62.xml"/><Relationship Id="rId92"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11.fntdata"/><Relationship Id="rId61" Type="http://schemas.openxmlformats.org/officeDocument/2006/relationships/slide" Target="slides/slide52.xml"/><Relationship Id="rId82" Type="http://schemas.openxmlformats.org/officeDocument/2006/relationships/font" Target="fonts/font6.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font" Target="fonts/font1.fntdata"/><Relationship Id="rId100" Type="http://schemas.openxmlformats.org/officeDocument/2006/relationships/viewProps" Target="viewProps.xml"/><Relationship Id="rId8" Type="http://schemas.openxmlformats.org/officeDocument/2006/relationships/slideMaster" Target="slideMasters/slideMaster1.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17.fntdata"/><Relationship Id="rId98" Type="http://schemas.openxmlformats.org/officeDocument/2006/relationships/font" Target="fonts/font22.fntdata"/><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0"/>
        <p:cNvGrpSpPr/>
        <p:nvPr/>
      </p:nvGrpSpPr>
      <p:grpSpPr>
        <a:xfrm>
          <a:off x="0" y="0"/>
          <a:ext cx="0" cy="0"/>
          <a:chOff x="0" y="0"/>
          <a:chExt cx="0" cy="0"/>
        </a:xfrm>
      </p:grpSpPr>
      <p:sp>
        <p:nvSpPr>
          <p:cNvPr id="3421" name="Google Shape;3421;g1779276c38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2" name="Google Shape;3422;g1779276c38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1"/>
        <p:cNvGrpSpPr/>
        <p:nvPr/>
      </p:nvGrpSpPr>
      <p:grpSpPr>
        <a:xfrm>
          <a:off x="0" y="0"/>
          <a:ext cx="0" cy="0"/>
          <a:chOff x="0" y="0"/>
          <a:chExt cx="0" cy="0"/>
        </a:xfrm>
      </p:grpSpPr>
      <p:sp>
        <p:nvSpPr>
          <p:cNvPr id="3502" name="Google Shape;3502;g240a60980c6_2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3" name="Google Shape;3503;g240a60980c6_2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400">
                <a:solidFill>
                  <a:srgbClr val="231F20"/>
                </a:solidFill>
                <a:latin typeface="Open Sans"/>
                <a:ea typeface="Open Sans"/>
                <a:cs typeface="Open Sans"/>
                <a:sym typeface="Open Sans"/>
              </a:rPr>
              <a:t>After all the documentation is uploaded, select “Submit.”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1200"/>
              </a:spcAft>
              <a:buClr>
                <a:schemeClr val="dk1"/>
              </a:buClr>
              <a:buSzPts val="1100"/>
              <a:buFont typeface="Arial"/>
              <a:buNone/>
            </a:pPr>
            <a:r>
              <a:rPr lang="en">
                <a:solidFill>
                  <a:srgbClr val="231F20"/>
                </a:solidFill>
                <a:latin typeface="Tahoma"/>
                <a:ea typeface="Tahoma"/>
                <a:cs typeface="Tahoma"/>
                <a:sym typeface="Tahoma"/>
              </a:rPr>
              <a:t>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8"/>
        <p:cNvGrpSpPr/>
        <p:nvPr/>
      </p:nvGrpSpPr>
      <p:grpSpPr>
        <a:xfrm>
          <a:off x="0" y="0"/>
          <a:ext cx="0" cy="0"/>
          <a:chOff x="0" y="0"/>
          <a:chExt cx="0" cy="0"/>
        </a:xfrm>
      </p:grpSpPr>
      <p:sp>
        <p:nvSpPr>
          <p:cNvPr id="3509" name="Google Shape;3509;g240a60980c6_2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0" name="Google Shape;3510;g240a60980c6_2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close the window. From here, select “Next.”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a:solidFill>
                <a:srgbClr val="231F20"/>
              </a:solidFill>
              <a:latin typeface="Tahoma"/>
              <a:ea typeface="Tahoma"/>
              <a:cs typeface="Tahoma"/>
              <a:sym typeface="Tahom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5"/>
        <p:cNvGrpSpPr/>
        <p:nvPr/>
      </p:nvGrpSpPr>
      <p:grpSpPr>
        <a:xfrm>
          <a:off x="0" y="0"/>
          <a:ext cx="0" cy="0"/>
          <a:chOff x="0" y="0"/>
          <a:chExt cx="0" cy="0"/>
        </a:xfrm>
      </p:grpSpPr>
      <p:sp>
        <p:nvSpPr>
          <p:cNvPr id="3516" name="Google Shape;3516;g240a60980c6_2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7" name="Google Shape;3517;g240a60980c6_2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800"/>
              </a:spcAft>
              <a:buClr>
                <a:schemeClr val="dk1"/>
              </a:buClr>
              <a:buSzPts val="1100"/>
              <a:buFont typeface="Arial"/>
              <a:buNone/>
            </a:pPr>
            <a:r>
              <a:rPr lang="en" sz="1400">
                <a:solidFill>
                  <a:srgbClr val="231F20"/>
                </a:solidFill>
                <a:latin typeface="Open Sans"/>
                <a:ea typeface="Open Sans"/>
                <a:cs typeface="Open Sans"/>
                <a:sym typeface="Open Sans"/>
              </a:rPr>
              <a:t>You will again need to complete the required fields, and once completed, select “Next” at the bottom of the page.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3"/>
        <p:cNvGrpSpPr/>
        <p:nvPr/>
      </p:nvGrpSpPr>
      <p:grpSpPr>
        <a:xfrm>
          <a:off x="0" y="0"/>
          <a:ext cx="0" cy="0"/>
          <a:chOff x="0" y="0"/>
          <a:chExt cx="0" cy="0"/>
        </a:xfrm>
      </p:grpSpPr>
      <p:sp>
        <p:nvSpPr>
          <p:cNvPr id="3524" name="Google Shape;3524;g240a60980c6_2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5" name="Google Shape;3525;g240a60980c6_2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bring you to your transaction summary. </a:t>
            </a:r>
            <a:endParaRPr sz="1400">
              <a:solidFill>
                <a:srgbClr val="231F20"/>
              </a:solidFill>
              <a:latin typeface="Open Sans"/>
              <a:ea typeface="Open Sans"/>
              <a:cs typeface="Open Sans"/>
              <a:sym typeface="Open Sans"/>
            </a:endParaRPr>
          </a:p>
          <a:p>
            <a:pPr marL="0" lvl="0" indent="0" algn="l" rtl="0">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Review your transaction summary.  If changes are needed, select “Update.”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0"/>
        <p:cNvGrpSpPr/>
        <p:nvPr/>
      </p:nvGrpSpPr>
      <p:grpSpPr>
        <a:xfrm>
          <a:off x="0" y="0"/>
          <a:ext cx="0" cy="0"/>
          <a:chOff x="0" y="0"/>
          <a:chExt cx="0" cy="0"/>
        </a:xfrm>
      </p:grpSpPr>
      <p:sp>
        <p:nvSpPr>
          <p:cNvPr id="3531" name="Google Shape;3531;g240a60980c6_2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2" name="Google Shape;3532;g240a60980c6_2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800"/>
              </a:spcAft>
              <a:buClr>
                <a:schemeClr val="dk1"/>
              </a:buClr>
              <a:buSzPts val="1100"/>
              <a:buFont typeface="Arial"/>
              <a:buNone/>
            </a:pPr>
            <a:r>
              <a:rPr lang="en" sz="1400">
                <a:solidFill>
                  <a:schemeClr val="dk1"/>
                </a:solidFill>
                <a:latin typeface="Open Sans"/>
                <a:ea typeface="Open Sans"/>
                <a:cs typeface="Open Sans"/>
                <a:sym typeface="Open Sans"/>
              </a:rPr>
              <a:t>If all the information is correct, review the claim’s terms and conditions and then check the box indicating you have read, understand, and agree to them. </a:t>
            </a:r>
            <a:endParaRPr>
              <a:solidFill>
                <a:schemeClr val="dk1"/>
              </a:solidFill>
              <a:highlight>
                <a:srgbClr val="FFFFFF"/>
              </a:highlight>
              <a:latin typeface="Tahoma"/>
              <a:ea typeface="Tahoma"/>
              <a:cs typeface="Tahoma"/>
              <a:sym typeface="Tahom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7"/>
        <p:cNvGrpSpPr/>
        <p:nvPr/>
      </p:nvGrpSpPr>
      <p:grpSpPr>
        <a:xfrm>
          <a:off x="0" y="0"/>
          <a:ext cx="0" cy="0"/>
          <a:chOff x="0" y="0"/>
          <a:chExt cx="0" cy="0"/>
        </a:xfrm>
      </p:grpSpPr>
      <p:sp>
        <p:nvSpPr>
          <p:cNvPr id="3538" name="Google Shape;3538;g28291ad3268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9" name="Google Shape;3539;g28291ad3268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“Submit.” </a:t>
            </a:r>
            <a:endParaRPr sz="1400">
              <a:solidFill>
                <a:schemeClr val="dk1"/>
              </a:solidFill>
              <a:latin typeface="Open Sans"/>
              <a:ea typeface="Open Sans"/>
              <a:cs typeface="Open Sans"/>
              <a:sym typeface="Open Sans"/>
            </a:endParaRPr>
          </a:p>
          <a:p>
            <a:pPr marL="0" lvl="0" indent="0" algn="l" rtl="0">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You'll receive a confirmation message that verifies the claim was successfully submitted. You’ll be notified if further documentation is needed.  If you have an email address on file, you’ll be notified via email. Otherwise, you’ll be notified by mail. </a:t>
            </a:r>
            <a:endParaRPr sz="1400">
              <a:solidFill>
                <a:schemeClr val="dk1"/>
              </a:solidFill>
              <a:latin typeface="Open Sans"/>
              <a:ea typeface="Open Sans"/>
              <a:cs typeface="Open Sans"/>
              <a:sym typeface="Open Sans"/>
            </a:endParaRPr>
          </a:p>
          <a:p>
            <a:pPr marL="0" lvl="0" indent="0" algn="l" rtl="0">
              <a:lnSpc>
                <a:spcPct val="107916"/>
              </a:lnSpc>
              <a:spcBef>
                <a:spcPts val="80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lnSpc>
                <a:spcPct val="107916"/>
              </a:lnSpc>
              <a:spcBef>
                <a:spcPts val="800"/>
              </a:spcBef>
              <a:spcAft>
                <a:spcPts val="800"/>
              </a:spcAft>
              <a:buClr>
                <a:schemeClr val="dk1"/>
              </a:buClr>
              <a:buSzPts val="1100"/>
              <a:buFont typeface="Arial"/>
              <a:buNone/>
            </a:pPr>
            <a:r>
              <a:rPr lang="en" sz="1400">
                <a:solidFill>
                  <a:schemeClr val="dk1"/>
                </a:solidFill>
                <a:latin typeface="Open Sans"/>
                <a:ea typeface="Open Sans"/>
                <a:cs typeface="Open Sans"/>
                <a:sym typeface="Open Sans"/>
              </a:rPr>
              <a:t>Your documentation will typically be processed within two business days. Reimbursement will be issued as a direct deposit or mailed as a check, depending on your plan setup. </a:t>
            </a:r>
            <a:endParaRPr sz="1400">
              <a:solidFill>
                <a:schemeClr val="dk1"/>
              </a:solidFill>
              <a:highlight>
                <a:srgbClr val="FFFFFF"/>
              </a:highlight>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7"/>
        <p:cNvGrpSpPr/>
        <p:nvPr/>
      </p:nvGrpSpPr>
      <p:grpSpPr>
        <a:xfrm>
          <a:off x="0" y="0"/>
          <a:ext cx="0" cy="0"/>
          <a:chOff x="0" y="0"/>
          <a:chExt cx="0" cy="0"/>
        </a:xfrm>
      </p:grpSpPr>
      <p:sp>
        <p:nvSpPr>
          <p:cNvPr id="3548" name="Google Shape;3548;g13dd87ce0c9_0_9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9" name="Google Shape;3549;g13dd87ce0c9_0_9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Now, what if you’d like to send a check directly to a provider?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5"/>
        <p:cNvGrpSpPr/>
        <p:nvPr/>
      </p:nvGrpSpPr>
      <p:grpSpPr>
        <a:xfrm>
          <a:off x="0" y="0"/>
          <a:ext cx="0" cy="0"/>
          <a:chOff x="0" y="0"/>
          <a:chExt cx="0" cy="0"/>
        </a:xfrm>
      </p:grpSpPr>
      <p:sp>
        <p:nvSpPr>
          <p:cNvPr id="3556" name="Google Shape;3556;g23be065e7b4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7" name="Google Shape;3557;g23be065e7b4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send a reimbursement check directly to a provider in your online account, scroll down to the “I Want To” section on the “Home” tab.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Under the “I Want To” section, select “Send Payment.”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chemeClr val="dk1"/>
              </a:solidFill>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4"/>
        <p:cNvGrpSpPr/>
        <p:nvPr/>
      </p:nvGrpSpPr>
      <p:grpSpPr>
        <a:xfrm>
          <a:off x="0" y="0"/>
          <a:ext cx="0" cy="0"/>
          <a:chOff x="0" y="0"/>
          <a:chExt cx="0" cy="0"/>
        </a:xfrm>
      </p:grpSpPr>
      <p:sp>
        <p:nvSpPr>
          <p:cNvPr id="3565" name="Google Shape;3565;g240dae6a48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6" name="Google Shape;3566;g240dae6a48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pull up a new page showing your available balance, as well as fields to enter your claim information.   Complete the required fields.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In the “Pay To” field, open the drop-down menu and select “Someone Else.”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you’ve completed both fields, select “Next.”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chemeClr val="dk1"/>
              </a:solidFill>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3"/>
        <p:cNvGrpSpPr/>
        <p:nvPr/>
      </p:nvGrpSpPr>
      <p:grpSpPr>
        <a:xfrm>
          <a:off x="0" y="0"/>
          <a:ext cx="0" cy="0"/>
          <a:chOff x="0" y="0"/>
          <a:chExt cx="0" cy="0"/>
        </a:xfrm>
      </p:grpSpPr>
      <p:sp>
        <p:nvSpPr>
          <p:cNvPr id="3574" name="Google Shape;3574;g240dae6a483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5" name="Google Shape;3575;g240dae6a483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you will be required to enter information on the provider you wish to pay.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Complete the required fields.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chemeClr val="dk1"/>
              </a:solidFill>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3dd87ce0c9_0_9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3dd87ce0c9_0_9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Hello everyone, and welcome to your post-enrollment webinar, </a:t>
            </a:r>
            <a:r>
              <a:rPr lang="en" sz="1400" b="1">
                <a:solidFill>
                  <a:schemeClr val="dk1"/>
                </a:solidFill>
                <a:latin typeface="Open Sans"/>
                <a:ea typeface="Open Sans"/>
                <a:cs typeface="Open Sans"/>
                <a:sym typeface="Open Sans"/>
              </a:rPr>
              <a:t>Getting started with Claims, </a:t>
            </a:r>
            <a:r>
              <a:rPr lang="en" sz="1400">
                <a:solidFill>
                  <a:schemeClr val="dk1"/>
                </a:solidFill>
                <a:latin typeface="Open Sans"/>
                <a:ea typeface="Open Sans"/>
                <a:cs typeface="Open Sans"/>
                <a:sym typeface="Open Sans"/>
              </a:rPr>
              <a:t>presented by WEX.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br>
              <a:rPr lang="en" sz="1400">
                <a:solidFill>
                  <a:schemeClr val="dk1"/>
                </a:solidFill>
                <a:latin typeface="Open Sans"/>
                <a:ea typeface="Open Sans"/>
                <a:cs typeface="Open Sans"/>
                <a:sym typeface="Open Sans"/>
              </a:rPr>
            </a:br>
            <a:r>
              <a:rPr lang="en" sz="1400">
                <a:solidFill>
                  <a:schemeClr val="dk1"/>
                </a:solidFill>
                <a:latin typeface="Open Sans"/>
                <a:ea typeface="Open Sans"/>
                <a:cs typeface="Open Sans"/>
                <a:sym typeface="Open Sans"/>
              </a:rPr>
              <a:t>My name is ____________ and I am happy to be here with you today </a:t>
            </a:r>
            <a:r>
              <a:rPr lang="en" sz="1400" b="1">
                <a:solidFill>
                  <a:srgbClr val="231F20"/>
                </a:solidFill>
                <a:latin typeface="Open Sans"/>
                <a:ea typeface="Open Sans"/>
                <a:cs typeface="Open Sans"/>
                <a:sym typeface="Open Sans"/>
              </a:rPr>
              <a:t>as we go through the multiple ways you can file claims.</a:t>
            </a:r>
            <a:endParaRPr sz="1400" b="1">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Before we begin, I’d like to quickly mention- as we ask you to participate throughout the presentation, please keep in mind this is a live webinar in a group setting so we are unable to answer any questions regarding specific individual situations to protect your privacy. We are happy to answer any general questions you may have, and will be sure to provide you with our Participant Services Team contact information as well, as they are able to dig in further and help you with any specific or more confidential questions you may have.  With that - let’s get started!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6"/>
        <p:cNvGrpSpPr/>
        <p:nvPr/>
      </p:nvGrpSpPr>
      <p:grpSpPr>
        <a:xfrm>
          <a:off x="0" y="0"/>
          <a:ext cx="0" cy="0"/>
          <a:chOff x="0" y="0"/>
          <a:chExt cx="0" cy="0"/>
        </a:xfrm>
      </p:grpSpPr>
      <p:sp>
        <p:nvSpPr>
          <p:cNvPr id="3587" name="Google Shape;3587;g240dae6a483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8" name="Google Shape;3588;g240dae6a48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Next, search for your provider and select the appropriate option.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chemeClr val="dk1"/>
              </a:solidFill>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6"/>
        <p:cNvGrpSpPr/>
        <p:nvPr/>
      </p:nvGrpSpPr>
      <p:grpSpPr>
        <a:xfrm>
          <a:off x="0" y="0"/>
          <a:ext cx="0" cy="0"/>
          <a:chOff x="0" y="0"/>
          <a:chExt cx="0" cy="0"/>
        </a:xfrm>
      </p:grpSpPr>
      <p:sp>
        <p:nvSpPr>
          <p:cNvPr id="3617" name="Google Shape;3617;g240dae6a483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8" name="Google Shape;3618;g240dae6a483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Complete the required fields.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1"/>
        <p:cNvGrpSpPr/>
        <p:nvPr/>
      </p:nvGrpSpPr>
      <p:grpSpPr>
        <a:xfrm>
          <a:off x="0" y="0"/>
          <a:ext cx="0" cy="0"/>
          <a:chOff x="0" y="0"/>
          <a:chExt cx="0" cy="0"/>
        </a:xfrm>
      </p:grpSpPr>
      <p:sp>
        <p:nvSpPr>
          <p:cNvPr id="3642" name="Google Shape;3642;g240dae6a483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3" name="Google Shape;3643;g240dae6a483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You will need to provide receipt documentation for your claim.  Under “Receipts and Documentation,” select “Upload Valid Documentation</a:t>
            </a:r>
            <a:endParaRPr sz="1400">
              <a:solidFill>
                <a:srgbClr val="231F20"/>
              </a:solidFill>
              <a:latin typeface="Open Sans"/>
              <a:ea typeface="Open Sans"/>
              <a:cs typeface="Open Sans"/>
              <a:sym typeface="Open Sans"/>
            </a:endParaRPr>
          </a:p>
          <a:p>
            <a:pPr marL="0" lvl="0" indent="0" algn="l" rtl="0">
              <a:lnSpc>
                <a:spcPct val="107916"/>
              </a:lnSpc>
              <a:spcBef>
                <a:spcPts val="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chemeClr val="dk1"/>
              </a:solidFill>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6"/>
        <p:cNvGrpSpPr/>
        <p:nvPr/>
      </p:nvGrpSpPr>
      <p:grpSpPr>
        <a:xfrm>
          <a:off x="0" y="0"/>
          <a:ext cx="0" cy="0"/>
          <a:chOff x="0" y="0"/>
          <a:chExt cx="0" cy="0"/>
        </a:xfrm>
      </p:grpSpPr>
      <p:sp>
        <p:nvSpPr>
          <p:cNvPr id="3667" name="Google Shape;3667;g240e30be4d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8" name="Google Shape;3668;g240e30be4d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open a window for you to upload your receipt.  Select an image saved to your receipt organizer….</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chemeClr val="dk1"/>
              </a:solidFill>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4"/>
        <p:cNvGrpSpPr/>
        <p:nvPr/>
      </p:nvGrpSpPr>
      <p:grpSpPr>
        <a:xfrm>
          <a:off x="0" y="0"/>
          <a:ext cx="0" cy="0"/>
          <a:chOff x="0" y="0"/>
          <a:chExt cx="0" cy="0"/>
        </a:xfrm>
      </p:grpSpPr>
      <p:sp>
        <p:nvSpPr>
          <p:cNvPr id="3675" name="Google Shape;3675;g240e30be4de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6" name="Google Shape;3676;g240e30be4d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…or select “Browse for a file” and choose the file containing your receipt.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chemeClr val="dk1"/>
              </a:solidFill>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240e30be4d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240e30be4d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After all the documentation is uploaded, select “Submit.”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b="1">
              <a:solidFill>
                <a:schemeClr val="dk1"/>
              </a:solidFill>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4"/>
        <p:cNvGrpSpPr/>
        <p:nvPr/>
      </p:nvGrpSpPr>
      <p:grpSpPr>
        <a:xfrm>
          <a:off x="0" y="0"/>
          <a:ext cx="0" cy="0"/>
          <a:chOff x="0" y="0"/>
          <a:chExt cx="0" cy="0"/>
        </a:xfrm>
      </p:grpSpPr>
      <p:sp>
        <p:nvSpPr>
          <p:cNvPr id="3725" name="Google Shape;3725;g240e30be4de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6" name="Google Shape;3726;g240e30be4de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close the window. From here, select “Next.”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chemeClr val="dk1"/>
              </a:solidFill>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9"/>
        <p:cNvGrpSpPr/>
        <p:nvPr/>
      </p:nvGrpSpPr>
      <p:grpSpPr>
        <a:xfrm>
          <a:off x="0" y="0"/>
          <a:ext cx="0" cy="0"/>
          <a:chOff x="0" y="0"/>
          <a:chExt cx="0" cy="0"/>
        </a:xfrm>
      </p:grpSpPr>
      <p:sp>
        <p:nvSpPr>
          <p:cNvPr id="3750" name="Google Shape;3750;g240e30be4de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1" name="Google Shape;3751;g240e30be4d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be asked to provide claim details.  Enter the required fields and select, “Next.”</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chemeClr val="dk1"/>
              </a:solidFill>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7"/>
        <p:cNvGrpSpPr/>
        <p:nvPr/>
      </p:nvGrpSpPr>
      <p:grpSpPr>
        <a:xfrm>
          <a:off x="0" y="0"/>
          <a:ext cx="0" cy="0"/>
          <a:chOff x="0" y="0"/>
          <a:chExt cx="0" cy="0"/>
        </a:xfrm>
      </p:grpSpPr>
      <p:sp>
        <p:nvSpPr>
          <p:cNvPr id="3778" name="Google Shape;3778;g240e30be4de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9" name="Google Shape;3779;g240e30be4de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Review your transaction summary. If changes are needed, select “Update.”</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chemeClr val="dk1"/>
              </a:solidFill>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2"/>
        <p:cNvGrpSpPr/>
        <p:nvPr/>
      </p:nvGrpSpPr>
      <p:grpSpPr>
        <a:xfrm>
          <a:off x="0" y="0"/>
          <a:ext cx="0" cy="0"/>
          <a:chOff x="0" y="0"/>
          <a:chExt cx="0" cy="0"/>
        </a:xfrm>
      </p:grpSpPr>
      <p:sp>
        <p:nvSpPr>
          <p:cNvPr id="3803" name="Google Shape;3803;g240e30be4de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4" name="Google Shape;3804;g240e30be4de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all the information is correct, review the claim’s terms and conditions, and then select the box indicating you have read, understand, and agree to them.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chemeClr val="dk1"/>
              </a:solidFill>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3"/>
        <p:cNvGrpSpPr/>
        <p:nvPr/>
      </p:nvGrpSpPr>
      <p:grpSpPr>
        <a:xfrm>
          <a:off x="0" y="0"/>
          <a:ext cx="0" cy="0"/>
          <a:chOff x="0" y="0"/>
          <a:chExt cx="0" cy="0"/>
        </a:xfrm>
      </p:grpSpPr>
      <p:sp>
        <p:nvSpPr>
          <p:cNvPr id="3434" name="Google Shape;3434;g23bace351b7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5" name="Google Shape;3435;g23bace351b7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i="1">
                <a:solidFill>
                  <a:schemeClr val="dk1"/>
                </a:solidFill>
                <a:latin typeface="Open Sans"/>
                <a:ea typeface="Open Sans"/>
                <a:cs typeface="Open Sans"/>
                <a:sym typeface="Open Sans"/>
              </a:rPr>
              <a:t>***If slides are removed from the deck, please remember to remove that task from this slide image and text*** </a:t>
            </a:r>
            <a:endParaRPr sz="1400" b="1" i="1">
              <a:solidFill>
                <a:schemeClr val="dk1"/>
              </a:solidFill>
              <a:latin typeface="Open Sans"/>
              <a:ea typeface="Open Sans"/>
              <a:cs typeface="Open Sans"/>
              <a:sym typeface="Open Sans"/>
            </a:endParaRPr>
          </a:p>
          <a:p>
            <a:pPr marL="0" lvl="0" indent="0" algn="l" rtl="0">
              <a:spcBef>
                <a:spcPts val="0"/>
              </a:spcBef>
              <a:spcAft>
                <a:spcPts val="0"/>
              </a:spcAft>
              <a:buNone/>
            </a:pPr>
            <a:endParaRPr sz="1400" b="1" i="1">
              <a:solidFill>
                <a:schemeClr val="dk1"/>
              </a:solidFill>
              <a:latin typeface="Open Sans"/>
              <a:ea typeface="Open Sans"/>
              <a:cs typeface="Open Sans"/>
              <a:sym typeface="Open Sans"/>
            </a:endParaRPr>
          </a:p>
          <a:p>
            <a:pPr marL="0" lvl="0" indent="0" algn="l" rtl="0">
              <a:spcBef>
                <a:spcPts val="0"/>
              </a:spcBef>
              <a:spcAft>
                <a:spcPts val="0"/>
              </a:spcAft>
              <a:buNone/>
            </a:pPr>
            <a:r>
              <a:rPr lang="en" sz="1400">
                <a:solidFill>
                  <a:schemeClr val="dk1"/>
                </a:solidFill>
                <a:latin typeface="Open Sans"/>
                <a:ea typeface="Open Sans"/>
                <a:cs typeface="Open Sans"/>
                <a:sym typeface="Open Sans"/>
              </a:rPr>
              <a:t>During our time together, we will be covering:</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br>
              <a:rPr lang="en" sz="1200">
                <a:solidFill>
                  <a:schemeClr val="dk1"/>
                </a:solidFill>
                <a:latin typeface="Times New Roman"/>
                <a:ea typeface="Times New Roman"/>
                <a:cs typeface="Times New Roman"/>
                <a:sym typeface="Times New Roman"/>
              </a:rPr>
            </a:br>
            <a:endParaRPr sz="1200">
              <a:solidFill>
                <a:schemeClr val="dk1"/>
              </a:solidFill>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file a claim in your online account</a:t>
            </a:r>
            <a:endParaRPr sz="1400">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send a reimbursement check directly to a provider in your online account</a:t>
            </a:r>
            <a:endParaRPr sz="1400">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file a claim in the mobile app</a:t>
            </a:r>
            <a:endParaRPr sz="1400">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use the Explanation of Benefits (EOB) Smart Scan feature</a:t>
            </a:r>
            <a:endParaRPr sz="1400">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use the benefits mobile app eligible expense scanner</a:t>
            </a:r>
            <a:endParaRPr sz="1400">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submit a recurring dependent care claim form</a:t>
            </a:r>
            <a:endParaRPr sz="1400">
              <a:solidFill>
                <a:schemeClr val="dk1"/>
              </a:solidFill>
              <a:latin typeface="Open Sans"/>
              <a:ea typeface="Open Sans"/>
              <a:cs typeface="Open Sans"/>
              <a:sym typeface="Open Sans"/>
            </a:endParaRPr>
          </a:p>
          <a:p>
            <a:pPr marL="0" lvl="0" indent="0" algn="l" rtl="0">
              <a:spcBef>
                <a:spcPts val="0"/>
              </a:spcBef>
              <a:spcAft>
                <a:spcPts val="0"/>
              </a:spcAft>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As we go through, you may notice your online account or mobile app looks slightly different than those showing on the screen, depending on the plan or plan(s) you’re enrolled in, OR slight platform updates.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6"/>
        <p:cNvGrpSpPr/>
        <p:nvPr/>
      </p:nvGrpSpPr>
      <p:grpSpPr>
        <a:xfrm>
          <a:off x="0" y="0"/>
          <a:ext cx="0" cy="0"/>
          <a:chOff x="0" y="0"/>
          <a:chExt cx="0" cy="0"/>
        </a:xfrm>
      </p:grpSpPr>
      <p:sp>
        <p:nvSpPr>
          <p:cNvPr id="3847" name="Google Shape;3847;g240e30be4de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8" name="Google Shape;3848;g240e30be4de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chemeClr val="dk1"/>
              </a:solidFill>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g240e30be4de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g240e30be4de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400">
                <a:solidFill>
                  <a:srgbClr val="231F20"/>
                </a:solidFill>
                <a:latin typeface="Open Sans"/>
                <a:ea typeface="Open Sans"/>
                <a:cs typeface="Open Sans"/>
                <a:sym typeface="Open Sans"/>
              </a:rPr>
              <a:t>You will receive a confirmation message that verifies the claim was successfully submitted.</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documentation will typically be processed within two business days.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chemeClr val="dk1"/>
              </a:solidFill>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5"/>
        <p:cNvGrpSpPr/>
        <p:nvPr/>
      </p:nvGrpSpPr>
      <p:grpSpPr>
        <a:xfrm>
          <a:off x="0" y="0"/>
          <a:ext cx="0" cy="0"/>
          <a:chOff x="0" y="0"/>
          <a:chExt cx="0" cy="0"/>
        </a:xfrm>
      </p:grpSpPr>
      <p:sp>
        <p:nvSpPr>
          <p:cNvPr id="3936" name="Google Shape;3936;g242613a5fd9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7" name="Google Shape;3937;g242613a5fd9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What about the mobile app? </a:t>
            </a:r>
            <a:endParaRPr sz="1400">
              <a:solidFill>
                <a:srgbClr val="231F20"/>
              </a:solidFill>
              <a:latin typeface="Open Sans"/>
              <a:ea typeface="Open Sans"/>
              <a:cs typeface="Open Sans"/>
              <a:sym typeface="Open Sans"/>
            </a:endParaRPr>
          </a:p>
          <a:p>
            <a:pPr marL="0" lvl="0" indent="0" algn="l" rtl="0">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There are two ways to file a claim in the WEX benefits mobile app, depending on how you want funds to be transferred. </a:t>
            </a:r>
            <a:endParaRPr sz="1400">
              <a:solidFill>
                <a:srgbClr val="231F20"/>
              </a:solidFill>
              <a:latin typeface="Open Sans"/>
              <a:ea typeface="Open Sans"/>
              <a:cs typeface="Open Sans"/>
              <a:sym typeface="Open Sans"/>
            </a:endParaRPr>
          </a:p>
          <a:p>
            <a:pPr marL="0" lvl="0" indent="0" algn="l" rtl="0">
              <a:spcBef>
                <a:spcPts val="80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4"/>
        <p:cNvGrpSpPr/>
        <p:nvPr/>
      </p:nvGrpSpPr>
      <p:grpSpPr>
        <a:xfrm>
          <a:off x="0" y="0"/>
          <a:ext cx="0" cy="0"/>
          <a:chOff x="0" y="0"/>
          <a:chExt cx="0" cy="0"/>
        </a:xfrm>
      </p:grpSpPr>
      <p:sp>
        <p:nvSpPr>
          <p:cNvPr id="3945" name="Google Shape;3945;g242613a5fd9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6" name="Google Shape;3946;g242613a5fd9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you want to receive your benefit funds directly to make up for something you paid for out of pocket, select “Reimburse myself.”</a:t>
            </a:r>
            <a:endParaRPr>
              <a:solidFill>
                <a:srgbClr val="231F20"/>
              </a:solidFill>
              <a:latin typeface="Tahoma"/>
              <a:ea typeface="Tahoma"/>
              <a:cs typeface="Tahoma"/>
              <a:sym typeface="Tahoma"/>
            </a:endParaRPr>
          </a:p>
          <a:p>
            <a:pPr marL="0" lvl="0" indent="0" algn="l" rtl="0">
              <a:spcBef>
                <a:spcPts val="8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8"/>
        <p:cNvGrpSpPr/>
        <p:nvPr/>
      </p:nvGrpSpPr>
      <p:grpSpPr>
        <a:xfrm>
          <a:off x="0" y="0"/>
          <a:ext cx="0" cy="0"/>
          <a:chOff x="0" y="0"/>
          <a:chExt cx="0" cy="0"/>
        </a:xfrm>
      </p:grpSpPr>
      <p:sp>
        <p:nvSpPr>
          <p:cNvPr id="3959" name="Google Shape;3959;g243fa1f34e1_4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0" name="Google Shape;3960;g243fa1f34e1_4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you want to send your benefit funds directly to a provider to pay for an eligible expense, select “Send Payment.”</a:t>
            </a:r>
            <a:endParaRPr sz="1400">
              <a:solidFill>
                <a:srgbClr val="231F20"/>
              </a:solidFill>
              <a:latin typeface="Open Sans"/>
              <a:ea typeface="Open Sans"/>
              <a:cs typeface="Open Sans"/>
              <a:sym typeface="Open Sans"/>
            </a:endParaRPr>
          </a:p>
          <a:p>
            <a:pPr marL="0" lvl="0" indent="0" algn="l" rtl="0">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Both processes are similar, so we will demonstrate with the “Send Payment” option.</a:t>
            </a:r>
            <a:endParaRPr>
              <a:solidFill>
                <a:srgbClr val="231F20"/>
              </a:solidFill>
              <a:latin typeface="Tahoma"/>
              <a:ea typeface="Tahoma"/>
              <a:cs typeface="Tahoma"/>
              <a:sym typeface="Tahoma"/>
            </a:endParaRPr>
          </a:p>
          <a:p>
            <a:pPr marL="0" lvl="0" indent="0" algn="l" rtl="0">
              <a:spcBef>
                <a:spcPts val="8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2"/>
        <p:cNvGrpSpPr/>
        <p:nvPr/>
      </p:nvGrpSpPr>
      <p:grpSpPr>
        <a:xfrm>
          <a:off x="0" y="0"/>
          <a:ext cx="0" cy="0"/>
          <a:chOff x="0" y="0"/>
          <a:chExt cx="0" cy="0"/>
        </a:xfrm>
      </p:grpSpPr>
      <p:sp>
        <p:nvSpPr>
          <p:cNvPr id="3973" name="Google Shape;3973;g242613a5fd9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4" name="Google Shape;3974;g242613a5fd9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Select the plan from which you’re requesting reimbursement. </a:t>
            </a:r>
            <a:endParaRPr sz="1400" b="1">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6"/>
        <p:cNvGrpSpPr/>
        <p:nvPr/>
      </p:nvGrpSpPr>
      <p:grpSpPr>
        <a:xfrm>
          <a:off x="0" y="0"/>
          <a:ext cx="0" cy="0"/>
          <a:chOff x="0" y="0"/>
          <a:chExt cx="0" cy="0"/>
        </a:xfrm>
      </p:grpSpPr>
      <p:sp>
        <p:nvSpPr>
          <p:cNvPr id="3987" name="Google Shape;3987;g242613a5fd9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8" name="Google Shape;3988;g242613a5fd9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400">
                <a:solidFill>
                  <a:srgbClr val="231F20"/>
                </a:solidFill>
                <a:latin typeface="Open Sans"/>
                <a:ea typeface="Open Sans"/>
                <a:cs typeface="Open Sans"/>
                <a:sym typeface="Open Sans"/>
              </a:rPr>
              <a:t>You’ll need to select a payee for the claim. You can either add a new payee</a:t>
            </a:r>
            <a:r>
              <a:rPr lang="en">
                <a:solidFill>
                  <a:srgbClr val="231F20"/>
                </a:solidFill>
                <a:latin typeface="Tahoma"/>
                <a:ea typeface="Tahoma"/>
                <a:cs typeface="Tahoma"/>
                <a:sym typeface="Tahoma"/>
              </a:rPr>
              <a:t>…</a:t>
            </a: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0"/>
        <p:cNvGrpSpPr/>
        <p:nvPr/>
      </p:nvGrpSpPr>
      <p:grpSpPr>
        <a:xfrm>
          <a:off x="0" y="0"/>
          <a:ext cx="0" cy="0"/>
          <a:chOff x="0" y="0"/>
          <a:chExt cx="0" cy="0"/>
        </a:xfrm>
      </p:grpSpPr>
      <p:sp>
        <p:nvSpPr>
          <p:cNvPr id="4001" name="Google Shape;4001;g28291ad3268_3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2" name="Google Shape;4002;g28291ad3268_3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…or choose an existing payee from the list. </a:t>
            </a: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5"/>
        <p:cNvGrpSpPr/>
        <p:nvPr/>
      </p:nvGrpSpPr>
      <p:grpSpPr>
        <a:xfrm>
          <a:off x="0" y="0"/>
          <a:ext cx="0" cy="0"/>
          <a:chOff x="0" y="0"/>
          <a:chExt cx="0" cy="0"/>
        </a:xfrm>
      </p:grpSpPr>
      <p:sp>
        <p:nvSpPr>
          <p:cNvPr id="4016" name="Google Shape;4016;g242613a5fd9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7" name="Google Shape;4017;g242613a5fd9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you selected “Reimburse myself,” this screen will ask for your preferred payment method to receive the reimbursement.</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9"/>
        <p:cNvGrpSpPr/>
        <p:nvPr/>
      </p:nvGrpSpPr>
      <p:grpSpPr>
        <a:xfrm>
          <a:off x="0" y="0"/>
          <a:ext cx="0" cy="0"/>
          <a:chOff x="0" y="0"/>
          <a:chExt cx="0" cy="0"/>
        </a:xfrm>
      </p:grpSpPr>
      <p:sp>
        <p:nvSpPr>
          <p:cNvPr id="4030" name="Google Shape;4030;g242613a5fd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1" name="Google Shape;4031;g242613a5fd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Next, provide the claim details in the required fields.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240a60980c6_2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8" name="Google Shape;3458;g240a60980c6_2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Open Sans"/>
                <a:ea typeface="Open Sans"/>
                <a:cs typeface="Open Sans"/>
                <a:sym typeface="Open Sans"/>
              </a:rPr>
              <a:t>First things first, how to file a claim in your online account. </a:t>
            </a: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7"/>
        <p:cNvGrpSpPr/>
        <p:nvPr/>
      </p:nvGrpSpPr>
      <p:grpSpPr>
        <a:xfrm>
          <a:off x="0" y="0"/>
          <a:ext cx="0" cy="0"/>
          <a:chOff x="0" y="0"/>
          <a:chExt cx="0" cy="0"/>
        </a:xfrm>
      </p:grpSpPr>
      <p:sp>
        <p:nvSpPr>
          <p:cNvPr id="4048" name="Google Shape;4048;g242613a5fd9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9" name="Google Shape;4049;g242613a5fd9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scroll down to the “Receipts” section and select “Upload Receipt.”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1"/>
        <p:cNvGrpSpPr/>
        <p:nvPr/>
      </p:nvGrpSpPr>
      <p:grpSpPr>
        <a:xfrm>
          <a:off x="0" y="0"/>
          <a:ext cx="0" cy="0"/>
          <a:chOff x="0" y="0"/>
          <a:chExt cx="0" cy="0"/>
        </a:xfrm>
      </p:grpSpPr>
      <p:sp>
        <p:nvSpPr>
          <p:cNvPr id="4062" name="Google Shape;4062;g242613a5fd9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3" name="Google Shape;4063;g242613a5fd9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pull up a window for you to upload your receipt. You can either take a photo of the documentation, or upload an existing photo on your mobile device. </a:t>
            </a: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3"/>
        <p:cNvGrpSpPr/>
        <p:nvPr/>
      </p:nvGrpSpPr>
      <p:grpSpPr>
        <a:xfrm>
          <a:off x="0" y="0"/>
          <a:ext cx="0" cy="0"/>
          <a:chOff x="0" y="0"/>
          <a:chExt cx="0" cy="0"/>
        </a:xfrm>
      </p:grpSpPr>
      <p:sp>
        <p:nvSpPr>
          <p:cNvPr id="4074" name="Google Shape;4074;g242613a5fd9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5" name="Google Shape;4075;g242613a5fd9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 have uploaded your receipt, select “Submit.”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6"/>
        <p:cNvGrpSpPr/>
        <p:nvPr/>
      </p:nvGrpSpPr>
      <p:grpSpPr>
        <a:xfrm>
          <a:off x="0" y="0"/>
          <a:ext cx="0" cy="0"/>
          <a:chOff x="0" y="0"/>
          <a:chExt cx="0" cy="0"/>
        </a:xfrm>
      </p:grpSpPr>
      <p:sp>
        <p:nvSpPr>
          <p:cNvPr id="4087" name="Google Shape;4087;g242613a5fd9_0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8" name="Google Shape;4088;g242613a5fd9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receive a confirmation once your claim has been successfully submitted.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0"/>
        <p:cNvGrpSpPr/>
        <p:nvPr/>
      </p:nvGrpSpPr>
      <p:grpSpPr>
        <a:xfrm>
          <a:off x="0" y="0"/>
          <a:ext cx="0" cy="0"/>
          <a:chOff x="0" y="0"/>
          <a:chExt cx="0" cy="0"/>
        </a:xfrm>
      </p:grpSpPr>
      <p:sp>
        <p:nvSpPr>
          <p:cNvPr id="4101" name="Google Shape;4101;g242613a5f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2" name="Google Shape;4102;g242613a5f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let’s move on and look at how to use the Explanation of Benefits (or EOB) Smart Scan feature.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9"/>
        <p:cNvGrpSpPr/>
        <p:nvPr/>
      </p:nvGrpSpPr>
      <p:grpSpPr>
        <a:xfrm>
          <a:off x="0" y="0"/>
          <a:ext cx="0" cy="0"/>
          <a:chOff x="0" y="0"/>
          <a:chExt cx="0" cy="0"/>
        </a:xfrm>
      </p:grpSpPr>
      <p:sp>
        <p:nvSpPr>
          <p:cNvPr id="4110" name="Google Shape;4110;g242613a5fd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1" name="Google Shape;4111;g242613a5fd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To begin using the explanation of benefits, or EOB, Smart Scan tool in the benefits mobile app, select “Start Scanning.”</a:t>
            </a:r>
            <a:endParaRPr sz="1400">
              <a:solidFill>
                <a:srgbClr val="231F20"/>
              </a:solidFill>
              <a:latin typeface="Open Sans"/>
              <a:ea typeface="Open Sans"/>
              <a:cs typeface="Open Sans"/>
              <a:sym typeface="Open Sans"/>
            </a:endParaRPr>
          </a:p>
          <a:p>
            <a:pPr marL="0" lvl="0" indent="0" algn="l" rtl="0">
              <a:spcBef>
                <a:spcPts val="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2"/>
        <p:cNvGrpSpPr/>
        <p:nvPr/>
      </p:nvGrpSpPr>
      <p:grpSpPr>
        <a:xfrm>
          <a:off x="0" y="0"/>
          <a:ext cx="0" cy="0"/>
          <a:chOff x="0" y="0"/>
          <a:chExt cx="0" cy="0"/>
        </a:xfrm>
      </p:grpSpPr>
      <p:sp>
        <p:nvSpPr>
          <p:cNvPr id="4123" name="Google Shape;4123;g242613a5fd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4" name="Google Shape;4124;g242613a5fd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the type of EOB you will be scanning.</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3"/>
        <p:cNvGrpSpPr/>
        <p:nvPr/>
      </p:nvGrpSpPr>
      <p:grpSpPr>
        <a:xfrm>
          <a:off x="0" y="0"/>
          <a:ext cx="0" cy="0"/>
          <a:chOff x="0" y="0"/>
          <a:chExt cx="0" cy="0"/>
        </a:xfrm>
      </p:grpSpPr>
      <p:sp>
        <p:nvSpPr>
          <p:cNvPr id="4134" name="Google Shape;4134;g242613a5fd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5" name="Google Shape;4135;g242613a5fd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your insurance carrier from the list.</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5"/>
        <p:cNvGrpSpPr/>
        <p:nvPr/>
      </p:nvGrpSpPr>
      <p:grpSpPr>
        <a:xfrm>
          <a:off x="0" y="0"/>
          <a:ext cx="0" cy="0"/>
          <a:chOff x="0" y="0"/>
          <a:chExt cx="0" cy="0"/>
        </a:xfrm>
      </p:grpSpPr>
      <p:sp>
        <p:nvSpPr>
          <p:cNvPr id="4146" name="Google Shape;4146;g242613a5fd9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7" name="Google Shape;4147;g242613a5fd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upload an image, select “Add Pages.”</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9"/>
        <p:cNvGrpSpPr/>
        <p:nvPr/>
      </p:nvGrpSpPr>
      <p:grpSpPr>
        <a:xfrm>
          <a:off x="0" y="0"/>
          <a:ext cx="0" cy="0"/>
          <a:chOff x="0" y="0"/>
          <a:chExt cx="0" cy="0"/>
        </a:xfrm>
      </p:grpSpPr>
      <p:sp>
        <p:nvSpPr>
          <p:cNvPr id="4160" name="Google Shape;4160;g242613a5fd9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1" name="Google Shape;4161;g242613a5fd9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Then, choose the applicable upload method that contains your EOB image.</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5"/>
        <p:cNvGrpSpPr/>
        <p:nvPr/>
      </p:nvGrpSpPr>
      <p:grpSpPr>
        <a:xfrm>
          <a:off x="0" y="0"/>
          <a:ext cx="0" cy="0"/>
          <a:chOff x="0" y="0"/>
          <a:chExt cx="0" cy="0"/>
        </a:xfrm>
      </p:grpSpPr>
      <p:sp>
        <p:nvSpPr>
          <p:cNvPr id="3466" name="Google Shape;3466;g23d97356142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7" name="Google Shape;3467;g23d97356142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file a claim in your online account, you’ll first need to select “Reimburse Myself.”  </a:t>
            </a:r>
            <a:endParaRPr sz="1400">
              <a:solidFill>
                <a:srgbClr val="231F20"/>
              </a:solidFill>
              <a:latin typeface="Open Sans"/>
              <a:ea typeface="Open Sans"/>
              <a:cs typeface="Open Sans"/>
              <a:sym typeface="Open Sans"/>
            </a:endParaRPr>
          </a:p>
          <a:p>
            <a:pPr marL="0" lvl="0" indent="0" algn="l" rtl="0">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Be sure you’re not filing claims for expenses paid with your benefits debit card, as this could result in duplicate claim payments.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2"/>
        <p:cNvGrpSpPr/>
        <p:nvPr/>
      </p:nvGrpSpPr>
      <p:grpSpPr>
        <a:xfrm>
          <a:off x="0" y="0"/>
          <a:ext cx="0" cy="0"/>
          <a:chOff x="0" y="0"/>
          <a:chExt cx="0" cy="0"/>
        </a:xfrm>
      </p:grpSpPr>
      <p:sp>
        <p:nvSpPr>
          <p:cNvPr id="4173" name="Google Shape;4173;g242613a5fd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4" name="Google Shape;4174;g242613a5fd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can add more pages by selecting “Add Pages” and repeating the previous step.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6"/>
        <p:cNvGrpSpPr/>
        <p:nvPr/>
      </p:nvGrpSpPr>
      <p:grpSpPr>
        <a:xfrm>
          <a:off x="0" y="0"/>
          <a:ext cx="0" cy="0"/>
          <a:chOff x="0" y="0"/>
          <a:chExt cx="0" cy="0"/>
        </a:xfrm>
      </p:grpSpPr>
      <p:sp>
        <p:nvSpPr>
          <p:cNvPr id="4187" name="Google Shape;4187;g242613a5fd9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8" name="Google Shape;4188;g242613a5fd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Otherwise, select “Next.”</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9"/>
        <p:cNvGrpSpPr/>
        <p:nvPr/>
      </p:nvGrpSpPr>
      <p:grpSpPr>
        <a:xfrm>
          <a:off x="0" y="0"/>
          <a:ext cx="0" cy="0"/>
          <a:chOff x="0" y="0"/>
          <a:chExt cx="0" cy="0"/>
        </a:xfrm>
      </p:grpSpPr>
      <p:sp>
        <p:nvSpPr>
          <p:cNvPr id="4200" name="Google Shape;4200;g242613a5fd9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1" name="Google Shape;4201;g242613a5fd9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Review the information in the EOB summary section.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3"/>
        <p:cNvGrpSpPr/>
        <p:nvPr/>
      </p:nvGrpSpPr>
      <p:grpSpPr>
        <a:xfrm>
          <a:off x="0" y="0"/>
          <a:ext cx="0" cy="0"/>
          <a:chOff x="0" y="0"/>
          <a:chExt cx="0" cy="0"/>
        </a:xfrm>
      </p:grpSpPr>
      <p:sp>
        <p:nvSpPr>
          <p:cNvPr id="4214" name="Google Shape;4214;g242613a5fd9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5" name="Google Shape;4215;g242613a5fd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the scan is misread or the EOB is missing data, an error icon will appear next to the field where the information is missing.</a:t>
            </a: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9"/>
        <p:cNvGrpSpPr/>
        <p:nvPr/>
      </p:nvGrpSpPr>
      <p:grpSpPr>
        <a:xfrm>
          <a:off x="0" y="0"/>
          <a:ext cx="0" cy="0"/>
          <a:chOff x="0" y="0"/>
          <a:chExt cx="0" cy="0"/>
        </a:xfrm>
      </p:grpSpPr>
      <p:sp>
        <p:nvSpPr>
          <p:cNvPr id="4230" name="Google Shape;4230;g242613a5fd9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1" name="Google Shape;4231;g242613a5fd9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You can select “Try Again” at the top of the screen to upload a new image. </a:t>
            </a:r>
            <a:endParaRPr sz="1400" b="1">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6"/>
        <p:cNvGrpSpPr/>
        <p:nvPr/>
      </p:nvGrpSpPr>
      <p:grpSpPr>
        <a:xfrm>
          <a:off x="0" y="0"/>
          <a:ext cx="0" cy="0"/>
          <a:chOff x="0" y="0"/>
          <a:chExt cx="0" cy="0"/>
        </a:xfrm>
      </p:grpSpPr>
      <p:sp>
        <p:nvSpPr>
          <p:cNvPr id="4247" name="Google Shape;4247;g242613a5fd9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8" name="Google Shape;4248;g242613a5fd9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Or, manually enter the missing information yourself by selecting “Enter Missing Data.”</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3"/>
        <p:cNvGrpSpPr/>
        <p:nvPr/>
      </p:nvGrpSpPr>
      <p:grpSpPr>
        <a:xfrm>
          <a:off x="0" y="0"/>
          <a:ext cx="0" cy="0"/>
          <a:chOff x="0" y="0"/>
          <a:chExt cx="0" cy="0"/>
        </a:xfrm>
      </p:grpSpPr>
      <p:sp>
        <p:nvSpPr>
          <p:cNvPr id="4264" name="Google Shape;4264;g242613a5fd9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5" name="Google Shape;4265;g242613a5fd9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Once the information is confirmed, select the account from which you will pay and complete the remaining fields.</a:t>
            </a:r>
            <a:endParaRPr sz="1400">
              <a:solidFill>
                <a:srgbClr val="231F20"/>
              </a:solidFill>
              <a:latin typeface="Open Sans"/>
              <a:ea typeface="Open Sans"/>
              <a:cs typeface="Open Sans"/>
              <a:sym typeface="Open Sans"/>
            </a:endParaRPr>
          </a:p>
          <a:p>
            <a:pPr marL="0" lvl="0" indent="0" algn="l" rtl="0">
              <a:spcBef>
                <a:spcPts val="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6"/>
        <p:cNvGrpSpPr/>
        <p:nvPr/>
      </p:nvGrpSpPr>
      <p:grpSpPr>
        <a:xfrm>
          <a:off x="0" y="0"/>
          <a:ext cx="0" cy="0"/>
          <a:chOff x="0" y="0"/>
          <a:chExt cx="0" cy="0"/>
        </a:xfrm>
      </p:grpSpPr>
      <p:sp>
        <p:nvSpPr>
          <p:cNvPr id="4277" name="Google Shape;4277;g242613a5fd9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8" name="Google Shape;4278;g242613a5fd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Open Sans"/>
                <a:ea typeface="Open Sans"/>
                <a:cs typeface="Open Sans"/>
                <a:sym typeface="Open Sans"/>
              </a:rPr>
              <a:t>Now let’s look at how to use the mobile app eligible expense scanner. </a:t>
            </a:r>
            <a:endParaRPr sz="1400">
              <a:latin typeface="Open Sans"/>
              <a:ea typeface="Open Sans"/>
              <a:cs typeface="Open Sans"/>
              <a:sym typeface="Open Sans"/>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5"/>
        <p:cNvGrpSpPr/>
        <p:nvPr/>
      </p:nvGrpSpPr>
      <p:grpSpPr>
        <a:xfrm>
          <a:off x="0" y="0"/>
          <a:ext cx="0" cy="0"/>
          <a:chOff x="0" y="0"/>
          <a:chExt cx="0" cy="0"/>
        </a:xfrm>
      </p:grpSpPr>
      <p:sp>
        <p:nvSpPr>
          <p:cNvPr id="4286" name="Google Shape;4286;g242613a5fd9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7" name="Google Shape;4287;g242613a5fd9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use the benefits mobile app eligible expense scanner, select “Scan Item for Eligibility.”</a:t>
            </a: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9"/>
        <p:cNvGrpSpPr/>
        <p:nvPr/>
      </p:nvGrpSpPr>
      <p:grpSpPr>
        <a:xfrm>
          <a:off x="0" y="0"/>
          <a:ext cx="0" cy="0"/>
          <a:chOff x="0" y="0"/>
          <a:chExt cx="0" cy="0"/>
        </a:xfrm>
      </p:grpSpPr>
      <p:sp>
        <p:nvSpPr>
          <p:cNvPr id="4300" name="Google Shape;4300;g242613a5fd9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1" name="Google Shape;4301;g242613a5fd9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it’s your first time using the scanner, you’ll be asked to review the terms and conditions for using the scanner.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Read the terms, and then select the box indicating that you’ve read, understand, and agree to them.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3"/>
        <p:cNvGrpSpPr/>
        <p:nvPr/>
      </p:nvGrpSpPr>
      <p:grpSpPr>
        <a:xfrm>
          <a:off x="0" y="0"/>
          <a:ext cx="0" cy="0"/>
          <a:chOff x="0" y="0"/>
          <a:chExt cx="0" cy="0"/>
        </a:xfrm>
      </p:grpSpPr>
      <p:sp>
        <p:nvSpPr>
          <p:cNvPr id="3474" name="Google Shape;3474;g23d97356142_2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5" name="Google Shape;3475;g23d97356142_2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pull up a new page showing your available balance, as well as fields to enter your claim information.  Here, you will need to complete the required fields. </a:t>
            </a:r>
            <a:endParaRPr sz="1400">
              <a:solidFill>
                <a:srgbClr val="231F20"/>
              </a:solidFill>
              <a:latin typeface="Open Sans"/>
              <a:ea typeface="Open Sans"/>
              <a:cs typeface="Open Sans"/>
              <a:sym typeface="Open Sans"/>
            </a:endParaRPr>
          </a:p>
          <a:p>
            <a:pPr marL="0" lvl="0" indent="0" algn="l" rtl="0">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In the “Pay To” field, open the drop-down menu and select “Me.” </a:t>
            </a:r>
            <a:endParaRPr sz="1400">
              <a:solidFill>
                <a:srgbClr val="231F20"/>
              </a:solidFill>
              <a:latin typeface="Open Sans"/>
              <a:ea typeface="Open Sans"/>
              <a:cs typeface="Open Sans"/>
              <a:sym typeface="Open Sans"/>
            </a:endParaRPr>
          </a:p>
          <a:p>
            <a:pPr marL="0" lvl="0" indent="0" algn="l" rtl="0">
              <a:lnSpc>
                <a:spcPct val="107916"/>
              </a:lnSpc>
              <a:spcBef>
                <a:spcPts val="800"/>
              </a:spcBef>
              <a:spcAft>
                <a:spcPts val="80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3"/>
        <p:cNvGrpSpPr/>
        <p:nvPr/>
      </p:nvGrpSpPr>
      <p:grpSpPr>
        <a:xfrm>
          <a:off x="0" y="0"/>
          <a:ext cx="0" cy="0"/>
          <a:chOff x="0" y="0"/>
          <a:chExt cx="0" cy="0"/>
        </a:xfrm>
      </p:grpSpPr>
      <p:sp>
        <p:nvSpPr>
          <p:cNvPr id="4314" name="Google Shape;4314;g242613a5fd9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5" name="Google Shape;4315;g242613a5fd9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When the scanner opens, use your phone’s camera to scan the product’s barcode.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r>
              <a:rPr lang="en" sz="1400" b="1">
                <a:solidFill>
                  <a:srgbClr val="231F20"/>
                </a:solidFill>
                <a:latin typeface="Open Sans"/>
                <a:ea typeface="Open Sans"/>
                <a:cs typeface="Open Sans"/>
                <a:sym typeface="Open Sans"/>
              </a:rPr>
              <a:t> </a:t>
            </a:r>
            <a:endParaRPr sz="1400" b="1">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5"/>
        <p:cNvGrpSpPr/>
        <p:nvPr/>
      </p:nvGrpSpPr>
      <p:grpSpPr>
        <a:xfrm>
          <a:off x="0" y="0"/>
          <a:ext cx="0" cy="0"/>
          <a:chOff x="0" y="0"/>
          <a:chExt cx="0" cy="0"/>
        </a:xfrm>
      </p:grpSpPr>
      <p:sp>
        <p:nvSpPr>
          <p:cNvPr id="4326" name="Google Shape;4326;g242613a5fd9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7" name="Google Shape;4327;g242613a5fd9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scanner will display a message to verify whether or not the item is an eligible expense based on your plan.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can scan up to one hundred barcodes per month.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1"/>
        <p:cNvGrpSpPr/>
        <p:nvPr/>
      </p:nvGrpSpPr>
      <p:grpSpPr>
        <a:xfrm>
          <a:off x="0" y="0"/>
          <a:ext cx="0" cy="0"/>
          <a:chOff x="0" y="0"/>
          <a:chExt cx="0" cy="0"/>
        </a:xfrm>
      </p:grpSpPr>
      <p:sp>
        <p:nvSpPr>
          <p:cNvPr id="4342" name="Google Shape;4342;g242613a5fd9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3" name="Google Shape;4343;g242613a5fd9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what can you do specifically for your dependent care account? Eliminate the need to file claims throughout the year for dependent care expenses by enrolling in recurring dependent care reimbursement. </a:t>
            </a:r>
            <a:endParaRPr/>
          </a:p>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0"/>
        <p:cNvGrpSpPr/>
        <p:nvPr/>
      </p:nvGrpSpPr>
      <p:grpSpPr>
        <a:xfrm>
          <a:off x="0" y="0"/>
          <a:ext cx="0" cy="0"/>
          <a:chOff x="0" y="0"/>
          <a:chExt cx="0" cy="0"/>
        </a:xfrm>
      </p:grpSpPr>
      <p:sp>
        <p:nvSpPr>
          <p:cNvPr id="4351" name="Google Shape;4351;g28291ad3268_3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2" name="Google Shape;4352;g28291ad3268_3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Using the Recurring Dependent Care Request form, which can be found in the Videos &amp; Forms section of your online account, you are able to file for automatic recurring reimbursement for your eligible dependent care expenses. </a:t>
            </a:r>
            <a:endParaRPr sz="1400" b="1">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9"/>
        <p:cNvGrpSpPr/>
        <p:nvPr/>
      </p:nvGrpSpPr>
      <p:grpSpPr>
        <a:xfrm>
          <a:off x="0" y="0"/>
          <a:ext cx="0" cy="0"/>
          <a:chOff x="0" y="0"/>
          <a:chExt cx="0" cy="0"/>
        </a:xfrm>
      </p:grpSpPr>
      <p:sp>
        <p:nvSpPr>
          <p:cNvPr id="4360" name="Google Shape;4360;g242613a5fd9_0_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1" name="Google Shape;4361;g242613a5fd9_0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This process requires you to submit one form per year for each daycare provider you use. You and your daycare provider will complete the Recurring Dependent Care Request Form. You can submit the form by email, fax, mail, or upload directly through your online account. Once your form is processed, you will be automatically reimbursed throughout the plan year.</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2"/>
        <p:cNvGrpSpPr/>
        <p:nvPr/>
      </p:nvGrpSpPr>
      <p:grpSpPr>
        <a:xfrm>
          <a:off x="0" y="0"/>
          <a:ext cx="0" cy="0"/>
          <a:chOff x="0" y="0"/>
          <a:chExt cx="0" cy="0"/>
        </a:xfrm>
      </p:grpSpPr>
      <p:sp>
        <p:nvSpPr>
          <p:cNvPr id="10963" name="Google Shape;10963;g2f8901c336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64" name="Google Shape;10964;g2f8901c3363_1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dirty="0">
                <a:latin typeface="Arial"/>
                <a:ea typeface="Arial"/>
                <a:cs typeface="Arial"/>
                <a:sym typeface="Arial"/>
              </a:rPr>
              <a:t>For any questions or assistance you may need, our participant services team is available to you Monday through Friday from 6 am to 9 pm Central time.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r>
              <a:rPr lang="en" dirty="0">
                <a:latin typeface="Arial"/>
                <a:ea typeface="Arial"/>
                <a:cs typeface="Arial"/>
                <a:sym typeface="Arial"/>
              </a:rPr>
              <a:t>You have a variety of options to contact us.  You can </a:t>
            </a:r>
            <a:r>
              <a:rPr lang="en" dirty="0"/>
              <a:t>get support on our</a:t>
            </a:r>
            <a:r>
              <a:rPr lang="en" dirty="0">
                <a:latin typeface="Arial"/>
                <a:ea typeface="Arial"/>
                <a:cs typeface="Arial"/>
                <a:sym typeface="Arial"/>
              </a:rPr>
              <a:t> website at www.wexinc.com or call to speak to a participant services representative.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 i="1" dirty="0"/>
              <a:t>If participates ask for instructions…</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n" i="1" dirty="0"/>
              <a:t>Support on Website: </a:t>
            </a:r>
            <a:r>
              <a:rPr lang="en" i="1" dirty="0">
                <a:solidFill>
                  <a:schemeClr val="dk1"/>
                </a:solidFill>
              </a:rPr>
              <a:t>To access the form, follow the below steps:</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dirty="0">
                <a:solidFill>
                  <a:schemeClr val="dk1"/>
                </a:solidFill>
              </a:rPr>
              <a:t>Navigate to</a:t>
            </a:r>
            <a:r>
              <a:rPr lang="en" i="1" dirty="0">
                <a:solidFill>
                  <a:schemeClr val="dk1"/>
                </a:solidFill>
                <a:uFill>
                  <a:noFill/>
                </a:uFill>
                <a:hlinkClick r:id="rId3">
                  <a:extLst>
                    <a:ext uri="{A12FA001-AC4F-418D-AE19-62706E023703}">
                      <ahyp:hlinkClr xmlns:ahyp="http://schemas.microsoft.com/office/drawing/2018/hyperlinkcolor" val="tx"/>
                    </a:ext>
                  </a:extLst>
                </a:hlinkClick>
              </a:rPr>
              <a:t> </a:t>
            </a:r>
            <a:r>
              <a:rPr lang="en" i="1" dirty="0">
                <a:solidFill>
                  <a:schemeClr val="hlink"/>
                </a:solidFill>
                <a:uFill>
                  <a:noFill/>
                </a:uFill>
                <a:hlinkClick r:id="rId3"/>
              </a:rPr>
              <a:t>www.wexinc.com</a:t>
            </a:r>
            <a:r>
              <a:rPr lang="en" i="1" dirty="0">
                <a:solidFill>
                  <a:schemeClr val="dk1"/>
                </a:solidFill>
              </a:rPr>
              <a:t> &gt; Support &gt; Contact customer service team &gt; Contact WEX benefits.</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dirty="0">
                <a:solidFill>
                  <a:schemeClr val="dk1"/>
                </a:solidFill>
              </a:rPr>
              <a:t>Select the following:</a:t>
            </a:r>
            <a:endParaRPr i="1" dirty="0">
              <a:solidFill>
                <a:schemeClr val="dk1"/>
              </a:solidFill>
            </a:endParaRPr>
          </a:p>
          <a:p>
            <a:pPr marL="457200" lvl="0" indent="0" algn="l" rtl="0">
              <a:lnSpc>
                <a:spcPct val="115000"/>
              </a:lnSpc>
              <a:spcBef>
                <a:spcPts val="1200"/>
              </a:spcBef>
              <a:spcAft>
                <a:spcPts val="0"/>
              </a:spcAft>
              <a:buNone/>
            </a:pPr>
            <a:r>
              <a:rPr lang="en" i="1" dirty="0">
                <a:solidFill>
                  <a:schemeClr val="dk1"/>
                </a:solidFill>
              </a:rPr>
              <a:t>a.</a:t>
            </a:r>
            <a:r>
              <a:rPr lang="en" sz="700" i="1" dirty="0">
                <a:solidFill>
                  <a:schemeClr val="dk1"/>
                </a:solidFill>
                <a:latin typeface="Times New Roman"/>
                <a:ea typeface="Times New Roman"/>
                <a:cs typeface="Times New Roman"/>
                <a:sym typeface="Times New Roman"/>
              </a:rPr>
              <a:t>            </a:t>
            </a:r>
            <a:r>
              <a:rPr lang="en" i="1" dirty="0">
                <a:solidFill>
                  <a:schemeClr val="dk1"/>
                </a:solidFill>
              </a:rPr>
              <a:t>Type of Inquiry: Customer Service</a:t>
            </a:r>
            <a:endParaRPr i="1" dirty="0">
              <a:solidFill>
                <a:schemeClr val="dk1"/>
              </a:solidFill>
            </a:endParaRPr>
          </a:p>
          <a:p>
            <a:pPr marL="457200" lvl="0" indent="0" algn="l" rtl="0">
              <a:lnSpc>
                <a:spcPct val="115000"/>
              </a:lnSpc>
              <a:spcBef>
                <a:spcPts val="1200"/>
              </a:spcBef>
              <a:spcAft>
                <a:spcPts val="0"/>
              </a:spcAft>
              <a:buNone/>
            </a:pPr>
            <a:r>
              <a:rPr lang="en" i="1" dirty="0">
                <a:solidFill>
                  <a:schemeClr val="dk1"/>
                </a:solidFill>
              </a:rPr>
              <a:t>b.</a:t>
            </a:r>
            <a:r>
              <a:rPr lang="en" sz="700" i="1" dirty="0">
                <a:solidFill>
                  <a:schemeClr val="dk1"/>
                </a:solidFill>
                <a:latin typeface="Times New Roman"/>
                <a:ea typeface="Times New Roman"/>
                <a:cs typeface="Times New Roman"/>
                <a:sym typeface="Times New Roman"/>
              </a:rPr>
              <a:t>            </a:t>
            </a:r>
            <a:r>
              <a:rPr lang="en" i="1" dirty="0">
                <a:solidFill>
                  <a:schemeClr val="dk1"/>
                </a:solidFill>
              </a:rPr>
              <a:t>I am a: Employee/Participant</a:t>
            </a:r>
            <a:endParaRPr i="1" dirty="0">
              <a:solidFill>
                <a:schemeClr val="dk1"/>
              </a:solidFill>
            </a:endParaRPr>
          </a:p>
          <a:p>
            <a:pPr marL="457200" lvl="0" indent="-298450" algn="l" rtl="0">
              <a:lnSpc>
                <a:spcPct val="115000"/>
              </a:lnSpc>
              <a:spcBef>
                <a:spcPts val="1200"/>
              </a:spcBef>
              <a:spcAft>
                <a:spcPts val="0"/>
              </a:spcAft>
              <a:buClr>
                <a:schemeClr val="dk1"/>
              </a:buClr>
              <a:buSzPts val="1100"/>
              <a:buAutoNum type="arabicPeriod" startAt="3"/>
            </a:pPr>
            <a:r>
              <a:rPr lang="en" i="1" dirty="0">
                <a:solidFill>
                  <a:schemeClr val="dk1"/>
                </a:solidFill>
              </a:rPr>
              <a:t>Select “</a:t>
            </a:r>
            <a:r>
              <a:rPr lang="en" i="1" dirty="0">
                <a:solidFill>
                  <a:schemeClr val="hlink"/>
                </a:solidFill>
                <a:uFill>
                  <a:noFill/>
                </a:uFill>
                <a:hlinkClick r:id="rId4"/>
              </a:rPr>
              <a:t>WEX Benefits Support Center</a:t>
            </a:r>
            <a:r>
              <a:rPr lang="en" i="1" dirty="0">
                <a:solidFill>
                  <a:schemeClr val="dk1"/>
                </a:solidFill>
              </a:rPr>
              <a:t>”.</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Complete the form.</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A successful submission message will appear indicating that we'll be in touch.</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The employee/participant will receive an email response with additional details or resolution to their inquiry.</a:t>
            </a:r>
            <a:endParaRPr dirty="0"/>
          </a:p>
          <a:p>
            <a:pPr marL="0" lvl="0" indent="0" algn="l" rtl="0">
              <a:lnSpc>
                <a:spcPct val="100000"/>
              </a:lnSpc>
              <a:spcBef>
                <a:spcPts val="1200"/>
              </a:spcBef>
              <a:spcAft>
                <a:spcPts val="0"/>
              </a:spcAft>
              <a:buClr>
                <a:schemeClr val="dk1"/>
              </a:buClr>
              <a:buSzPts val="1200"/>
              <a:buFont typeface="Calibri"/>
              <a:buNone/>
            </a:pPr>
            <a:r>
              <a:rPr lang="en" i="1" dirty="0"/>
              <a:t>Form URL: </a:t>
            </a:r>
            <a:r>
              <a:rPr lang="en" i="1" u="sng" dirty="0">
                <a:solidFill>
                  <a:schemeClr val="hlink"/>
                </a:solidFill>
                <a:hlinkClick r:id="rId5"/>
              </a:rPr>
              <a:t>https://wexhealthinc.my.site.com/WEXbenefitscontactus/s/</a:t>
            </a:r>
            <a:endParaRPr i="1" dirty="0"/>
          </a:p>
          <a:p>
            <a:pPr marL="0" lvl="0" indent="0" algn="l" rtl="0">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9"/>
        <p:cNvGrpSpPr/>
        <p:nvPr/>
      </p:nvGrpSpPr>
      <p:grpSpPr>
        <a:xfrm>
          <a:off x="0" y="0"/>
          <a:ext cx="0" cy="0"/>
          <a:chOff x="0" y="0"/>
          <a:chExt cx="0" cy="0"/>
        </a:xfrm>
      </p:grpSpPr>
      <p:sp>
        <p:nvSpPr>
          <p:cNvPr id="4410" name="Google Shape;4410;g23eac8402dd_1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1" name="Google Shape;4411;g23eac8402dd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Open Sans"/>
                <a:ea typeface="Open Sans"/>
                <a:cs typeface="Open Sans"/>
                <a:sym typeface="Open Sans"/>
              </a:rPr>
              <a:t>I want to thank you for taking the time to be with me today and I hope you found this presentation both educational and enjoyable. </a:t>
            </a: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a:p>
            <a:pPr marL="0" lvl="0" indent="0" algn="l" rtl="0">
              <a:spcBef>
                <a:spcPts val="0"/>
              </a:spcBef>
              <a:spcAft>
                <a:spcPts val="0"/>
              </a:spcAft>
              <a:buNone/>
            </a:pPr>
            <a:r>
              <a:rPr lang="en" sz="1400">
                <a:latin typeface="Open Sans"/>
                <a:ea typeface="Open Sans"/>
                <a:cs typeface="Open Sans"/>
                <a:sym typeface="Open Sans"/>
              </a:rPr>
              <a:t>We’ve got some time to open up for questions now. As a reminder, please keep in mind this is live in a group setting, so in order to protect your privacy, it’s best to contact Participant Services directly for any specific individual situations. </a:t>
            </a:r>
            <a:endParaRPr sz="1400">
              <a:latin typeface="Open Sans"/>
              <a:ea typeface="Open Sans"/>
              <a:cs typeface="Open Sans"/>
              <a:sym typeface="Open Sans"/>
            </a:endParaRPr>
          </a:p>
          <a:p>
            <a:pPr marL="0" lvl="0" indent="0" algn="l" rtl="0">
              <a:spcBef>
                <a:spcPts val="0"/>
              </a:spcBef>
              <a:spcAft>
                <a:spcPts val="0"/>
              </a:spcAft>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0"/>
        <p:cNvGrpSpPr/>
        <p:nvPr/>
      </p:nvGrpSpPr>
      <p:grpSpPr>
        <a:xfrm>
          <a:off x="0" y="0"/>
          <a:ext cx="0" cy="0"/>
          <a:chOff x="0" y="0"/>
          <a:chExt cx="0" cy="0"/>
        </a:xfrm>
      </p:grpSpPr>
      <p:sp>
        <p:nvSpPr>
          <p:cNvPr id="3481" name="Google Shape;3481;g240a60980c6_2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2" name="Google Shape;3482;g240a60980c6_2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Under “Receipts and Documentation,” select “Upload Valid Documentation.”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7"/>
        <p:cNvGrpSpPr/>
        <p:nvPr/>
      </p:nvGrpSpPr>
      <p:grpSpPr>
        <a:xfrm>
          <a:off x="0" y="0"/>
          <a:ext cx="0" cy="0"/>
          <a:chOff x="0" y="0"/>
          <a:chExt cx="0" cy="0"/>
        </a:xfrm>
      </p:grpSpPr>
      <p:sp>
        <p:nvSpPr>
          <p:cNvPr id="3488" name="Google Shape;3488;g240a60980c6_2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9" name="Google Shape;3489;g240a60980c6_2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pull up a window requesting you to upload your documentation. Choose a receipt you’ve previously saved to your receipt organizer...</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4"/>
        <p:cNvGrpSpPr/>
        <p:nvPr/>
      </p:nvGrpSpPr>
      <p:grpSpPr>
        <a:xfrm>
          <a:off x="0" y="0"/>
          <a:ext cx="0" cy="0"/>
          <a:chOff x="0" y="0"/>
          <a:chExt cx="0" cy="0"/>
        </a:xfrm>
      </p:grpSpPr>
      <p:sp>
        <p:nvSpPr>
          <p:cNvPr id="3495" name="Google Shape;3495;g240a60980c6_2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6" name="Google Shape;3496;g240a60980c6_2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or select “Browse” and choose the file containing your receipt.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0" y="726875"/>
            <a:ext cx="4716600" cy="2052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16425"/>
            <a:ext cx="4716600" cy="114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57" name="Google Shape;57;p14"/>
          <p:cNvGrpSpPr/>
          <p:nvPr/>
        </p:nvGrpSpPr>
        <p:grpSpPr>
          <a:xfrm>
            <a:off x="7833119" y="4564515"/>
            <a:ext cx="1026629" cy="292418"/>
            <a:chOff x="238125" y="1822850"/>
            <a:chExt cx="7080200" cy="2016675"/>
          </a:xfrm>
        </p:grpSpPr>
        <p:sp>
          <p:nvSpPr>
            <p:cNvPr id="58" name="Google Shape;58;p1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w/chevron text container">
  <p:cSld name="TITLE_1">
    <p:bg>
      <p:bgPr>
        <a:solidFill>
          <a:schemeClr val="dk1"/>
        </a:solidFill>
        <a:effectLst/>
      </p:bgPr>
    </p:bg>
    <p:spTree>
      <p:nvGrpSpPr>
        <p:cNvPr id="1" name="Shape 65"/>
        <p:cNvGrpSpPr/>
        <p:nvPr/>
      </p:nvGrpSpPr>
      <p:grpSpPr>
        <a:xfrm>
          <a:off x="0" y="0"/>
          <a:ext cx="0" cy="0"/>
          <a:chOff x="0" y="0"/>
          <a:chExt cx="0" cy="0"/>
        </a:xfrm>
      </p:grpSpPr>
      <p:sp>
        <p:nvSpPr>
          <p:cNvPr id="66" name="Google Shape;66;p15"/>
          <p:cNvSpPr/>
          <p:nvPr/>
        </p:nvSpPr>
        <p:spPr>
          <a:xfrm>
            <a:off x="0" y="0"/>
            <a:ext cx="6410100" cy="5143500"/>
          </a:xfrm>
          <a:prstGeom prst="homePlate">
            <a:avLst>
              <a:gd name="adj" fmla="val 3981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txBox="1">
            <a:spLocks noGrp="1"/>
          </p:cNvSpPr>
          <p:nvPr>
            <p:ph type="ctrTitle"/>
          </p:nvPr>
        </p:nvSpPr>
        <p:spPr>
          <a:xfrm>
            <a:off x="311703" y="727441"/>
            <a:ext cx="4952700" cy="2052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68" name="Google Shape;68;p15"/>
          <p:cNvSpPr txBox="1">
            <a:spLocks noGrp="1"/>
          </p:cNvSpPr>
          <p:nvPr>
            <p:ph type="subTitle" idx="1"/>
          </p:nvPr>
        </p:nvSpPr>
        <p:spPr>
          <a:xfrm>
            <a:off x="311700" y="2816991"/>
            <a:ext cx="4336500" cy="114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pic>
        <p:nvPicPr>
          <p:cNvPr id="69" name="Google Shape;69;p15"/>
          <p:cNvPicPr preferRelativeResize="0"/>
          <p:nvPr/>
        </p:nvPicPr>
        <p:blipFill>
          <a:blip r:embed="rId2">
            <a:alphaModFix/>
          </a:blip>
          <a:stretch>
            <a:fillRect/>
          </a:stretch>
        </p:blipFill>
        <p:spPr>
          <a:xfrm>
            <a:off x="7834300" y="4564523"/>
            <a:ext cx="1025448" cy="292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lt title w/custom img">
  <p:cSld name="TITLE_1_1">
    <p:bg>
      <p:bgPr>
        <a:solidFill>
          <a:schemeClr val="lt1"/>
        </a:solidFill>
        <a:effectLst/>
      </p:bgPr>
    </p:bg>
    <p:spTree>
      <p:nvGrpSpPr>
        <p:cNvPr id="1" name="Shape 70"/>
        <p:cNvGrpSpPr/>
        <p:nvPr/>
      </p:nvGrpSpPr>
      <p:grpSpPr>
        <a:xfrm>
          <a:off x="0" y="0"/>
          <a:ext cx="0" cy="0"/>
          <a:chOff x="0" y="0"/>
          <a:chExt cx="0" cy="0"/>
        </a:xfrm>
      </p:grpSpPr>
      <p:sp>
        <p:nvSpPr>
          <p:cNvPr id="71" name="Google Shape;71;p16"/>
          <p:cNvSpPr txBox="1">
            <a:spLocks noGrp="1"/>
          </p:cNvSpPr>
          <p:nvPr>
            <p:ph type="ctrTitle"/>
          </p:nvPr>
        </p:nvSpPr>
        <p:spPr>
          <a:xfrm>
            <a:off x="311700" y="1979275"/>
            <a:ext cx="4716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72" name="Google Shape;72;p16"/>
          <p:cNvSpPr txBox="1">
            <a:spLocks noGrp="1"/>
          </p:cNvSpPr>
          <p:nvPr>
            <p:ph type="subTitle" idx="1"/>
          </p:nvPr>
        </p:nvSpPr>
        <p:spPr>
          <a:xfrm>
            <a:off x="311700" y="1502250"/>
            <a:ext cx="4716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73" name="Google Shape;73;p16"/>
          <p:cNvGrpSpPr/>
          <p:nvPr/>
        </p:nvGrpSpPr>
        <p:grpSpPr>
          <a:xfrm>
            <a:off x="455001" y="401909"/>
            <a:ext cx="908390" cy="258739"/>
            <a:chOff x="238125" y="1822850"/>
            <a:chExt cx="7080200" cy="2016675"/>
          </a:xfrm>
        </p:grpSpPr>
        <p:sp>
          <p:nvSpPr>
            <p:cNvPr id="74" name="Google Shape;74;p1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1" name="Google Shape;81;p16"/>
          <p:cNvCxnSpPr/>
          <p:nvPr/>
        </p:nvCxnSpPr>
        <p:spPr>
          <a:xfrm>
            <a:off x="1570539" y="306247"/>
            <a:ext cx="0" cy="46320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lt title w/custom img, no chevron">
  <p:cSld name="TITLE_1_1_1">
    <p:bg>
      <p:bgPr>
        <a:solidFill>
          <a:schemeClr val="lt1"/>
        </a:solid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ctrTitle"/>
          </p:nvPr>
        </p:nvSpPr>
        <p:spPr>
          <a:xfrm>
            <a:off x="311700" y="1979275"/>
            <a:ext cx="4716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84" name="Google Shape;84;p17"/>
          <p:cNvSpPr txBox="1">
            <a:spLocks noGrp="1"/>
          </p:cNvSpPr>
          <p:nvPr>
            <p:ph type="subTitle" idx="1"/>
          </p:nvPr>
        </p:nvSpPr>
        <p:spPr>
          <a:xfrm>
            <a:off x="311700" y="1502250"/>
            <a:ext cx="4716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85" name="Google Shape;85;p17"/>
          <p:cNvGrpSpPr/>
          <p:nvPr/>
        </p:nvGrpSpPr>
        <p:grpSpPr>
          <a:xfrm>
            <a:off x="455001" y="401909"/>
            <a:ext cx="908390" cy="258739"/>
            <a:chOff x="238125" y="1822850"/>
            <a:chExt cx="7080200" cy="2016675"/>
          </a:xfrm>
        </p:grpSpPr>
        <p:sp>
          <p:nvSpPr>
            <p:cNvPr id="86" name="Google Shape;86;p1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3" name="Google Shape;93;p17"/>
          <p:cNvCxnSpPr/>
          <p:nvPr/>
        </p:nvCxnSpPr>
        <p:spPr>
          <a:xfrm>
            <a:off x="1570539" y="306247"/>
            <a:ext cx="0" cy="46320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lt title w/custom img, bg color">
  <p:cSld name="TITLE_1_1_1_1">
    <p:bg>
      <p:bgPr>
        <a:solidFill>
          <a:schemeClr val="accent6"/>
        </a:solidFill>
        <a:effectLst/>
      </p:bgPr>
    </p:bg>
    <p:spTree>
      <p:nvGrpSpPr>
        <p:cNvPr id="1" name="Shape 94"/>
        <p:cNvGrpSpPr/>
        <p:nvPr/>
      </p:nvGrpSpPr>
      <p:grpSpPr>
        <a:xfrm>
          <a:off x="0" y="0"/>
          <a:ext cx="0" cy="0"/>
          <a:chOff x="0" y="0"/>
          <a:chExt cx="0" cy="0"/>
        </a:xfrm>
      </p:grpSpPr>
      <p:sp>
        <p:nvSpPr>
          <p:cNvPr id="95" name="Google Shape;95;p18"/>
          <p:cNvSpPr/>
          <p:nvPr/>
        </p:nvSpPr>
        <p:spPr>
          <a:xfrm>
            <a:off x="0" y="0"/>
            <a:ext cx="9144000" cy="107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18"/>
          <p:cNvGrpSpPr/>
          <p:nvPr/>
        </p:nvGrpSpPr>
        <p:grpSpPr>
          <a:xfrm>
            <a:off x="2622652" y="3587454"/>
            <a:ext cx="2377550" cy="653782"/>
            <a:chOff x="2159414" y="3486447"/>
            <a:chExt cx="2606105" cy="720500"/>
          </a:xfrm>
        </p:grpSpPr>
        <p:grpSp>
          <p:nvGrpSpPr>
            <p:cNvPr id="97" name="Google Shape;97;p18"/>
            <p:cNvGrpSpPr/>
            <p:nvPr/>
          </p:nvGrpSpPr>
          <p:grpSpPr>
            <a:xfrm>
              <a:off x="2159414" y="3486447"/>
              <a:ext cx="2606105" cy="49200"/>
              <a:chOff x="2159414" y="3486447"/>
              <a:chExt cx="2606105" cy="49200"/>
            </a:xfrm>
          </p:grpSpPr>
          <p:sp>
            <p:nvSpPr>
              <p:cNvPr id="98" name="Google Shape;98;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18"/>
            <p:cNvGrpSpPr/>
            <p:nvPr/>
          </p:nvGrpSpPr>
          <p:grpSpPr>
            <a:xfrm>
              <a:off x="2159414" y="3652838"/>
              <a:ext cx="2606105" cy="49200"/>
              <a:chOff x="2159414" y="3486447"/>
              <a:chExt cx="2606105" cy="49200"/>
            </a:xfrm>
          </p:grpSpPr>
          <p:sp>
            <p:nvSpPr>
              <p:cNvPr id="115" name="Google Shape;115;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18"/>
            <p:cNvGrpSpPr/>
            <p:nvPr/>
          </p:nvGrpSpPr>
          <p:grpSpPr>
            <a:xfrm>
              <a:off x="2159414" y="3819188"/>
              <a:ext cx="2606105" cy="49200"/>
              <a:chOff x="2159414" y="3486447"/>
              <a:chExt cx="2606105" cy="49200"/>
            </a:xfrm>
          </p:grpSpPr>
          <p:sp>
            <p:nvSpPr>
              <p:cNvPr id="132" name="Google Shape;132;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8"/>
            <p:cNvGrpSpPr/>
            <p:nvPr/>
          </p:nvGrpSpPr>
          <p:grpSpPr>
            <a:xfrm>
              <a:off x="2159414" y="3983540"/>
              <a:ext cx="2606105" cy="49200"/>
              <a:chOff x="2159414" y="3486447"/>
              <a:chExt cx="2606105" cy="49200"/>
            </a:xfrm>
          </p:grpSpPr>
          <p:sp>
            <p:nvSpPr>
              <p:cNvPr id="149" name="Google Shape;149;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8"/>
            <p:cNvGrpSpPr/>
            <p:nvPr/>
          </p:nvGrpSpPr>
          <p:grpSpPr>
            <a:xfrm>
              <a:off x="2159414" y="4157747"/>
              <a:ext cx="2606105" cy="49200"/>
              <a:chOff x="2159414" y="3486447"/>
              <a:chExt cx="2606105" cy="49200"/>
            </a:xfrm>
          </p:grpSpPr>
          <p:sp>
            <p:nvSpPr>
              <p:cNvPr id="166" name="Google Shape;166;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2" name="Google Shape;182;p18"/>
          <p:cNvSpPr txBox="1">
            <a:spLocks noGrp="1"/>
          </p:cNvSpPr>
          <p:nvPr>
            <p:ph type="ctrTitle"/>
          </p:nvPr>
        </p:nvSpPr>
        <p:spPr>
          <a:xfrm>
            <a:off x="311700" y="1979275"/>
            <a:ext cx="4725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183" name="Google Shape;183;p18"/>
          <p:cNvSpPr txBox="1">
            <a:spLocks noGrp="1"/>
          </p:cNvSpPr>
          <p:nvPr>
            <p:ph type="subTitle" idx="1"/>
          </p:nvPr>
        </p:nvSpPr>
        <p:spPr>
          <a:xfrm>
            <a:off x="311700" y="1502250"/>
            <a:ext cx="4725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184" name="Google Shape;184;p18"/>
          <p:cNvGrpSpPr/>
          <p:nvPr/>
        </p:nvGrpSpPr>
        <p:grpSpPr>
          <a:xfrm>
            <a:off x="455001" y="401909"/>
            <a:ext cx="908390" cy="258739"/>
            <a:chOff x="238125" y="1822850"/>
            <a:chExt cx="7080200" cy="2016675"/>
          </a:xfrm>
        </p:grpSpPr>
        <p:sp>
          <p:nvSpPr>
            <p:cNvPr id="185" name="Google Shape;185;p1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92" name="Google Shape;192;p18"/>
          <p:cNvCxnSpPr/>
          <p:nvPr/>
        </p:nvCxnSpPr>
        <p:spPr>
          <a:xfrm>
            <a:off x="1570539" y="306247"/>
            <a:ext cx="0" cy="463200"/>
          </a:xfrm>
          <a:prstGeom prst="straightConnector1">
            <a:avLst/>
          </a:prstGeom>
          <a:noFill/>
          <a:ln w="9525" cap="flat" cmpd="sng">
            <a:solidFill>
              <a:schemeClr val="lt2"/>
            </a:solidFill>
            <a:prstDash val="solid"/>
            <a:round/>
            <a:headEnd type="none" w="med" len="med"/>
            <a:tailEnd type="none" w="med" len="med"/>
          </a:ln>
        </p:spPr>
      </p:cxnSp>
      <p:sp>
        <p:nvSpPr>
          <p:cNvPr id="193" name="Google Shape;193;p18"/>
          <p:cNvSpPr/>
          <p:nvPr/>
        </p:nvSpPr>
        <p:spPr>
          <a:xfrm>
            <a:off x="6884050" y="1502250"/>
            <a:ext cx="2259938" cy="297009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lt title w/shapes &amp; imgs">
  <p:cSld name="TITLE_1_1_1_1_1">
    <p:bg>
      <p:bgPr>
        <a:solidFill>
          <a:schemeClr val="dk1"/>
        </a:solidFill>
        <a:effectLst/>
      </p:bgPr>
    </p:bg>
    <p:spTree>
      <p:nvGrpSpPr>
        <p:cNvPr id="1" name="Shape 194"/>
        <p:cNvGrpSpPr/>
        <p:nvPr/>
      </p:nvGrpSpPr>
      <p:grpSpPr>
        <a:xfrm>
          <a:off x="0" y="0"/>
          <a:ext cx="0" cy="0"/>
          <a:chOff x="0" y="0"/>
          <a:chExt cx="0" cy="0"/>
        </a:xfrm>
      </p:grpSpPr>
      <p:sp>
        <p:nvSpPr>
          <p:cNvPr id="195" name="Google Shape;195;p19"/>
          <p:cNvSpPr/>
          <p:nvPr/>
        </p:nvSpPr>
        <p:spPr>
          <a:xfrm>
            <a:off x="6292681" y="-27"/>
            <a:ext cx="1425900" cy="1425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6" name="Google Shape;196;p19"/>
          <p:cNvPicPr preferRelativeResize="0"/>
          <p:nvPr/>
        </p:nvPicPr>
        <p:blipFill rotWithShape="1">
          <a:blip r:embed="rId2">
            <a:alphaModFix/>
          </a:blip>
          <a:srcRect t="18091" r="4251" b="18091"/>
          <a:stretch/>
        </p:blipFill>
        <p:spPr>
          <a:xfrm>
            <a:off x="6292663" y="0"/>
            <a:ext cx="1425900" cy="1425900"/>
          </a:xfrm>
          <a:prstGeom prst="ellipse">
            <a:avLst/>
          </a:prstGeom>
          <a:noFill/>
          <a:ln>
            <a:noFill/>
          </a:ln>
        </p:spPr>
      </p:pic>
      <p:sp>
        <p:nvSpPr>
          <p:cNvPr id="197" name="Google Shape;197;p19"/>
          <p:cNvSpPr txBox="1">
            <a:spLocks noGrp="1"/>
          </p:cNvSpPr>
          <p:nvPr>
            <p:ph type="ctrTitle"/>
          </p:nvPr>
        </p:nvSpPr>
        <p:spPr>
          <a:xfrm>
            <a:off x="311700" y="1521701"/>
            <a:ext cx="4725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algn="ctr" rtl="0">
              <a:lnSpc>
                <a:spcPct val="95000"/>
              </a:lnSpc>
              <a:spcBef>
                <a:spcPts val="0"/>
              </a:spcBef>
              <a:spcAft>
                <a:spcPts val="0"/>
              </a:spcAft>
              <a:buClr>
                <a:schemeClr val="lt1"/>
              </a:buClr>
              <a:buSzPts val="5200"/>
              <a:buNone/>
              <a:defRPr sz="5200">
                <a:solidFill>
                  <a:schemeClr val="lt1"/>
                </a:solidFill>
              </a:defRPr>
            </a:lvl2pPr>
            <a:lvl3pPr lvl="2" algn="ctr" rtl="0">
              <a:lnSpc>
                <a:spcPct val="95000"/>
              </a:lnSpc>
              <a:spcBef>
                <a:spcPts val="0"/>
              </a:spcBef>
              <a:spcAft>
                <a:spcPts val="0"/>
              </a:spcAft>
              <a:buClr>
                <a:schemeClr val="lt1"/>
              </a:buClr>
              <a:buSzPts val="5200"/>
              <a:buNone/>
              <a:defRPr sz="5200">
                <a:solidFill>
                  <a:schemeClr val="lt1"/>
                </a:solidFill>
              </a:defRPr>
            </a:lvl3pPr>
            <a:lvl4pPr lvl="3" algn="ctr" rtl="0">
              <a:lnSpc>
                <a:spcPct val="95000"/>
              </a:lnSpc>
              <a:spcBef>
                <a:spcPts val="0"/>
              </a:spcBef>
              <a:spcAft>
                <a:spcPts val="0"/>
              </a:spcAft>
              <a:buClr>
                <a:schemeClr val="lt1"/>
              </a:buClr>
              <a:buSzPts val="5200"/>
              <a:buNone/>
              <a:defRPr sz="5200">
                <a:solidFill>
                  <a:schemeClr val="lt1"/>
                </a:solidFill>
              </a:defRPr>
            </a:lvl4pPr>
            <a:lvl5pPr lvl="4" algn="ctr" rtl="0">
              <a:lnSpc>
                <a:spcPct val="95000"/>
              </a:lnSpc>
              <a:spcBef>
                <a:spcPts val="0"/>
              </a:spcBef>
              <a:spcAft>
                <a:spcPts val="0"/>
              </a:spcAft>
              <a:buClr>
                <a:schemeClr val="lt1"/>
              </a:buClr>
              <a:buSzPts val="5200"/>
              <a:buNone/>
              <a:defRPr sz="5200">
                <a:solidFill>
                  <a:schemeClr val="lt1"/>
                </a:solidFill>
              </a:defRPr>
            </a:lvl5pPr>
            <a:lvl6pPr lvl="5" algn="ctr" rtl="0">
              <a:lnSpc>
                <a:spcPct val="95000"/>
              </a:lnSpc>
              <a:spcBef>
                <a:spcPts val="0"/>
              </a:spcBef>
              <a:spcAft>
                <a:spcPts val="0"/>
              </a:spcAft>
              <a:buClr>
                <a:schemeClr val="lt1"/>
              </a:buClr>
              <a:buSzPts val="5200"/>
              <a:buNone/>
              <a:defRPr sz="5200">
                <a:solidFill>
                  <a:schemeClr val="lt1"/>
                </a:solidFill>
              </a:defRPr>
            </a:lvl6pPr>
            <a:lvl7pPr lvl="6" algn="ctr" rtl="0">
              <a:lnSpc>
                <a:spcPct val="95000"/>
              </a:lnSpc>
              <a:spcBef>
                <a:spcPts val="0"/>
              </a:spcBef>
              <a:spcAft>
                <a:spcPts val="0"/>
              </a:spcAft>
              <a:buClr>
                <a:schemeClr val="lt1"/>
              </a:buClr>
              <a:buSzPts val="5200"/>
              <a:buNone/>
              <a:defRPr sz="5200">
                <a:solidFill>
                  <a:schemeClr val="lt1"/>
                </a:solidFill>
              </a:defRPr>
            </a:lvl7pPr>
            <a:lvl8pPr lvl="7" algn="ctr" rtl="0">
              <a:lnSpc>
                <a:spcPct val="95000"/>
              </a:lnSpc>
              <a:spcBef>
                <a:spcPts val="0"/>
              </a:spcBef>
              <a:spcAft>
                <a:spcPts val="0"/>
              </a:spcAft>
              <a:buClr>
                <a:schemeClr val="lt1"/>
              </a:buClr>
              <a:buSzPts val="5200"/>
              <a:buNone/>
              <a:defRPr sz="5200">
                <a:solidFill>
                  <a:schemeClr val="lt1"/>
                </a:solidFill>
              </a:defRPr>
            </a:lvl8pPr>
            <a:lvl9pPr lvl="8" algn="ctr" rtl="0">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198" name="Google Shape;198;p19"/>
          <p:cNvSpPr txBox="1">
            <a:spLocks noGrp="1"/>
          </p:cNvSpPr>
          <p:nvPr>
            <p:ph type="subTitle" idx="1"/>
          </p:nvPr>
        </p:nvSpPr>
        <p:spPr>
          <a:xfrm>
            <a:off x="311700" y="3032101"/>
            <a:ext cx="4725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199" name="Google Shape;199;p19"/>
          <p:cNvSpPr/>
          <p:nvPr/>
        </p:nvSpPr>
        <p:spPr>
          <a:xfrm>
            <a:off x="6292725" y="2851350"/>
            <a:ext cx="2851800" cy="142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7718506" y="-27"/>
            <a:ext cx="1425900" cy="1425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9"/>
          <p:cNvSpPr/>
          <p:nvPr/>
        </p:nvSpPr>
        <p:spPr>
          <a:xfrm>
            <a:off x="0" y="4272050"/>
            <a:ext cx="9144000" cy="87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2" name="Google Shape;202;p19"/>
          <p:cNvPicPr preferRelativeResize="0"/>
          <p:nvPr/>
        </p:nvPicPr>
        <p:blipFill rotWithShape="1">
          <a:blip r:embed="rId3">
            <a:alphaModFix/>
          </a:blip>
          <a:srcRect l="33474" t="11983" r="24195" b="24544"/>
          <a:stretch/>
        </p:blipFill>
        <p:spPr>
          <a:xfrm>
            <a:off x="7718500" y="1425500"/>
            <a:ext cx="1425777" cy="1425899"/>
          </a:xfrm>
          <a:prstGeom prst="rect">
            <a:avLst/>
          </a:prstGeom>
          <a:noFill/>
          <a:ln>
            <a:noFill/>
          </a:ln>
        </p:spPr>
      </p:pic>
      <p:pic>
        <p:nvPicPr>
          <p:cNvPr id="203" name="Google Shape;203;p19"/>
          <p:cNvPicPr preferRelativeResize="0"/>
          <p:nvPr/>
        </p:nvPicPr>
        <p:blipFill>
          <a:blip r:embed="rId4">
            <a:alphaModFix/>
          </a:blip>
          <a:stretch>
            <a:fillRect/>
          </a:stretch>
        </p:blipFill>
        <p:spPr>
          <a:xfrm>
            <a:off x="6292200" y="2727425"/>
            <a:ext cx="2851799" cy="1549825"/>
          </a:xfrm>
          <a:prstGeom prst="rect">
            <a:avLst/>
          </a:prstGeom>
          <a:noFill/>
          <a:ln>
            <a:noFill/>
          </a:ln>
        </p:spPr>
      </p:pic>
      <p:grpSp>
        <p:nvGrpSpPr>
          <p:cNvPr id="204" name="Google Shape;204;p19"/>
          <p:cNvGrpSpPr/>
          <p:nvPr/>
        </p:nvGrpSpPr>
        <p:grpSpPr>
          <a:xfrm>
            <a:off x="5825945" y="3085919"/>
            <a:ext cx="1376700" cy="330600"/>
            <a:chOff x="5457350" y="2701375"/>
            <a:chExt cx="1376700" cy="330600"/>
          </a:xfrm>
        </p:grpSpPr>
        <p:sp>
          <p:nvSpPr>
            <p:cNvPr id="205" name="Google Shape;205;p19"/>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HSA Setup Complete</a:t>
              </a:r>
              <a:endParaRPr sz="700">
                <a:solidFill>
                  <a:schemeClr val="dk2"/>
                </a:solidFill>
                <a:latin typeface="Inter Medium"/>
                <a:ea typeface="Inter Medium"/>
                <a:cs typeface="Inter Medium"/>
                <a:sym typeface="Inter Medium"/>
              </a:endParaRPr>
            </a:p>
          </p:txBody>
        </p:sp>
        <p:grpSp>
          <p:nvGrpSpPr>
            <p:cNvPr id="206" name="Google Shape;206;p19"/>
            <p:cNvGrpSpPr/>
            <p:nvPr/>
          </p:nvGrpSpPr>
          <p:grpSpPr>
            <a:xfrm>
              <a:off x="5541202" y="2774463"/>
              <a:ext cx="183000" cy="183000"/>
              <a:chOff x="5541202" y="2774463"/>
              <a:chExt cx="183000" cy="183000"/>
            </a:xfrm>
          </p:grpSpPr>
          <p:sp>
            <p:nvSpPr>
              <p:cNvPr id="207" name="Google Shape;207;p19"/>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9"/>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9" name="Google Shape;209;p19"/>
          <p:cNvSpPr/>
          <p:nvPr/>
        </p:nvSpPr>
        <p:spPr>
          <a:xfrm>
            <a:off x="1455724"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19"/>
          <p:cNvGrpSpPr/>
          <p:nvPr/>
        </p:nvGrpSpPr>
        <p:grpSpPr>
          <a:xfrm>
            <a:off x="2446251" y="4626183"/>
            <a:ext cx="845188" cy="162953"/>
            <a:chOff x="3701600" y="2570125"/>
            <a:chExt cx="1503625" cy="289900"/>
          </a:xfrm>
        </p:grpSpPr>
        <p:sp>
          <p:nvSpPr>
            <p:cNvPr id="211" name="Google Shape;211;p19"/>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9"/>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9"/>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9"/>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9"/>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9"/>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9"/>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9"/>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9"/>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9"/>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9"/>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9"/>
          <p:cNvGrpSpPr/>
          <p:nvPr/>
        </p:nvGrpSpPr>
        <p:grpSpPr>
          <a:xfrm>
            <a:off x="5267232" y="4595310"/>
            <a:ext cx="908377" cy="201300"/>
            <a:chOff x="5577025" y="2564875"/>
            <a:chExt cx="1764525" cy="390950"/>
          </a:xfrm>
        </p:grpSpPr>
        <p:sp>
          <p:nvSpPr>
            <p:cNvPr id="224" name="Google Shape;224;p19"/>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9"/>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9"/>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9"/>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9"/>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9"/>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9"/>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9"/>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9"/>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9"/>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9"/>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9"/>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9"/>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19"/>
          <p:cNvGrpSpPr/>
          <p:nvPr/>
        </p:nvGrpSpPr>
        <p:grpSpPr>
          <a:xfrm>
            <a:off x="3882459" y="4590170"/>
            <a:ext cx="682107" cy="266863"/>
            <a:chOff x="238125" y="2500825"/>
            <a:chExt cx="1678825" cy="656650"/>
          </a:xfrm>
        </p:grpSpPr>
        <p:sp>
          <p:nvSpPr>
            <p:cNvPr id="241" name="Google Shape;241;p19"/>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9"/>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9"/>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9"/>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9"/>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19"/>
          <p:cNvGrpSpPr/>
          <p:nvPr/>
        </p:nvGrpSpPr>
        <p:grpSpPr>
          <a:xfrm>
            <a:off x="6779579" y="4626183"/>
            <a:ext cx="845188" cy="162953"/>
            <a:chOff x="3701600" y="2570125"/>
            <a:chExt cx="1503625" cy="289900"/>
          </a:xfrm>
        </p:grpSpPr>
        <p:sp>
          <p:nvSpPr>
            <p:cNvPr id="261" name="Google Shape;261;p19"/>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9"/>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9"/>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9"/>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9"/>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9"/>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9"/>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9"/>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p19"/>
          <p:cNvSpPr/>
          <p:nvPr/>
        </p:nvSpPr>
        <p:spPr>
          <a:xfrm>
            <a:off x="8227998"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txBox="1"/>
          <p:nvPr/>
        </p:nvSpPr>
        <p:spPr>
          <a:xfrm>
            <a:off x="327649" y="4545776"/>
            <a:ext cx="1012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Trusted by:</a:t>
            </a:r>
            <a:endParaRPr sz="800">
              <a:solidFill>
                <a:schemeClr val="dk2"/>
              </a:solidFill>
              <a:latin typeface="Inter Medium"/>
              <a:ea typeface="Inter Medium"/>
              <a:cs typeface="Inter Medium"/>
              <a:sym typeface="Inter Medium"/>
            </a:endParaRPr>
          </a:p>
        </p:txBody>
      </p:sp>
      <p:grpSp>
        <p:nvGrpSpPr>
          <p:cNvPr id="275" name="Google Shape;275;p19"/>
          <p:cNvGrpSpPr/>
          <p:nvPr/>
        </p:nvGrpSpPr>
        <p:grpSpPr>
          <a:xfrm>
            <a:off x="6292189" y="1426141"/>
            <a:ext cx="1425849" cy="1425202"/>
            <a:chOff x="1189450" y="238125"/>
            <a:chExt cx="5177375" cy="5175025"/>
          </a:xfrm>
        </p:grpSpPr>
        <p:sp>
          <p:nvSpPr>
            <p:cNvPr id="276" name="Google Shape;276;p19"/>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9"/>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9"/>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9"/>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9"/>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9"/>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9"/>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9"/>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9"/>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9"/>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9"/>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9"/>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9"/>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9"/>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9"/>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9"/>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9"/>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9"/>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9"/>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9"/>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9"/>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9"/>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9"/>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9"/>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9"/>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9"/>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9"/>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9"/>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9"/>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9"/>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9"/>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9"/>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9"/>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9"/>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9"/>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9"/>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9"/>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9"/>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9"/>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9"/>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9"/>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9"/>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9"/>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9"/>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9"/>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9"/>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9"/>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9"/>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9"/>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9"/>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9"/>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9"/>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9"/>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9"/>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9"/>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9"/>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9"/>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9"/>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9"/>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9"/>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9"/>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9"/>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9"/>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9"/>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9"/>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9"/>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9"/>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9"/>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9"/>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9"/>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9"/>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9"/>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9"/>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9"/>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9"/>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9"/>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9"/>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9"/>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9"/>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9"/>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9"/>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9"/>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9"/>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9"/>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9"/>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9"/>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9"/>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9"/>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9"/>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9"/>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9"/>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9"/>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9"/>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9"/>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9"/>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9"/>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9"/>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9"/>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9"/>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9"/>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9"/>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9"/>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9"/>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9"/>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9"/>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9"/>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9"/>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9"/>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9"/>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9"/>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9"/>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9"/>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9"/>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9"/>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9"/>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9"/>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9"/>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9"/>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9"/>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9"/>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9"/>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9"/>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9"/>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9"/>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9"/>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9"/>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9"/>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9"/>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9"/>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9"/>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9"/>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9"/>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9"/>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9"/>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9"/>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9"/>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9"/>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9"/>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9"/>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9"/>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9"/>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9"/>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9"/>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9"/>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9"/>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9"/>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9"/>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9"/>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9"/>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9"/>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9"/>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9"/>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9"/>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9"/>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9"/>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9"/>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9"/>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9"/>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9"/>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9"/>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9"/>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9"/>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9"/>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9"/>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9"/>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9"/>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9"/>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9"/>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9"/>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9"/>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9"/>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9"/>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9"/>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9"/>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9"/>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9"/>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9"/>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9"/>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9"/>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9"/>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9"/>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9"/>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9"/>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9"/>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9"/>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9"/>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9"/>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9"/>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9"/>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9"/>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9"/>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9"/>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9"/>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9"/>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9"/>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9"/>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9"/>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9"/>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9"/>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9"/>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9"/>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9"/>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9"/>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9"/>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9"/>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9"/>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9"/>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9"/>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9"/>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9"/>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9"/>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9"/>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9"/>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9"/>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9"/>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9"/>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9"/>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9"/>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9"/>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9"/>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9"/>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9"/>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9"/>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9"/>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9"/>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9"/>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9"/>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9"/>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9"/>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9"/>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9"/>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9"/>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9"/>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9"/>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9"/>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9"/>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9"/>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9"/>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9"/>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9"/>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9"/>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9"/>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9"/>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9"/>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9"/>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9"/>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9"/>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9"/>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9"/>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9"/>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9"/>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9"/>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9"/>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9"/>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9"/>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9"/>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9"/>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9"/>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9"/>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9"/>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9"/>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9"/>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9"/>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9"/>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9"/>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9"/>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9"/>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9"/>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9"/>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9"/>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9"/>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9"/>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9"/>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9"/>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9"/>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9"/>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9"/>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9"/>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9"/>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9"/>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9"/>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9"/>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9"/>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9"/>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9"/>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9"/>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9"/>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9"/>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9"/>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9"/>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9"/>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9"/>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9"/>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9"/>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9"/>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9"/>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9"/>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9"/>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9"/>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9"/>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9"/>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9"/>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9"/>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9"/>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9"/>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9"/>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9"/>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9"/>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9"/>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9"/>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9"/>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9"/>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9"/>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9"/>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9"/>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9"/>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9"/>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9"/>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9"/>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9"/>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9"/>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9"/>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9"/>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9"/>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9"/>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9"/>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9"/>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9"/>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9"/>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9"/>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9"/>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9"/>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9"/>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9"/>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9"/>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9"/>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9"/>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9"/>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9"/>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9"/>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9"/>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9"/>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9"/>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9"/>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9"/>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9"/>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9"/>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9"/>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9"/>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9"/>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9"/>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9"/>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9"/>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9"/>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9"/>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9"/>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9"/>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9"/>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9"/>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9"/>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9"/>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9"/>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9"/>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9"/>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9"/>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9"/>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9"/>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9"/>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9"/>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9"/>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9"/>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9"/>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9"/>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9"/>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9"/>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9"/>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9"/>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9"/>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9"/>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9"/>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9"/>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9"/>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9"/>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9"/>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9"/>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9"/>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9"/>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9"/>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9"/>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9"/>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9"/>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9"/>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9"/>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9"/>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9"/>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9"/>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9"/>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9"/>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9"/>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9"/>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9"/>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9"/>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9"/>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9"/>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9"/>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9"/>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9"/>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9"/>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9"/>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9"/>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9"/>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9"/>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9"/>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9"/>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9"/>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9"/>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9"/>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9"/>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9"/>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9"/>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9"/>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9"/>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9"/>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9"/>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9"/>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9"/>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9"/>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9"/>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9"/>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9"/>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9"/>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9"/>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9"/>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9"/>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9"/>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9"/>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9"/>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9"/>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9"/>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9"/>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9"/>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9"/>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9"/>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9"/>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9"/>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9"/>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9"/>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9"/>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9"/>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9"/>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9"/>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9"/>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9"/>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9"/>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9"/>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9"/>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9"/>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9"/>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9"/>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9"/>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9"/>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9"/>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9"/>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9"/>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9"/>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19"/>
          <p:cNvSpPr/>
          <p:nvPr/>
        </p:nvSpPr>
        <p:spPr>
          <a:xfrm>
            <a:off x="324500" y="4426700"/>
            <a:ext cx="8499900" cy="585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5" name="Google Shape;845;p19"/>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Alt title w/shapes &amp; imgs 1">
  <p:cSld name="TITLE_1_1_1_1_1_1">
    <p:bg>
      <p:bgPr>
        <a:solidFill>
          <a:schemeClr val="dk1"/>
        </a:solidFill>
        <a:effectLst/>
      </p:bgPr>
    </p:bg>
    <p:spTree>
      <p:nvGrpSpPr>
        <p:cNvPr id="1" name="Shape 846"/>
        <p:cNvGrpSpPr/>
        <p:nvPr/>
      </p:nvGrpSpPr>
      <p:grpSpPr>
        <a:xfrm>
          <a:off x="0" y="0"/>
          <a:ext cx="0" cy="0"/>
          <a:chOff x="0" y="0"/>
          <a:chExt cx="0" cy="0"/>
        </a:xfrm>
      </p:grpSpPr>
      <p:sp>
        <p:nvSpPr>
          <p:cNvPr id="847" name="Google Shape;847;p20"/>
          <p:cNvSpPr/>
          <p:nvPr/>
        </p:nvSpPr>
        <p:spPr>
          <a:xfrm>
            <a:off x="5715144" y="-25"/>
            <a:ext cx="1714800" cy="1714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8" name="Google Shape;848;p20"/>
          <p:cNvPicPr preferRelativeResize="0"/>
          <p:nvPr/>
        </p:nvPicPr>
        <p:blipFill rotWithShape="1">
          <a:blip r:embed="rId2">
            <a:alphaModFix/>
          </a:blip>
          <a:srcRect t="18091" r="4251" b="18091"/>
          <a:stretch/>
        </p:blipFill>
        <p:spPr>
          <a:xfrm>
            <a:off x="5715122" y="8"/>
            <a:ext cx="1714800" cy="1714800"/>
          </a:xfrm>
          <a:prstGeom prst="ellipse">
            <a:avLst/>
          </a:prstGeom>
          <a:noFill/>
          <a:ln>
            <a:noFill/>
          </a:ln>
        </p:spPr>
      </p:pic>
      <p:sp>
        <p:nvSpPr>
          <p:cNvPr id="849" name="Google Shape;849;p20"/>
          <p:cNvSpPr txBox="1">
            <a:spLocks noGrp="1"/>
          </p:cNvSpPr>
          <p:nvPr>
            <p:ph type="ctrTitle"/>
          </p:nvPr>
        </p:nvSpPr>
        <p:spPr>
          <a:xfrm>
            <a:off x="311700" y="1521701"/>
            <a:ext cx="4725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algn="ctr" rtl="0">
              <a:lnSpc>
                <a:spcPct val="95000"/>
              </a:lnSpc>
              <a:spcBef>
                <a:spcPts val="0"/>
              </a:spcBef>
              <a:spcAft>
                <a:spcPts val="0"/>
              </a:spcAft>
              <a:buClr>
                <a:schemeClr val="lt1"/>
              </a:buClr>
              <a:buSzPts val="5200"/>
              <a:buNone/>
              <a:defRPr sz="5200">
                <a:solidFill>
                  <a:schemeClr val="lt1"/>
                </a:solidFill>
              </a:defRPr>
            </a:lvl2pPr>
            <a:lvl3pPr lvl="2" algn="ctr" rtl="0">
              <a:lnSpc>
                <a:spcPct val="95000"/>
              </a:lnSpc>
              <a:spcBef>
                <a:spcPts val="0"/>
              </a:spcBef>
              <a:spcAft>
                <a:spcPts val="0"/>
              </a:spcAft>
              <a:buClr>
                <a:schemeClr val="lt1"/>
              </a:buClr>
              <a:buSzPts val="5200"/>
              <a:buNone/>
              <a:defRPr sz="5200">
                <a:solidFill>
                  <a:schemeClr val="lt1"/>
                </a:solidFill>
              </a:defRPr>
            </a:lvl3pPr>
            <a:lvl4pPr lvl="3" algn="ctr" rtl="0">
              <a:lnSpc>
                <a:spcPct val="95000"/>
              </a:lnSpc>
              <a:spcBef>
                <a:spcPts val="0"/>
              </a:spcBef>
              <a:spcAft>
                <a:spcPts val="0"/>
              </a:spcAft>
              <a:buClr>
                <a:schemeClr val="lt1"/>
              </a:buClr>
              <a:buSzPts val="5200"/>
              <a:buNone/>
              <a:defRPr sz="5200">
                <a:solidFill>
                  <a:schemeClr val="lt1"/>
                </a:solidFill>
              </a:defRPr>
            </a:lvl4pPr>
            <a:lvl5pPr lvl="4" algn="ctr" rtl="0">
              <a:lnSpc>
                <a:spcPct val="95000"/>
              </a:lnSpc>
              <a:spcBef>
                <a:spcPts val="0"/>
              </a:spcBef>
              <a:spcAft>
                <a:spcPts val="0"/>
              </a:spcAft>
              <a:buClr>
                <a:schemeClr val="lt1"/>
              </a:buClr>
              <a:buSzPts val="5200"/>
              <a:buNone/>
              <a:defRPr sz="5200">
                <a:solidFill>
                  <a:schemeClr val="lt1"/>
                </a:solidFill>
              </a:defRPr>
            </a:lvl5pPr>
            <a:lvl6pPr lvl="5" algn="ctr" rtl="0">
              <a:lnSpc>
                <a:spcPct val="95000"/>
              </a:lnSpc>
              <a:spcBef>
                <a:spcPts val="0"/>
              </a:spcBef>
              <a:spcAft>
                <a:spcPts val="0"/>
              </a:spcAft>
              <a:buClr>
                <a:schemeClr val="lt1"/>
              </a:buClr>
              <a:buSzPts val="5200"/>
              <a:buNone/>
              <a:defRPr sz="5200">
                <a:solidFill>
                  <a:schemeClr val="lt1"/>
                </a:solidFill>
              </a:defRPr>
            </a:lvl6pPr>
            <a:lvl7pPr lvl="6" algn="ctr" rtl="0">
              <a:lnSpc>
                <a:spcPct val="95000"/>
              </a:lnSpc>
              <a:spcBef>
                <a:spcPts val="0"/>
              </a:spcBef>
              <a:spcAft>
                <a:spcPts val="0"/>
              </a:spcAft>
              <a:buClr>
                <a:schemeClr val="lt1"/>
              </a:buClr>
              <a:buSzPts val="5200"/>
              <a:buNone/>
              <a:defRPr sz="5200">
                <a:solidFill>
                  <a:schemeClr val="lt1"/>
                </a:solidFill>
              </a:defRPr>
            </a:lvl7pPr>
            <a:lvl8pPr lvl="7" algn="ctr" rtl="0">
              <a:lnSpc>
                <a:spcPct val="95000"/>
              </a:lnSpc>
              <a:spcBef>
                <a:spcPts val="0"/>
              </a:spcBef>
              <a:spcAft>
                <a:spcPts val="0"/>
              </a:spcAft>
              <a:buClr>
                <a:schemeClr val="lt1"/>
              </a:buClr>
              <a:buSzPts val="5200"/>
              <a:buNone/>
              <a:defRPr sz="5200">
                <a:solidFill>
                  <a:schemeClr val="lt1"/>
                </a:solidFill>
              </a:defRPr>
            </a:lvl8pPr>
            <a:lvl9pPr lvl="8" algn="ctr" rtl="0">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850" name="Google Shape;850;p20"/>
          <p:cNvSpPr txBox="1">
            <a:spLocks noGrp="1"/>
          </p:cNvSpPr>
          <p:nvPr>
            <p:ph type="subTitle" idx="1"/>
          </p:nvPr>
        </p:nvSpPr>
        <p:spPr>
          <a:xfrm>
            <a:off x="311700" y="3032101"/>
            <a:ext cx="4725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851" name="Google Shape;851;p20"/>
          <p:cNvSpPr/>
          <p:nvPr/>
        </p:nvSpPr>
        <p:spPr>
          <a:xfrm>
            <a:off x="5715197" y="3428806"/>
            <a:ext cx="3429300" cy="1714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0"/>
          <p:cNvSpPr/>
          <p:nvPr/>
        </p:nvSpPr>
        <p:spPr>
          <a:xfrm>
            <a:off x="7429717" y="-25"/>
            <a:ext cx="1714800" cy="1714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3" name="Google Shape;853;p20"/>
          <p:cNvPicPr preferRelativeResize="0"/>
          <p:nvPr/>
        </p:nvPicPr>
        <p:blipFill rotWithShape="1">
          <a:blip r:embed="rId3">
            <a:alphaModFix/>
          </a:blip>
          <a:srcRect l="33474" t="11983" r="24195" b="24544"/>
          <a:stretch/>
        </p:blipFill>
        <p:spPr>
          <a:xfrm>
            <a:off x="7429711" y="1714197"/>
            <a:ext cx="1714514" cy="1714668"/>
          </a:xfrm>
          <a:prstGeom prst="rect">
            <a:avLst/>
          </a:prstGeom>
          <a:noFill/>
          <a:ln>
            <a:noFill/>
          </a:ln>
        </p:spPr>
      </p:pic>
      <p:pic>
        <p:nvPicPr>
          <p:cNvPr id="854" name="Google Shape;854;p20"/>
          <p:cNvPicPr preferRelativeResize="0"/>
          <p:nvPr/>
        </p:nvPicPr>
        <p:blipFill>
          <a:blip r:embed="rId4">
            <a:alphaModFix/>
          </a:blip>
          <a:stretch>
            <a:fillRect/>
          </a:stretch>
        </p:blipFill>
        <p:spPr>
          <a:xfrm>
            <a:off x="5714566" y="3279784"/>
            <a:ext cx="3429325" cy="1863691"/>
          </a:xfrm>
          <a:prstGeom prst="rect">
            <a:avLst/>
          </a:prstGeom>
          <a:noFill/>
          <a:ln>
            <a:noFill/>
          </a:ln>
        </p:spPr>
      </p:pic>
      <p:grpSp>
        <p:nvGrpSpPr>
          <p:cNvPr id="855" name="Google Shape;855;p20"/>
          <p:cNvGrpSpPr/>
          <p:nvPr/>
        </p:nvGrpSpPr>
        <p:grpSpPr>
          <a:xfrm>
            <a:off x="5714586" y="1714973"/>
            <a:ext cx="1714747" cy="1713968"/>
            <a:chOff x="1189450" y="238125"/>
            <a:chExt cx="5177375" cy="5175025"/>
          </a:xfrm>
        </p:grpSpPr>
        <p:sp>
          <p:nvSpPr>
            <p:cNvPr id="856" name="Google Shape;856;p20"/>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0"/>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0"/>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0"/>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0"/>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0"/>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0"/>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0"/>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0"/>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0"/>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0"/>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0"/>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0"/>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0"/>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0"/>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0"/>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0"/>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0"/>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0"/>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0"/>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0"/>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0"/>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0"/>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0"/>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0"/>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0"/>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0"/>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0"/>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0"/>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0"/>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0"/>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0"/>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0"/>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0"/>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0"/>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0"/>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0"/>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0"/>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0"/>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0"/>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0"/>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0"/>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0"/>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0"/>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0"/>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0"/>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0"/>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0"/>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0"/>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0"/>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0"/>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0"/>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0"/>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0"/>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0"/>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0"/>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0"/>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0"/>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0"/>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0"/>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0"/>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0"/>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0"/>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0"/>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0"/>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0"/>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0"/>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0"/>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0"/>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0"/>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0"/>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0"/>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0"/>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0"/>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0"/>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0"/>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0"/>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0"/>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0"/>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0"/>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0"/>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0"/>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0"/>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0"/>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0"/>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0"/>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0"/>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0"/>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0"/>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0"/>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0"/>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0"/>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0"/>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0"/>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0"/>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0"/>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0"/>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0"/>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0"/>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0"/>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0"/>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0"/>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0"/>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0"/>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0"/>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0"/>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0"/>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0"/>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0"/>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0"/>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0"/>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0"/>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0"/>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0"/>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0"/>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0"/>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0"/>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0"/>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0"/>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0"/>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0"/>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0"/>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0"/>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0"/>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0"/>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0"/>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0"/>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0"/>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0"/>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0"/>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0"/>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0"/>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0"/>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0"/>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0"/>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0"/>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0"/>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0"/>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0"/>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0"/>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0"/>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0"/>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0"/>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0"/>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0"/>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0"/>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0"/>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0"/>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0"/>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0"/>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0"/>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0"/>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0"/>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0"/>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0"/>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0"/>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0"/>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0"/>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0"/>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0"/>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0"/>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0"/>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0"/>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0"/>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0"/>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0"/>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0"/>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0"/>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0"/>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0"/>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0"/>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0"/>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0"/>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0"/>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0"/>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0"/>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0"/>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0"/>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0"/>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0"/>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0"/>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0"/>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0"/>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0"/>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0"/>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0"/>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0"/>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0"/>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0"/>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0"/>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0"/>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0"/>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0"/>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0"/>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0"/>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0"/>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0"/>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0"/>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0"/>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0"/>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0"/>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0"/>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0"/>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0"/>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0"/>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0"/>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0"/>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0"/>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0"/>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0"/>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0"/>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0"/>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0"/>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0"/>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0"/>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0"/>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0"/>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0"/>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0"/>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0"/>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0"/>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0"/>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0"/>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0"/>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0"/>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0"/>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0"/>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0"/>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0"/>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0"/>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0"/>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0"/>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0"/>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0"/>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0"/>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0"/>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0"/>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0"/>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0"/>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0"/>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0"/>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0"/>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0"/>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0"/>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0"/>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0"/>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0"/>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0"/>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0"/>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0"/>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0"/>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0"/>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0"/>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0"/>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0"/>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0"/>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0"/>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0"/>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0"/>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0"/>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0"/>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0"/>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0"/>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0"/>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0"/>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0"/>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0"/>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0"/>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0"/>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0"/>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0"/>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0"/>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0"/>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0"/>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0"/>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0"/>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0"/>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0"/>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0"/>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0"/>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0"/>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0"/>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0"/>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0"/>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0"/>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0"/>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0"/>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0"/>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0"/>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0"/>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0"/>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0"/>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0"/>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0"/>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0"/>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0"/>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0"/>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0"/>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0"/>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0"/>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0"/>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0"/>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0"/>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0"/>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0"/>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0"/>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0"/>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0"/>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0"/>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0"/>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0"/>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0"/>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0"/>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0"/>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0"/>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0"/>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0"/>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0"/>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0"/>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0"/>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0"/>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0"/>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0"/>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0"/>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0"/>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0"/>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0"/>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0"/>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0"/>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0"/>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0"/>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0"/>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0"/>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0"/>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0"/>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0"/>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0"/>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0"/>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0"/>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0"/>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0"/>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0"/>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0"/>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0"/>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0"/>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0"/>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0"/>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0"/>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0"/>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0"/>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0"/>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0"/>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0"/>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0"/>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0"/>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0"/>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0"/>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0"/>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0"/>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0"/>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0"/>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0"/>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0"/>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0"/>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0"/>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0"/>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0"/>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0"/>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0"/>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0"/>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0"/>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0"/>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0"/>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0"/>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0"/>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0"/>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0"/>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0"/>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0"/>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0"/>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0"/>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0"/>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0"/>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0"/>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0"/>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0"/>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0"/>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0"/>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0"/>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0"/>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0"/>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0"/>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0"/>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0"/>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0"/>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0"/>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0"/>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0"/>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0"/>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0"/>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0"/>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0"/>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0"/>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0"/>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0"/>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0"/>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0"/>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0"/>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0"/>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0"/>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0"/>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0"/>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0"/>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0"/>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0"/>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0"/>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0"/>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0"/>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0"/>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0"/>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0"/>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0"/>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0"/>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0"/>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0"/>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0"/>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0"/>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0"/>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0"/>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0"/>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0"/>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0"/>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0"/>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0"/>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0"/>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0"/>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0"/>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0"/>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0"/>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0"/>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0"/>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0"/>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0"/>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0"/>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0"/>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0"/>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0"/>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0"/>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0"/>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0"/>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0"/>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0"/>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0"/>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0"/>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0"/>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0"/>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0"/>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0"/>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0"/>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0"/>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0"/>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0"/>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0"/>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0"/>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0"/>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0"/>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0"/>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0"/>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0"/>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0"/>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0"/>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0"/>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0"/>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0"/>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24" name="Google Shape;1424;p20"/>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25"/>
        <p:cNvGrpSpPr/>
        <p:nvPr/>
      </p:nvGrpSpPr>
      <p:grpSpPr>
        <a:xfrm>
          <a:off x="0" y="0"/>
          <a:ext cx="0" cy="0"/>
          <a:chOff x="0" y="0"/>
          <a:chExt cx="0" cy="0"/>
        </a:xfrm>
      </p:grpSpPr>
      <p:sp>
        <p:nvSpPr>
          <p:cNvPr id="1426" name="Google Shape;1426;p21"/>
          <p:cNvSpPr txBox="1">
            <a:spLocks noGrp="1"/>
          </p:cNvSpPr>
          <p:nvPr>
            <p:ph type="title"/>
          </p:nvPr>
        </p:nvSpPr>
        <p:spPr>
          <a:xfrm>
            <a:off x="311700" y="1980344"/>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7" name="Google Shape;1427;p21"/>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algn="r" rtl="0">
              <a:buNone/>
              <a:defRPr sz="700">
                <a:solidFill>
                  <a:schemeClr val="dk2"/>
                </a:solidFill>
                <a:latin typeface="Inter"/>
                <a:ea typeface="Inter"/>
                <a:cs typeface="Inter"/>
                <a:sym typeface="Inter"/>
              </a:defRPr>
            </a:lvl1pPr>
            <a:lvl2pPr lvl="1" algn="r" rtl="0">
              <a:buNone/>
              <a:defRPr sz="700">
                <a:solidFill>
                  <a:schemeClr val="dk2"/>
                </a:solidFill>
                <a:latin typeface="Inter"/>
                <a:ea typeface="Inter"/>
                <a:cs typeface="Inter"/>
                <a:sym typeface="Inter"/>
              </a:defRPr>
            </a:lvl2pPr>
            <a:lvl3pPr lvl="2" algn="r" rtl="0">
              <a:buNone/>
              <a:defRPr sz="700">
                <a:solidFill>
                  <a:schemeClr val="dk2"/>
                </a:solidFill>
                <a:latin typeface="Inter"/>
                <a:ea typeface="Inter"/>
                <a:cs typeface="Inter"/>
                <a:sym typeface="Inter"/>
              </a:defRPr>
            </a:lvl3pPr>
            <a:lvl4pPr lvl="3" algn="r" rtl="0">
              <a:buNone/>
              <a:defRPr sz="700">
                <a:solidFill>
                  <a:schemeClr val="dk2"/>
                </a:solidFill>
                <a:latin typeface="Inter"/>
                <a:ea typeface="Inter"/>
                <a:cs typeface="Inter"/>
                <a:sym typeface="Inter"/>
              </a:defRPr>
            </a:lvl4pPr>
            <a:lvl5pPr lvl="4" algn="r" rtl="0">
              <a:buNone/>
              <a:defRPr sz="700">
                <a:solidFill>
                  <a:schemeClr val="dk2"/>
                </a:solidFill>
                <a:latin typeface="Inter"/>
                <a:ea typeface="Inter"/>
                <a:cs typeface="Inter"/>
                <a:sym typeface="Inter"/>
              </a:defRPr>
            </a:lvl5pPr>
            <a:lvl6pPr lvl="5" algn="r" rtl="0">
              <a:buNone/>
              <a:defRPr sz="700">
                <a:solidFill>
                  <a:schemeClr val="dk2"/>
                </a:solidFill>
                <a:latin typeface="Inter"/>
                <a:ea typeface="Inter"/>
                <a:cs typeface="Inter"/>
                <a:sym typeface="Inter"/>
              </a:defRPr>
            </a:lvl6pPr>
            <a:lvl7pPr lvl="6" algn="r" rtl="0">
              <a:buNone/>
              <a:defRPr sz="700">
                <a:solidFill>
                  <a:schemeClr val="dk2"/>
                </a:solidFill>
                <a:latin typeface="Inter"/>
                <a:ea typeface="Inter"/>
                <a:cs typeface="Inter"/>
                <a:sym typeface="Inter"/>
              </a:defRPr>
            </a:lvl7pPr>
            <a:lvl8pPr lvl="7" algn="r" rtl="0">
              <a:buNone/>
              <a:defRPr sz="700">
                <a:solidFill>
                  <a:schemeClr val="dk2"/>
                </a:solidFill>
                <a:latin typeface="Inter"/>
                <a:ea typeface="Inter"/>
                <a:cs typeface="Inter"/>
                <a:sym typeface="Inter"/>
              </a:defRPr>
            </a:lvl8pPr>
            <a:lvl9pPr lvl="8" algn="r" rtl="0">
              <a:buNone/>
              <a:defRPr sz="700">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428" name="Google Shape;1428;p2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w/chevron">
  <p:cSld name="SECTION_HEADER_1">
    <p:spTree>
      <p:nvGrpSpPr>
        <p:cNvPr id="1" name="Shape 1429"/>
        <p:cNvGrpSpPr/>
        <p:nvPr/>
      </p:nvGrpSpPr>
      <p:grpSpPr>
        <a:xfrm>
          <a:off x="0" y="0"/>
          <a:ext cx="0" cy="0"/>
          <a:chOff x="0" y="0"/>
          <a:chExt cx="0" cy="0"/>
        </a:xfrm>
      </p:grpSpPr>
      <p:grpSp>
        <p:nvGrpSpPr>
          <p:cNvPr id="1430" name="Google Shape;1430;p22"/>
          <p:cNvGrpSpPr/>
          <p:nvPr/>
        </p:nvGrpSpPr>
        <p:grpSpPr>
          <a:xfrm>
            <a:off x="2693441" y="10"/>
            <a:ext cx="3757132" cy="5143716"/>
            <a:chOff x="1895100" y="238125"/>
            <a:chExt cx="3826000" cy="5238000"/>
          </a:xfrm>
        </p:grpSpPr>
        <p:sp>
          <p:nvSpPr>
            <p:cNvPr id="1431" name="Google Shape;1431;p22"/>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2"/>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22"/>
          <p:cNvSpPr txBox="1">
            <a:spLocks noGrp="1"/>
          </p:cNvSpPr>
          <p:nvPr>
            <p:ph type="title"/>
          </p:nvPr>
        </p:nvSpPr>
        <p:spPr>
          <a:xfrm>
            <a:off x="311700" y="1980344"/>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34" name="Google Shape;1434;p22"/>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algn="r" rtl="0">
              <a:buNone/>
              <a:defRPr sz="700">
                <a:solidFill>
                  <a:schemeClr val="dk2"/>
                </a:solidFill>
                <a:latin typeface="Inter"/>
                <a:ea typeface="Inter"/>
                <a:cs typeface="Inter"/>
                <a:sym typeface="Inter"/>
              </a:defRPr>
            </a:lvl1pPr>
            <a:lvl2pPr lvl="1" algn="r" rtl="0">
              <a:buNone/>
              <a:defRPr sz="700">
                <a:solidFill>
                  <a:schemeClr val="dk2"/>
                </a:solidFill>
                <a:latin typeface="Inter"/>
                <a:ea typeface="Inter"/>
                <a:cs typeface="Inter"/>
                <a:sym typeface="Inter"/>
              </a:defRPr>
            </a:lvl2pPr>
            <a:lvl3pPr lvl="2" algn="r" rtl="0">
              <a:buNone/>
              <a:defRPr sz="700">
                <a:solidFill>
                  <a:schemeClr val="dk2"/>
                </a:solidFill>
                <a:latin typeface="Inter"/>
                <a:ea typeface="Inter"/>
                <a:cs typeface="Inter"/>
                <a:sym typeface="Inter"/>
              </a:defRPr>
            </a:lvl3pPr>
            <a:lvl4pPr lvl="3" algn="r" rtl="0">
              <a:buNone/>
              <a:defRPr sz="700">
                <a:solidFill>
                  <a:schemeClr val="dk2"/>
                </a:solidFill>
                <a:latin typeface="Inter"/>
                <a:ea typeface="Inter"/>
                <a:cs typeface="Inter"/>
                <a:sym typeface="Inter"/>
              </a:defRPr>
            </a:lvl4pPr>
            <a:lvl5pPr lvl="4" algn="r" rtl="0">
              <a:buNone/>
              <a:defRPr sz="700">
                <a:solidFill>
                  <a:schemeClr val="dk2"/>
                </a:solidFill>
                <a:latin typeface="Inter"/>
                <a:ea typeface="Inter"/>
                <a:cs typeface="Inter"/>
                <a:sym typeface="Inter"/>
              </a:defRPr>
            </a:lvl5pPr>
            <a:lvl6pPr lvl="5" algn="r" rtl="0">
              <a:buNone/>
              <a:defRPr sz="700">
                <a:solidFill>
                  <a:schemeClr val="dk2"/>
                </a:solidFill>
                <a:latin typeface="Inter"/>
                <a:ea typeface="Inter"/>
                <a:cs typeface="Inter"/>
                <a:sym typeface="Inter"/>
              </a:defRPr>
            </a:lvl6pPr>
            <a:lvl7pPr lvl="6" algn="r" rtl="0">
              <a:buNone/>
              <a:defRPr sz="700">
                <a:solidFill>
                  <a:schemeClr val="dk2"/>
                </a:solidFill>
                <a:latin typeface="Inter"/>
                <a:ea typeface="Inter"/>
                <a:cs typeface="Inter"/>
                <a:sym typeface="Inter"/>
              </a:defRPr>
            </a:lvl7pPr>
            <a:lvl8pPr lvl="7" algn="r" rtl="0">
              <a:buNone/>
              <a:defRPr sz="700">
                <a:solidFill>
                  <a:schemeClr val="dk2"/>
                </a:solidFill>
                <a:latin typeface="Inter"/>
                <a:ea typeface="Inter"/>
                <a:cs typeface="Inter"/>
                <a:sym typeface="Inter"/>
              </a:defRPr>
            </a:lvl8pPr>
            <a:lvl9pPr lvl="8" algn="r" rtl="0">
              <a:buNone/>
              <a:defRPr sz="700">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435" name="Google Shape;1435;p2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36"/>
        <p:cNvGrpSpPr/>
        <p:nvPr/>
      </p:nvGrpSpPr>
      <p:grpSpPr>
        <a:xfrm>
          <a:off x="0" y="0"/>
          <a:ext cx="0" cy="0"/>
          <a:chOff x="0" y="0"/>
          <a:chExt cx="0" cy="0"/>
        </a:xfrm>
      </p:grpSpPr>
      <p:sp>
        <p:nvSpPr>
          <p:cNvPr id="1437" name="Google Shape;1437;p23"/>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438" name="Google Shape;1438;p23"/>
          <p:cNvGrpSpPr/>
          <p:nvPr/>
        </p:nvGrpSpPr>
        <p:grpSpPr>
          <a:xfrm>
            <a:off x="8041173" y="4778596"/>
            <a:ext cx="598277" cy="170409"/>
            <a:chOff x="238125" y="1822850"/>
            <a:chExt cx="7080200" cy="2016675"/>
          </a:xfrm>
        </p:grpSpPr>
        <p:sp>
          <p:nvSpPr>
            <p:cNvPr id="1439" name="Google Shape;1439;p2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6" name="Google Shape;1446;p23"/>
          <p:cNvSpPr txBox="1">
            <a:spLocks noGrp="1"/>
          </p:cNvSpPr>
          <p:nvPr>
            <p:ph type="title"/>
          </p:nvPr>
        </p:nvSpPr>
        <p:spPr>
          <a:xfrm>
            <a:off x="365800" y="507175"/>
            <a:ext cx="8407500" cy="6375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7" name="Google Shape;1447;p23"/>
          <p:cNvSpPr txBox="1">
            <a:spLocks noGrp="1"/>
          </p:cNvSpPr>
          <p:nvPr>
            <p:ph type="subTitle" idx="1"/>
          </p:nvPr>
        </p:nvSpPr>
        <p:spPr>
          <a:xfrm>
            <a:off x="375508" y="166466"/>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448" name="Google Shape;1448;p23"/>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3"/>
          <p:cNvSpPr txBox="1">
            <a:spLocks noGrp="1"/>
          </p:cNvSpPr>
          <p:nvPr>
            <p:ph type="body" idx="2"/>
          </p:nvPr>
        </p:nvSpPr>
        <p:spPr>
          <a:xfrm>
            <a:off x="244350" y="1256775"/>
            <a:ext cx="8661600" cy="3309300"/>
          </a:xfrm>
          <a:prstGeom prst="rect">
            <a:avLst/>
          </a:prstGeom>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450" name="Google Shape;1450;p2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w/chevron bkgrnd">
  <p:cSld name="TITLE_AND_BODY_3">
    <p:spTree>
      <p:nvGrpSpPr>
        <p:cNvPr id="1" name="Shape 1451"/>
        <p:cNvGrpSpPr/>
        <p:nvPr/>
      </p:nvGrpSpPr>
      <p:grpSpPr>
        <a:xfrm>
          <a:off x="0" y="0"/>
          <a:ext cx="0" cy="0"/>
          <a:chOff x="0" y="0"/>
          <a:chExt cx="0" cy="0"/>
        </a:xfrm>
      </p:grpSpPr>
      <p:grpSp>
        <p:nvGrpSpPr>
          <p:cNvPr id="1452" name="Google Shape;1452;p24"/>
          <p:cNvGrpSpPr/>
          <p:nvPr/>
        </p:nvGrpSpPr>
        <p:grpSpPr>
          <a:xfrm>
            <a:off x="1936602" y="6"/>
            <a:ext cx="3697033" cy="5143642"/>
            <a:chOff x="1926275" y="238125"/>
            <a:chExt cx="3765950" cy="5239525"/>
          </a:xfrm>
        </p:grpSpPr>
        <p:sp>
          <p:nvSpPr>
            <p:cNvPr id="1453" name="Google Shape;1453;p24"/>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4"/>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4"/>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4"/>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4"/>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4"/>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4"/>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4"/>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4"/>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4"/>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4"/>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4"/>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4"/>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4"/>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4"/>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4"/>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4"/>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4"/>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4"/>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4"/>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4"/>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4"/>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3" name="Google Shape;1513;p24"/>
          <p:cNvSpPr txBox="1">
            <a:spLocks noGrp="1"/>
          </p:cNvSpPr>
          <p:nvPr>
            <p:ph type="title"/>
          </p:nvPr>
        </p:nvSpPr>
        <p:spPr>
          <a:xfrm>
            <a:off x="365800" y="507175"/>
            <a:ext cx="8407500" cy="6375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a:endParaRPr/>
          </a:p>
        </p:txBody>
      </p:sp>
      <p:sp>
        <p:nvSpPr>
          <p:cNvPr id="1514" name="Google Shape;1514;p24"/>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15" name="Google Shape;1515;p24"/>
          <p:cNvSpPr txBox="1">
            <a:spLocks noGrp="1"/>
          </p:cNvSpPr>
          <p:nvPr>
            <p:ph type="subTitle" idx="1"/>
          </p:nvPr>
        </p:nvSpPr>
        <p:spPr>
          <a:xfrm>
            <a:off x="375508" y="166466"/>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16" name="Google Shape;1516;p24"/>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7" name="Google Shape;1517;p24"/>
          <p:cNvGrpSpPr/>
          <p:nvPr/>
        </p:nvGrpSpPr>
        <p:grpSpPr>
          <a:xfrm>
            <a:off x="8041173" y="4778596"/>
            <a:ext cx="598277" cy="170409"/>
            <a:chOff x="238125" y="1822850"/>
            <a:chExt cx="7080200" cy="2016675"/>
          </a:xfrm>
        </p:grpSpPr>
        <p:sp>
          <p:nvSpPr>
            <p:cNvPr id="1518" name="Google Shape;1518;p2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5" name="Google Shape;1525;p24"/>
          <p:cNvSpPr txBox="1">
            <a:spLocks noGrp="1"/>
          </p:cNvSpPr>
          <p:nvPr>
            <p:ph type="body" idx="2"/>
          </p:nvPr>
        </p:nvSpPr>
        <p:spPr>
          <a:xfrm>
            <a:off x="375500" y="1256775"/>
            <a:ext cx="8530500" cy="3309300"/>
          </a:xfrm>
          <a:prstGeom prst="rect">
            <a:avLst/>
          </a:prstGeom>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526" name="Google Shape;1526;p2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blank bkgrnd">
  <p:cSld name="TITLE_AND_BODY_3_1">
    <p:spTree>
      <p:nvGrpSpPr>
        <p:cNvPr id="1" name="Shape 1527"/>
        <p:cNvGrpSpPr/>
        <p:nvPr/>
      </p:nvGrpSpPr>
      <p:grpSpPr>
        <a:xfrm>
          <a:off x="0" y="0"/>
          <a:ext cx="0" cy="0"/>
          <a:chOff x="0" y="0"/>
          <a:chExt cx="0" cy="0"/>
        </a:xfrm>
      </p:grpSpPr>
      <p:sp>
        <p:nvSpPr>
          <p:cNvPr id="1528" name="Google Shape;1528;p25"/>
          <p:cNvSpPr txBox="1">
            <a:spLocks noGrp="1"/>
          </p:cNvSpPr>
          <p:nvPr>
            <p:ph type="title"/>
          </p:nvPr>
        </p:nvSpPr>
        <p:spPr>
          <a:xfrm>
            <a:off x="365800" y="507175"/>
            <a:ext cx="8407500" cy="6375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a:endParaRPr/>
          </a:p>
        </p:txBody>
      </p:sp>
      <p:sp>
        <p:nvSpPr>
          <p:cNvPr id="1529" name="Google Shape;1529;p25"/>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30" name="Google Shape;1530;p25"/>
          <p:cNvSpPr txBox="1">
            <a:spLocks noGrp="1"/>
          </p:cNvSpPr>
          <p:nvPr>
            <p:ph type="subTitle" idx="1"/>
          </p:nvPr>
        </p:nvSpPr>
        <p:spPr>
          <a:xfrm>
            <a:off x="375508" y="166466"/>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31" name="Google Shape;1531;p25"/>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2" name="Google Shape;1532;p25"/>
          <p:cNvGrpSpPr/>
          <p:nvPr/>
        </p:nvGrpSpPr>
        <p:grpSpPr>
          <a:xfrm>
            <a:off x="8041173" y="4778596"/>
            <a:ext cx="598277" cy="170409"/>
            <a:chOff x="238125" y="1822850"/>
            <a:chExt cx="7080200" cy="2016675"/>
          </a:xfrm>
        </p:grpSpPr>
        <p:sp>
          <p:nvSpPr>
            <p:cNvPr id="1533" name="Google Shape;1533;p2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0" name="Google Shape;1540;p25"/>
          <p:cNvSpPr txBox="1">
            <a:spLocks noGrp="1"/>
          </p:cNvSpPr>
          <p:nvPr>
            <p:ph type="body" idx="2"/>
          </p:nvPr>
        </p:nvSpPr>
        <p:spPr>
          <a:xfrm>
            <a:off x="375500" y="1256775"/>
            <a:ext cx="8530500" cy="3309300"/>
          </a:xfrm>
          <a:prstGeom prst="rect">
            <a:avLst/>
          </a:prstGeom>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541" name="Google Shape;1541;p2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right justified">
  <p:cSld name="TITLE_AND_BODY_2">
    <p:spTree>
      <p:nvGrpSpPr>
        <p:cNvPr id="1" name="Shape 1542"/>
        <p:cNvGrpSpPr/>
        <p:nvPr/>
      </p:nvGrpSpPr>
      <p:grpSpPr>
        <a:xfrm>
          <a:off x="0" y="0"/>
          <a:ext cx="0" cy="0"/>
          <a:chOff x="0" y="0"/>
          <a:chExt cx="0" cy="0"/>
        </a:xfrm>
      </p:grpSpPr>
      <p:sp>
        <p:nvSpPr>
          <p:cNvPr id="1543" name="Google Shape;1543;p26"/>
          <p:cNvSpPr txBox="1">
            <a:spLocks noGrp="1"/>
          </p:cNvSpPr>
          <p:nvPr>
            <p:ph type="title"/>
          </p:nvPr>
        </p:nvSpPr>
        <p:spPr>
          <a:xfrm>
            <a:off x="4564775" y="797750"/>
            <a:ext cx="42279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44" name="Google Shape;1544;p26"/>
          <p:cNvSpPr txBox="1">
            <a:spLocks noGrp="1"/>
          </p:cNvSpPr>
          <p:nvPr>
            <p:ph type="body" idx="1"/>
          </p:nvPr>
        </p:nvSpPr>
        <p:spPr>
          <a:xfrm>
            <a:off x="4564775" y="1944150"/>
            <a:ext cx="4227900" cy="25557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1545" name="Google Shape;1545;p26"/>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46" name="Google Shape;1546;p26"/>
          <p:cNvSpPr/>
          <p:nvPr/>
        </p:nvSpPr>
        <p:spPr>
          <a:xfrm>
            <a:off x="4715515"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6"/>
          <p:cNvSpPr txBox="1">
            <a:spLocks noGrp="1"/>
          </p:cNvSpPr>
          <p:nvPr>
            <p:ph type="subTitle" idx="2"/>
          </p:nvPr>
        </p:nvSpPr>
        <p:spPr>
          <a:xfrm>
            <a:off x="4807550" y="421625"/>
            <a:ext cx="39852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grpSp>
        <p:nvGrpSpPr>
          <p:cNvPr id="1548" name="Google Shape;1548;p26"/>
          <p:cNvGrpSpPr/>
          <p:nvPr/>
        </p:nvGrpSpPr>
        <p:grpSpPr>
          <a:xfrm>
            <a:off x="8041173" y="4778596"/>
            <a:ext cx="598277" cy="170409"/>
            <a:chOff x="238125" y="1822850"/>
            <a:chExt cx="7080200" cy="2016675"/>
          </a:xfrm>
        </p:grpSpPr>
        <p:sp>
          <p:nvSpPr>
            <p:cNvPr id="1549" name="Google Shape;1549;p2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left justified">
  <p:cSld name="TITLE_AND_BODY_2_2">
    <p:spTree>
      <p:nvGrpSpPr>
        <p:cNvPr id="1" name="Shape 1556"/>
        <p:cNvGrpSpPr/>
        <p:nvPr/>
      </p:nvGrpSpPr>
      <p:grpSpPr>
        <a:xfrm>
          <a:off x="0" y="0"/>
          <a:ext cx="0" cy="0"/>
          <a:chOff x="0" y="0"/>
          <a:chExt cx="0" cy="0"/>
        </a:xfrm>
      </p:grpSpPr>
      <p:sp>
        <p:nvSpPr>
          <p:cNvPr id="1557" name="Google Shape;1557;p27"/>
          <p:cNvSpPr txBox="1">
            <a:spLocks noGrp="1"/>
          </p:cNvSpPr>
          <p:nvPr>
            <p:ph type="title"/>
          </p:nvPr>
        </p:nvSpPr>
        <p:spPr>
          <a:xfrm>
            <a:off x="399846" y="797750"/>
            <a:ext cx="42279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8" name="Google Shape;1558;p27"/>
          <p:cNvSpPr txBox="1">
            <a:spLocks noGrp="1"/>
          </p:cNvSpPr>
          <p:nvPr>
            <p:ph type="body" idx="1"/>
          </p:nvPr>
        </p:nvSpPr>
        <p:spPr>
          <a:xfrm>
            <a:off x="399846" y="1944150"/>
            <a:ext cx="4227900" cy="25557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1559" name="Google Shape;1559;p27"/>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60" name="Google Shape;1560;p27"/>
          <p:cNvSpPr/>
          <p:nvPr/>
        </p:nvSpPr>
        <p:spPr>
          <a:xfrm>
            <a:off x="550586"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7"/>
          <p:cNvSpPr txBox="1">
            <a:spLocks noGrp="1"/>
          </p:cNvSpPr>
          <p:nvPr>
            <p:ph type="subTitle" idx="2"/>
          </p:nvPr>
        </p:nvSpPr>
        <p:spPr>
          <a:xfrm>
            <a:off x="642621" y="421625"/>
            <a:ext cx="39852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1562" name="Google Shape;1562;p2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hapes &amp; Imgs, title and lead-in right">
  <p:cSld name="TITLE_AND_BODY_2_1">
    <p:spTree>
      <p:nvGrpSpPr>
        <p:cNvPr id="1" name="Shape 1563"/>
        <p:cNvGrpSpPr/>
        <p:nvPr/>
      </p:nvGrpSpPr>
      <p:grpSpPr>
        <a:xfrm>
          <a:off x="0" y="0"/>
          <a:ext cx="0" cy="0"/>
          <a:chOff x="0" y="0"/>
          <a:chExt cx="0" cy="0"/>
        </a:xfrm>
      </p:grpSpPr>
      <p:sp>
        <p:nvSpPr>
          <p:cNvPr id="1564" name="Google Shape;1564;p28"/>
          <p:cNvSpPr txBox="1">
            <a:spLocks noGrp="1"/>
          </p:cNvSpPr>
          <p:nvPr>
            <p:ph type="title"/>
          </p:nvPr>
        </p:nvSpPr>
        <p:spPr>
          <a:xfrm>
            <a:off x="4094275" y="1292040"/>
            <a:ext cx="43665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a:endParaRPr/>
          </a:p>
        </p:txBody>
      </p:sp>
      <p:sp>
        <p:nvSpPr>
          <p:cNvPr id="1565" name="Google Shape;1565;p28"/>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566" name="Google Shape;1566;p28"/>
          <p:cNvGrpSpPr/>
          <p:nvPr/>
        </p:nvGrpSpPr>
        <p:grpSpPr>
          <a:xfrm>
            <a:off x="8041173" y="4778596"/>
            <a:ext cx="598277" cy="170409"/>
            <a:chOff x="238125" y="1822850"/>
            <a:chExt cx="7080200" cy="2016675"/>
          </a:xfrm>
        </p:grpSpPr>
        <p:sp>
          <p:nvSpPr>
            <p:cNvPr id="1567" name="Google Shape;1567;p2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4" name="Google Shape;1574;p28"/>
          <p:cNvSpPr/>
          <p:nvPr/>
        </p:nvSpPr>
        <p:spPr>
          <a:xfrm>
            <a:off x="0" y="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8"/>
          <p:cNvSpPr/>
          <p:nvPr/>
        </p:nvSpPr>
        <p:spPr>
          <a:xfrm>
            <a:off x="1714500" y="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8"/>
          <p:cNvSpPr/>
          <p:nvPr/>
        </p:nvSpPr>
        <p:spPr>
          <a:xfrm>
            <a:off x="1714500" y="1714500"/>
            <a:ext cx="1714500" cy="3429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77" name="Google Shape;1577;p28"/>
          <p:cNvPicPr preferRelativeResize="0"/>
          <p:nvPr/>
        </p:nvPicPr>
        <p:blipFill rotWithShape="1">
          <a:blip r:embed="rId2">
            <a:alphaModFix/>
          </a:blip>
          <a:srcRect r="33302"/>
          <a:stretch/>
        </p:blipFill>
        <p:spPr>
          <a:xfrm>
            <a:off x="0" y="0"/>
            <a:ext cx="1714500" cy="1714500"/>
          </a:xfrm>
          <a:prstGeom prst="ellipse">
            <a:avLst/>
          </a:prstGeom>
          <a:noFill/>
          <a:ln>
            <a:noFill/>
          </a:ln>
        </p:spPr>
      </p:pic>
      <p:pic>
        <p:nvPicPr>
          <p:cNvPr id="1578" name="Google Shape;1578;p28"/>
          <p:cNvPicPr preferRelativeResize="0"/>
          <p:nvPr/>
        </p:nvPicPr>
        <p:blipFill>
          <a:blip r:embed="rId3">
            <a:alphaModFix/>
          </a:blip>
          <a:stretch>
            <a:fillRect/>
          </a:stretch>
        </p:blipFill>
        <p:spPr>
          <a:xfrm>
            <a:off x="1714496" y="1707185"/>
            <a:ext cx="1714499" cy="3436315"/>
          </a:xfrm>
          <a:prstGeom prst="rect">
            <a:avLst/>
          </a:prstGeom>
          <a:noFill/>
          <a:ln>
            <a:noFill/>
          </a:ln>
        </p:spPr>
      </p:pic>
      <p:sp>
        <p:nvSpPr>
          <p:cNvPr id="1579" name="Google Shape;1579;p28"/>
          <p:cNvSpPr txBox="1">
            <a:spLocks noGrp="1"/>
          </p:cNvSpPr>
          <p:nvPr>
            <p:ph type="subTitle" idx="1"/>
          </p:nvPr>
        </p:nvSpPr>
        <p:spPr>
          <a:xfrm>
            <a:off x="4094175" y="2743065"/>
            <a:ext cx="4366500" cy="1044600"/>
          </a:xfrm>
          <a:prstGeom prst="rect">
            <a:avLst/>
          </a:prstGeom>
        </p:spPr>
        <p:txBody>
          <a:bodyPr spcFirstLastPara="1" wrap="square" lIns="91425" tIns="91425" rIns="91425" bIns="91425" anchor="t" anchorCtr="0">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pic>
        <p:nvPicPr>
          <p:cNvPr id="1580" name="Google Shape;1580;p28"/>
          <p:cNvPicPr preferRelativeResize="0"/>
          <p:nvPr/>
        </p:nvPicPr>
        <p:blipFill rotWithShape="1">
          <a:blip r:embed="rId4">
            <a:alphaModFix/>
          </a:blip>
          <a:srcRect l="25608" r="15303"/>
          <a:stretch/>
        </p:blipFill>
        <p:spPr>
          <a:xfrm>
            <a:off x="-75" y="3429000"/>
            <a:ext cx="1714652" cy="1714500"/>
          </a:xfrm>
          <a:prstGeom prst="rect">
            <a:avLst/>
          </a:prstGeom>
          <a:noFill/>
          <a:ln>
            <a:noFill/>
          </a:ln>
        </p:spPr>
      </p:pic>
      <p:grpSp>
        <p:nvGrpSpPr>
          <p:cNvPr id="1581" name="Google Shape;1581;p28"/>
          <p:cNvGrpSpPr/>
          <p:nvPr/>
        </p:nvGrpSpPr>
        <p:grpSpPr>
          <a:xfrm>
            <a:off x="-118" y="1714760"/>
            <a:ext cx="1714747" cy="1713968"/>
            <a:chOff x="1189450" y="238125"/>
            <a:chExt cx="5177375" cy="5175025"/>
          </a:xfrm>
        </p:grpSpPr>
        <p:sp>
          <p:nvSpPr>
            <p:cNvPr id="1582" name="Google Shape;1582;p28"/>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8"/>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8"/>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8"/>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8"/>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8"/>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8"/>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8"/>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8"/>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8"/>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8"/>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8"/>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8"/>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8"/>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8"/>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8"/>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8"/>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8"/>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8"/>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8"/>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8"/>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8"/>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8"/>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8"/>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8"/>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8"/>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8"/>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8"/>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8"/>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8"/>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8"/>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8"/>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8"/>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8"/>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8"/>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8"/>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8"/>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8"/>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8"/>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8"/>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8"/>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8"/>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8"/>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8"/>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8"/>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8"/>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8"/>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8"/>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8"/>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8"/>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8"/>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8"/>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8"/>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8"/>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8"/>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8"/>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8"/>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8"/>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8"/>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8"/>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8"/>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8"/>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8"/>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8"/>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8"/>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8"/>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8"/>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8"/>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8"/>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8"/>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8"/>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8"/>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8"/>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8"/>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8"/>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8"/>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8"/>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8"/>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8"/>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8"/>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8"/>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8"/>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8"/>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8"/>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8"/>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8"/>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8"/>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8"/>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8"/>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8"/>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8"/>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8"/>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8"/>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8"/>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8"/>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8"/>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8"/>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8"/>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8"/>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8"/>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8"/>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8"/>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8"/>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8"/>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8"/>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8"/>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8"/>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8"/>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8"/>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8"/>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8"/>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8"/>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8"/>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8"/>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8"/>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8"/>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8"/>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8"/>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8"/>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8"/>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8"/>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8"/>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8"/>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8"/>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8"/>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8"/>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8"/>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8"/>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8"/>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8"/>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8"/>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8"/>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8"/>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8"/>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8"/>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8"/>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8"/>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8"/>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8"/>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8"/>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8"/>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8"/>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8"/>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8"/>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8"/>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8"/>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8"/>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8"/>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8"/>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8"/>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8"/>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8"/>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8"/>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8"/>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8"/>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8"/>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8"/>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8"/>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8"/>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8"/>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8"/>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8"/>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8"/>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8"/>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8"/>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8"/>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8"/>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8"/>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8"/>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8"/>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8"/>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8"/>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8"/>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8"/>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8"/>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8"/>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8"/>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8"/>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8"/>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8"/>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8"/>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8"/>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8"/>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8"/>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8"/>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8"/>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8"/>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8"/>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8"/>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8"/>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8"/>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8"/>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8"/>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8"/>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8"/>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8"/>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8"/>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8"/>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8"/>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8"/>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8"/>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8"/>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8"/>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8"/>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8"/>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8"/>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8"/>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8"/>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8"/>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8"/>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8"/>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8"/>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8"/>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8"/>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8"/>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8"/>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8"/>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8"/>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8"/>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8"/>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8"/>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8"/>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8"/>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8"/>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8"/>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8"/>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8"/>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8"/>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8"/>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8"/>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8"/>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8"/>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8"/>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8"/>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8"/>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8"/>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8"/>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8"/>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8"/>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8"/>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8"/>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8"/>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8"/>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8"/>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8"/>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8"/>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8"/>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8"/>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8"/>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8"/>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8"/>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8"/>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8"/>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8"/>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8"/>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8"/>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8"/>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8"/>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8"/>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8"/>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8"/>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8"/>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8"/>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8"/>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8"/>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8"/>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8"/>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8"/>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8"/>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8"/>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8"/>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8"/>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8"/>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8"/>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8"/>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8"/>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8"/>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8"/>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8"/>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8"/>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8"/>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8"/>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8"/>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8"/>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8"/>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8"/>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8"/>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8"/>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8"/>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8"/>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8"/>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8"/>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8"/>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8"/>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8"/>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8"/>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8"/>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8"/>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8"/>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8"/>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8"/>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8"/>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8"/>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8"/>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8"/>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8"/>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8"/>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8"/>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8"/>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8"/>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8"/>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8"/>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8"/>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8"/>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8"/>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8"/>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8"/>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8"/>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8"/>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8"/>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8"/>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8"/>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8"/>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8"/>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8"/>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8"/>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8"/>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8"/>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8"/>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8"/>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8"/>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8"/>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8"/>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8"/>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8"/>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8"/>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8"/>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8"/>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8"/>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8"/>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8"/>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8"/>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8"/>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8"/>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8"/>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8"/>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8"/>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8"/>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8"/>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8"/>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8"/>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8"/>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8"/>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8"/>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8"/>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8"/>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8"/>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8"/>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8"/>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8"/>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8"/>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8"/>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8"/>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8"/>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8"/>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8"/>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8"/>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8"/>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8"/>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8"/>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8"/>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8"/>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8"/>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8"/>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8"/>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8"/>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8"/>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8"/>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8"/>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8"/>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8"/>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8"/>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8"/>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8"/>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8"/>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8"/>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8"/>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8"/>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8"/>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8"/>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8"/>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8"/>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8"/>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8"/>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8"/>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8"/>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8"/>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8"/>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8"/>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8"/>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8"/>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8"/>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8"/>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8"/>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8"/>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8"/>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8"/>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8"/>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8"/>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8"/>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8"/>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8"/>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8"/>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8"/>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8"/>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8"/>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8"/>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8"/>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8"/>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8"/>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8"/>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8"/>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8"/>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8"/>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8"/>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8"/>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8"/>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8"/>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8"/>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8"/>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8"/>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8"/>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8"/>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8"/>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8"/>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8"/>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8"/>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8"/>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8"/>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8"/>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8"/>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8"/>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8"/>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8"/>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8"/>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8"/>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8"/>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8"/>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8"/>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8"/>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8"/>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8"/>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8"/>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8"/>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8"/>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8"/>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8"/>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8"/>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8"/>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8"/>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8"/>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8"/>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8"/>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8"/>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8"/>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8"/>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8"/>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8"/>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8"/>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8"/>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8"/>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8"/>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8"/>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8"/>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8"/>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8"/>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8"/>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8"/>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8"/>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8"/>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8"/>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8"/>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8"/>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8"/>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8"/>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8"/>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8"/>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8"/>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8"/>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8"/>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8"/>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8"/>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8"/>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8"/>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0" name="Google Shape;2150;p28"/>
          <p:cNvSpPr txBox="1"/>
          <p:nvPr/>
        </p:nvSpPr>
        <p:spPr>
          <a:xfrm>
            <a:off x="4094275"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hapes &amp; Imgs, title and lead-in left">
  <p:cSld name="TITLE_AND_BODY_2_1_2">
    <p:spTree>
      <p:nvGrpSpPr>
        <p:cNvPr id="1" name="Shape 2151"/>
        <p:cNvGrpSpPr/>
        <p:nvPr/>
      </p:nvGrpSpPr>
      <p:grpSpPr>
        <a:xfrm>
          <a:off x="0" y="0"/>
          <a:ext cx="0" cy="0"/>
          <a:chOff x="0" y="0"/>
          <a:chExt cx="0" cy="0"/>
        </a:xfrm>
      </p:grpSpPr>
      <p:sp>
        <p:nvSpPr>
          <p:cNvPr id="2152" name="Google Shape;2152;p29"/>
          <p:cNvSpPr/>
          <p:nvPr/>
        </p:nvSpPr>
        <p:spPr>
          <a:xfrm>
            <a:off x="5715000" y="0"/>
            <a:ext cx="1714500" cy="3429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9"/>
          <p:cNvSpPr/>
          <p:nvPr/>
        </p:nvSpPr>
        <p:spPr>
          <a:xfrm>
            <a:off x="5715000" y="342900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9"/>
          <p:cNvSpPr/>
          <p:nvPr/>
        </p:nvSpPr>
        <p:spPr>
          <a:xfrm>
            <a:off x="7429500" y="342900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9"/>
          <p:cNvSpPr txBox="1">
            <a:spLocks noGrp="1"/>
          </p:cNvSpPr>
          <p:nvPr>
            <p:ph type="title"/>
          </p:nvPr>
        </p:nvSpPr>
        <p:spPr>
          <a:xfrm>
            <a:off x="609452" y="1292040"/>
            <a:ext cx="43665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6" name="Google Shape;2156;p29"/>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157" name="Google Shape;2157;p29"/>
          <p:cNvSpPr/>
          <p:nvPr/>
        </p:nvSpPr>
        <p:spPr>
          <a:xfrm>
            <a:off x="7429500" y="0"/>
            <a:ext cx="1714500" cy="1714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9"/>
          <p:cNvSpPr txBox="1">
            <a:spLocks noGrp="1"/>
          </p:cNvSpPr>
          <p:nvPr>
            <p:ph type="subTitle" idx="1"/>
          </p:nvPr>
        </p:nvSpPr>
        <p:spPr>
          <a:xfrm>
            <a:off x="609352" y="2743065"/>
            <a:ext cx="4366500" cy="1044600"/>
          </a:xfrm>
          <a:prstGeom prst="rect">
            <a:avLst/>
          </a:prstGeom>
        </p:spPr>
        <p:txBody>
          <a:bodyPr spcFirstLastPara="1" wrap="square" lIns="91425" tIns="91425" rIns="91425" bIns="91425" anchor="t" anchorCtr="0">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pic>
        <p:nvPicPr>
          <p:cNvPr id="2159" name="Google Shape;2159;p29"/>
          <p:cNvPicPr preferRelativeResize="0"/>
          <p:nvPr/>
        </p:nvPicPr>
        <p:blipFill rotWithShape="1">
          <a:blip r:embed="rId2">
            <a:alphaModFix/>
          </a:blip>
          <a:srcRect b="33253"/>
          <a:stretch/>
        </p:blipFill>
        <p:spPr>
          <a:xfrm>
            <a:off x="7429488" y="1715001"/>
            <a:ext cx="1714500" cy="1714500"/>
          </a:xfrm>
          <a:prstGeom prst="rect">
            <a:avLst/>
          </a:prstGeom>
          <a:noFill/>
          <a:ln>
            <a:noFill/>
          </a:ln>
        </p:spPr>
      </p:pic>
      <p:pic>
        <p:nvPicPr>
          <p:cNvPr id="2160" name="Google Shape;2160;p29"/>
          <p:cNvPicPr preferRelativeResize="0"/>
          <p:nvPr/>
        </p:nvPicPr>
        <p:blipFill rotWithShape="1">
          <a:blip r:embed="rId3">
            <a:alphaModFix/>
          </a:blip>
          <a:srcRect t="49" b="59"/>
          <a:stretch/>
        </p:blipFill>
        <p:spPr>
          <a:xfrm>
            <a:off x="5714925" y="-350"/>
            <a:ext cx="1714650" cy="3429002"/>
          </a:xfrm>
          <a:prstGeom prst="rect">
            <a:avLst/>
          </a:prstGeom>
          <a:noFill/>
          <a:ln>
            <a:noFill/>
          </a:ln>
        </p:spPr>
      </p:pic>
      <p:pic>
        <p:nvPicPr>
          <p:cNvPr id="2161" name="Google Shape;2161;p29"/>
          <p:cNvPicPr preferRelativeResize="0"/>
          <p:nvPr/>
        </p:nvPicPr>
        <p:blipFill rotWithShape="1">
          <a:blip r:embed="rId4">
            <a:alphaModFix/>
          </a:blip>
          <a:srcRect l="9561" r="15683"/>
          <a:stretch/>
        </p:blipFill>
        <p:spPr>
          <a:xfrm>
            <a:off x="5715000" y="3429000"/>
            <a:ext cx="1714500" cy="1714500"/>
          </a:xfrm>
          <a:prstGeom prst="ellipse">
            <a:avLst/>
          </a:prstGeom>
          <a:noFill/>
          <a:ln>
            <a:noFill/>
          </a:ln>
        </p:spPr>
      </p:pic>
      <p:grpSp>
        <p:nvGrpSpPr>
          <p:cNvPr id="2162" name="Google Shape;2162;p29"/>
          <p:cNvGrpSpPr/>
          <p:nvPr/>
        </p:nvGrpSpPr>
        <p:grpSpPr>
          <a:xfrm>
            <a:off x="8041173" y="4778596"/>
            <a:ext cx="598277" cy="170409"/>
            <a:chOff x="238125" y="1822850"/>
            <a:chExt cx="7080200" cy="2016675"/>
          </a:xfrm>
        </p:grpSpPr>
        <p:sp>
          <p:nvSpPr>
            <p:cNvPr id="2163" name="Google Shape;2163;p2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0" name="Google Shape;2170;p29"/>
          <p:cNvGrpSpPr/>
          <p:nvPr/>
        </p:nvGrpSpPr>
        <p:grpSpPr>
          <a:xfrm>
            <a:off x="7429557" y="273"/>
            <a:ext cx="1714747" cy="1713968"/>
            <a:chOff x="1189450" y="238125"/>
            <a:chExt cx="5177375" cy="5175025"/>
          </a:xfrm>
        </p:grpSpPr>
        <p:sp>
          <p:nvSpPr>
            <p:cNvPr id="2171" name="Google Shape;2171;p29"/>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9"/>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9"/>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9"/>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9"/>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9"/>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9"/>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9"/>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9"/>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9"/>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9"/>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9"/>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9"/>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9"/>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9"/>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9"/>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9"/>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9"/>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9"/>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9"/>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9"/>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9"/>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9"/>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9"/>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9"/>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9"/>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9"/>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9"/>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9"/>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9"/>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9"/>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9"/>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9"/>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9"/>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9"/>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9"/>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9"/>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9"/>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9"/>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9"/>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9"/>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9"/>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9"/>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9"/>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9"/>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9"/>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9"/>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9"/>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9"/>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9"/>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9"/>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9"/>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9"/>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9"/>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9"/>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9"/>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9"/>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9"/>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9"/>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9"/>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9"/>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9"/>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9"/>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9"/>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9"/>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9"/>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9"/>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9"/>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9"/>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9"/>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9"/>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9"/>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9"/>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9"/>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9"/>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9"/>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9"/>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9"/>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9"/>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9"/>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9"/>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9"/>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9"/>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9"/>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9"/>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9"/>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9"/>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9"/>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9"/>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9"/>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9"/>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9"/>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9"/>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9"/>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9"/>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9"/>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9"/>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9"/>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9"/>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9"/>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9"/>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9"/>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9"/>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9"/>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9"/>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9"/>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9"/>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9"/>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9"/>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9"/>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9"/>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9"/>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9"/>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9"/>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9"/>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9"/>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9"/>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9"/>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9"/>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9"/>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9"/>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9"/>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9"/>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9"/>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9"/>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9"/>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9"/>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9"/>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9"/>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9"/>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9"/>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9"/>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9"/>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9"/>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9"/>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9"/>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9"/>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9"/>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9"/>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9"/>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9"/>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9"/>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9"/>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9"/>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9"/>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9"/>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9"/>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9"/>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9"/>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9"/>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9"/>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9"/>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9"/>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9"/>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9"/>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9"/>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9"/>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9"/>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9"/>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9"/>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9"/>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9"/>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9"/>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9"/>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9"/>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9"/>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9"/>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9"/>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9"/>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9"/>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9"/>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9"/>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9"/>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9"/>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9"/>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9"/>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9"/>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9"/>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9"/>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9"/>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9"/>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9"/>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9"/>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9"/>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9"/>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9"/>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9"/>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9"/>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9"/>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9"/>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9"/>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9"/>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9"/>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9"/>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9"/>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9"/>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9"/>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9"/>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9"/>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9"/>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9"/>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9"/>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9"/>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9"/>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9"/>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9"/>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9"/>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9"/>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9"/>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9"/>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9"/>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9"/>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9"/>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9"/>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9"/>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9"/>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9"/>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9"/>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9"/>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9"/>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9"/>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9"/>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9"/>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9"/>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9"/>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9"/>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9"/>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9"/>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9"/>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9"/>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9"/>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9"/>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9"/>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9"/>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9"/>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9"/>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9"/>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9"/>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9"/>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9"/>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9"/>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9"/>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9"/>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9"/>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9"/>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9"/>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9"/>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9"/>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9"/>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9"/>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9"/>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9"/>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9"/>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9"/>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9"/>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9"/>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9"/>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9"/>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9"/>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9"/>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9"/>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9"/>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9"/>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9"/>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9"/>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9"/>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9"/>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9"/>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9"/>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9"/>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9"/>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9"/>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9"/>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9"/>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9"/>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9"/>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9"/>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9"/>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9"/>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9"/>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9"/>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9"/>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9"/>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9"/>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9"/>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9"/>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9"/>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9"/>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9"/>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9"/>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9"/>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9"/>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9"/>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9"/>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9"/>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9"/>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9"/>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9"/>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9"/>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9"/>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9"/>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9"/>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9"/>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9"/>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9"/>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9"/>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9"/>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9"/>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9"/>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9"/>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9"/>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9"/>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9"/>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9"/>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9"/>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9"/>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9"/>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9"/>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9"/>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9"/>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9"/>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9"/>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9"/>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9"/>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9"/>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9"/>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9"/>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9"/>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9"/>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9"/>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9"/>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9"/>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9"/>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9"/>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9"/>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9"/>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9"/>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9"/>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9"/>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9"/>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9"/>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9"/>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9"/>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9"/>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9"/>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9"/>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9"/>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9"/>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9"/>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9"/>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9"/>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9"/>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9"/>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9"/>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9"/>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9"/>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9"/>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9"/>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9"/>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9"/>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9"/>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9"/>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9"/>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9"/>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9"/>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9"/>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9"/>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9"/>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9"/>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9"/>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9"/>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9"/>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9"/>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9"/>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9"/>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9"/>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9"/>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9"/>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9"/>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9"/>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9"/>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9"/>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9"/>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9"/>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9"/>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9"/>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9"/>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9"/>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9"/>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9"/>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9"/>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9"/>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9"/>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9"/>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9"/>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9"/>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9"/>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9"/>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9"/>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9"/>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9"/>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9"/>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9"/>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9"/>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9"/>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9"/>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9"/>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9"/>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9"/>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9"/>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9"/>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9"/>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9"/>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9"/>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9"/>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9"/>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9"/>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9"/>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9"/>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9"/>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9"/>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9"/>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9"/>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9"/>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9"/>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9"/>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9"/>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9"/>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9"/>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9"/>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9"/>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9"/>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9"/>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9"/>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9"/>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9"/>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9"/>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9"/>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9"/>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9"/>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9"/>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9"/>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9"/>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9"/>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9"/>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9"/>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9"/>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9"/>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9"/>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9"/>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9"/>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9"/>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9"/>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9"/>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9"/>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9"/>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9"/>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9"/>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9"/>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9"/>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9"/>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9"/>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9"/>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9"/>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9"/>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9"/>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9"/>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9"/>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9"/>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9"/>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9"/>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9"/>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9"/>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9"/>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9"/>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9"/>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9"/>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9"/>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9"/>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9"/>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9"/>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9"/>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9"/>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9"/>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9"/>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9"/>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9"/>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9"/>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9"/>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9"/>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9"/>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9"/>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9"/>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9"/>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9"/>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9"/>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9"/>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9"/>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9"/>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9"/>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9"/>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9"/>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9"/>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9"/>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9"/>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9"/>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9"/>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9"/>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9"/>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9"/>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9"/>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9"/>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9"/>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9"/>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9"/>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9"/>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9"/>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9"/>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9"/>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9"/>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9"/>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9"/>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9"/>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9"/>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9"/>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9"/>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9"/>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9"/>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9"/>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9"/>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9"/>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9"/>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9"/>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9"/>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9"/>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9"/>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9"/>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9"/>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9"/>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9"/>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9"/>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9"/>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9"/>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9"/>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9"/>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9"/>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9"/>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9"/>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9"/>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9"/>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9"/>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9"/>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9"/>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9"/>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9"/>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9"/>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9"/>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9"/>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9"/>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9"/>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9"/>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9"/>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9"/>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9"/>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9"/>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9" name="Google Shape;2739;p29"/>
          <p:cNvSpPr txBox="1"/>
          <p:nvPr/>
        </p:nvSpPr>
        <p:spPr>
          <a:xfrm>
            <a:off x="6094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split">
  <p:cSld name="TITLE_AND_BODY_1">
    <p:bg>
      <p:bgPr>
        <a:solidFill>
          <a:schemeClr val="dk1"/>
        </a:solidFill>
        <a:effectLst/>
      </p:bgPr>
    </p:bg>
    <p:spTree>
      <p:nvGrpSpPr>
        <p:cNvPr id="1" name="Shape 2740"/>
        <p:cNvGrpSpPr/>
        <p:nvPr/>
      </p:nvGrpSpPr>
      <p:grpSpPr>
        <a:xfrm>
          <a:off x="0" y="0"/>
          <a:ext cx="0" cy="0"/>
          <a:chOff x="0" y="0"/>
          <a:chExt cx="0" cy="0"/>
        </a:xfrm>
      </p:grpSpPr>
      <p:pic>
        <p:nvPicPr>
          <p:cNvPr id="2741" name="Google Shape;2741;p30"/>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2742" name="Google Shape;2742;p30"/>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0"/>
          <p:cNvSpPr txBox="1">
            <a:spLocks noGrp="1"/>
          </p:cNvSpPr>
          <p:nvPr>
            <p:ph type="title"/>
          </p:nvPr>
        </p:nvSpPr>
        <p:spPr>
          <a:xfrm>
            <a:off x="311700" y="569150"/>
            <a:ext cx="4029000" cy="10470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44" name="Google Shape;2744;p30"/>
          <p:cNvSpPr txBox="1">
            <a:spLocks noGrp="1"/>
          </p:cNvSpPr>
          <p:nvPr>
            <p:ph type="body" idx="1"/>
          </p:nvPr>
        </p:nvSpPr>
        <p:spPr>
          <a:xfrm>
            <a:off x="311700" y="1819425"/>
            <a:ext cx="4029000" cy="27600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2745" name="Google Shape;2745;p30"/>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746" name="Google Shape;2746;p30"/>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0"/>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748" name="Google Shape;2748;p3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split w/chevrons">
  <p:cSld name="TITLE_AND_BODY_1_1">
    <p:bg>
      <p:bgPr>
        <a:solidFill>
          <a:schemeClr val="dk1"/>
        </a:solidFill>
        <a:effectLst/>
      </p:bgPr>
    </p:bg>
    <p:spTree>
      <p:nvGrpSpPr>
        <p:cNvPr id="1" name="Shape 2749"/>
        <p:cNvGrpSpPr/>
        <p:nvPr/>
      </p:nvGrpSpPr>
      <p:grpSpPr>
        <a:xfrm>
          <a:off x="0" y="0"/>
          <a:ext cx="0" cy="0"/>
          <a:chOff x="0" y="0"/>
          <a:chExt cx="0" cy="0"/>
        </a:xfrm>
      </p:grpSpPr>
      <p:grpSp>
        <p:nvGrpSpPr>
          <p:cNvPr id="2750" name="Google Shape;2750;p31"/>
          <p:cNvGrpSpPr/>
          <p:nvPr/>
        </p:nvGrpSpPr>
        <p:grpSpPr>
          <a:xfrm>
            <a:off x="2726703" y="6"/>
            <a:ext cx="3697033" cy="5143642"/>
            <a:chOff x="1926275" y="238125"/>
            <a:chExt cx="3765950" cy="5239525"/>
          </a:xfrm>
        </p:grpSpPr>
        <p:sp>
          <p:nvSpPr>
            <p:cNvPr id="2751" name="Google Shape;2751;p31"/>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1"/>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1"/>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1"/>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1"/>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1"/>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1"/>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1"/>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1"/>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1"/>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1"/>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1"/>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1"/>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1"/>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1"/>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1"/>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1"/>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1"/>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1"/>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1"/>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1"/>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1"/>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1"/>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1"/>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1"/>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1"/>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1"/>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1"/>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1"/>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1"/>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1"/>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1"/>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1"/>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1"/>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1"/>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1"/>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1"/>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1"/>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1"/>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1"/>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1"/>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1"/>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1"/>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1"/>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1"/>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1"/>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1"/>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1"/>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1"/>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1"/>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1"/>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1"/>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1"/>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1"/>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1"/>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1"/>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1"/>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1"/>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1"/>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1"/>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1" name="Google Shape;2811;p31"/>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2" name="Google Shape;2812;p31"/>
          <p:cNvGrpSpPr/>
          <p:nvPr/>
        </p:nvGrpSpPr>
        <p:grpSpPr>
          <a:xfrm>
            <a:off x="2686261" y="2"/>
            <a:ext cx="2103910" cy="5143716"/>
            <a:chOff x="2726150" y="238125"/>
            <a:chExt cx="2142475" cy="5238000"/>
          </a:xfrm>
        </p:grpSpPr>
        <p:sp>
          <p:nvSpPr>
            <p:cNvPr id="2813" name="Google Shape;2813;p31"/>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1"/>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1"/>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6" name="Google Shape;2816;p31"/>
          <p:cNvSpPr txBox="1">
            <a:spLocks noGrp="1"/>
          </p:cNvSpPr>
          <p:nvPr>
            <p:ph type="title"/>
          </p:nvPr>
        </p:nvSpPr>
        <p:spPr>
          <a:xfrm>
            <a:off x="311700" y="569150"/>
            <a:ext cx="4029000" cy="10470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17" name="Google Shape;2817;p31"/>
          <p:cNvSpPr txBox="1">
            <a:spLocks noGrp="1"/>
          </p:cNvSpPr>
          <p:nvPr>
            <p:ph type="body" idx="1"/>
          </p:nvPr>
        </p:nvSpPr>
        <p:spPr>
          <a:xfrm>
            <a:off x="311700" y="1819425"/>
            <a:ext cx="4029000" cy="27600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2818" name="Google Shape;2818;p31"/>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19" name="Google Shape;2819;p31"/>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1"/>
          <p:cNvSpPr txBox="1">
            <a:spLocks noGrp="1"/>
          </p:cNvSpPr>
          <p:nvPr>
            <p:ph type="subTitle" idx="2"/>
          </p:nvPr>
        </p:nvSpPr>
        <p:spPr>
          <a:xfrm>
            <a:off x="581025" y="209023"/>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2821" name="Google Shape;2821;p3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2822" name="Google Shape;2822;p31"/>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_AND_BODY_1_1_1">
    <p:bg>
      <p:bgPr>
        <a:solidFill>
          <a:schemeClr val="dk1"/>
        </a:solidFill>
        <a:effectLst/>
      </p:bgPr>
    </p:bg>
    <p:spTree>
      <p:nvGrpSpPr>
        <p:cNvPr id="1" name="Shape 2823"/>
        <p:cNvGrpSpPr/>
        <p:nvPr/>
      </p:nvGrpSpPr>
      <p:grpSpPr>
        <a:xfrm>
          <a:off x="0" y="0"/>
          <a:ext cx="0" cy="0"/>
          <a:chOff x="0" y="0"/>
          <a:chExt cx="0" cy="0"/>
        </a:xfrm>
      </p:grpSpPr>
      <p:sp>
        <p:nvSpPr>
          <p:cNvPr id="2824" name="Google Shape;2824;p32"/>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5" name="Google Shape;2825;p32"/>
          <p:cNvGrpSpPr/>
          <p:nvPr/>
        </p:nvGrpSpPr>
        <p:grpSpPr>
          <a:xfrm>
            <a:off x="2686261" y="2"/>
            <a:ext cx="2103910" cy="5143716"/>
            <a:chOff x="2726150" y="238125"/>
            <a:chExt cx="2142475" cy="5238000"/>
          </a:xfrm>
        </p:grpSpPr>
        <p:sp>
          <p:nvSpPr>
            <p:cNvPr id="2826" name="Google Shape;2826;p32"/>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2"/>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2"/>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9" name="Google Shape;2829;p32"/>
          <p:cNvSpPr txBox="1">
            <a:spLocks noGrp="1"/>
          </p:cNvSpPr>
          <p:nvPr>
            <p:ph type="title"/>
          </p:nvPr>
        </p:nvSpPr>
        <p:spPr>
          <a:xfrm>
            <a:off x="311700" y="569150"/>
            <a:ext cx="4029000" cy="10470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30" name="Google Shape;2830;p32"/>
          <p:cNvSpPr txBox="1">
            <a:spLocks noGrp="1"/>
          </p:cNvSpPr>
          <p:nvPr>
            <p:ph type="body" idx="1"/>
          </p:nvPr>
        </p:nvSpPr>
        <p:spPr>
          <a:xfrm>
            <a:off x="311700" y="1819425"/>
            <a:ext cx="4029000" cy="27600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2831" name="Google Shape;2831;p32"/>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32" name="Google Shape;2832;p32"/>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2"/>
          <p:cNvSpPr txBox="1">
            <a:spLocks noGrp="1"/>
          </p:cNvSpPr>
          <p:nvPr>
            <p:ph type="subTitle" idx="2"/>
          </p:nvPr>
        </p:nvSpPr>
        <p:spPr>
          <a:xfrm>
            <a:off x="581025" y="193025"/>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834" name="Google Shape;2834;p32"/>
          <p:cNvSpPr/>
          <p:nvPr/>
        </p:nvSpPr>
        <p:spPr>
          <a:xfrm>
            <a:off x="4790172" y="507328"/>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53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5" name="Google Shape;2835;p32"/>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36"/>
        <p:cNvGrpSpPr/>
        <p:nvPr/>
      </p:nvGrpSpPr>
      <p:grpSpPr>
        <a:xfrm>
          <a:off x="0" y="0"/>
          <a:ext cx="0" cy="0"/>
          <a:chOff x="0" y="0"/>
          <a:chExt cx="0" cy="0"/>
        </a:xfrm>
      </p:grpSpPr>
      <p:sp>
        <p:nvSpPr>
          <p:cNvPr id="2837" name="Google Shape;2837;p33"/>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38" name="Google Shape;2838;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2839" name="Google Shape;2839;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2840" name="Google Shape;2840;p33"/>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841" name="Google Shape;2841;p33"/>
          <p:cNvGrpSpPr/>
          <p:nvPr/>
        </p:nvGrpSpPr>
        <p:grpSpPr>
          <a:xfrm>
            <a:off x="8041173" y="4778596"/>
            <a:ext cx="598277" cy="170409"/>
            <a:chOff x="238125" y="1822850"/>
            <a:chExt cx="7080200" cy="2016675"/>
          </a:xfrm>
        </p:grpSpPr>
        <p:sp>
          <p:nvSpPr>
            <p:cNvPr id="2842" name="Google Shape;2842;p3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9" name="Google Shape;2849;p3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w/Light BG)">
  <p:cSld name="TITLE_AND_TWO_COLUMNS_1">
    <p:bg>
      <p:bgPr>
        <a:solidFill>
          <a:srgbClr val="E2F0F9">
            <a:alpha val="58099"/>
          </a:srgbClr>
        </a:solidFill>
        <a:effectLst/>
      </p:bgPr>
    </p:bg>
    <p:spTree>
      <p:nvGrpSpPr>
        <p:cNvPr id="1" name="Shape 2850"/>
        <p:cNvGrpSpPr/>
        <p:nvPr/>
      </p:nvGrpSpPr>
      <p:grpSpPr>
        <a:xfrm>
          <a:off x="0" y="0"/>
          <a:ext cx="0" cy="0"/>
          <a:chOff x="0" y="0"/>
          <a:chExt cx="0" cy="0"/>
        </a:xfrm>
      </p:grpSpPr>
      <p:sp>
        <p:nvSpPr>
          <p:cNvPr id="2851" name="Google Shape;2851;p34"/>
          <p:cNvSpPr/>
          <p:nvPr/>
        </p:nvSpPr>
        <p:spPr>
          <a:xfrm rot="-5400000">
            <a:off x="-2754775" y="2407832"/>
            <a:ext cx="5499900" cy="5499900"/>
          </a:xfrm>
          <a:prstGeom prst="pie">
            <a:avLst>
              <a:gd name="adj1" fmla="val 0"/>
              <a:gd name="adj2" fmla="val 5382146"/>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2" name="Google Shape;2852;p34"/>
          <p:cNvGrpSpPr/>
          <p:nvPr/>
        </p:nvGrpSpPr>
        <p:grpSpPr>
          <a:xfrm>
            <a:off x="6808166" y="782936"/>
            <a:ext cx="1845454" cy="1820064"/>
            <a:chOff x="5927502" y="551679"/>
            <a:chExt cx="2377550" cy="2344839"/>
          </a:xfrm>
        </p:grpSpPr>
        <p:grpSp>
          <p:nvGrpSpPr>
            <p:cNvPr id="2853" name="Google Shape;2853;p34"/>
            <p:cNvGrpSpPr/>
            <p:nvPr/>
          </p:nvGrpSpPr>
          <p:grpSpPr>
            <a:xfrm>
              <a:off x="5927502" y="551679"/>
              <a:ext cx="2377550" cy="653782"/>
              <a:chOff x="2159414" y="3486447"/>
              <a:chExt cx="2606105" cy="720500"/>
            </a:xfrm>
          </p:grpSpPr>
          <p:grpSp>
            <p:nvGrpSpPr>
              <p:cNvPr id="2854" name="Google Shape;2854;p34"/>
              <p:cNvGrpSpPr/>
              <p:nvPr/>
            </p:nvGrpSpPr>
            <p:grpSpPr>
              <a:xfrm>
                <a:off x="2159414" y="3486447"/>
                <a:ext cx="2606105" cy="49200"/>
                <a:chOff x="2159414" y="3486447"/>
                <a:chExt cx="2606105" cy="49200"/>
              </a:xfrm>
            </p:grpSpPr>
            <p:sp>
              <p:nvSpPr>
                <p:cNvPr id="2855" name="Google Shape;2855;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34"/>
              <p:cNvGrpSpPr/>
              <p:nvPr/>
            </p:nvGrpSpPr>
            <p:grpSpPr>
              <a:xfrm>
                <a:off x="2159414" y="3652838"/>
                <a:ext cx="2606105" cy="49200"/>
                <a:chOff x="2159414" y="3486447"/>
                <a:chExt cx="2606105" cy="49200"/>
              </a:xfrm>
            </p:grpSpPr>
            <p:sp>
              <p:nvSpPr>
                <p:cNvPr id="2872" name="Google Shape;2872;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8" name="Google Shape;2888;p34"/>
              <p:cNvGrpSpPr/>
              <p:nvPr/>
            </p:nvGrpSpPr>
            <p:grpSpPr>
              <a:xfrm>
                <a:off x="2159414" y="3819188"/>
                <a:ext cx="2606105" cy="49200"/>
                <a:chOff x="2159414" y="3486447"/>
                <a:chExt cx="2606105" cy="49200"/>
              </a:xfrm>
            </p:grpSpPr>
            <p:sp>
              <p:nvSpPr>
                <p:cNvPr id="2889" name="Google Shape;2889;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5" name="Google Shape;2905;p34"/>
              <p:cNvGrpSpPr/>
              <p:nvPr/>
            </p:nvGrpSpPr>
            <p:grpSpPr>
              <a:xfrm>
                <a:off x="2159414" y="3983540"/>
                <a:ext cx="2606105" cy="49200"/>
                <a:chOff x="2159414" y="3486447"/>
                <a:chExt cx="2606105" cy="49200"/>
              </a:xfrm>
            </p:grpSpPr>
            <p:sp>
              <p:nvSpPr>
                <p:cNvPr id="2906" name="Google Shape;2906;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2" name="Google Shape;2922;p34"/>
              <p:cNvGrpSpPr/>
              <p:nvPr/>
            </p:nvGrpSpPr>
            <p:grpSpPr>
              <a:xfrm>
                <a:off x="2159414" y="4157747"/>
                <a:ext cx="2606105" cy="49200"/>
                <a:chOff x="2159414" y="3486447"/>
                <a:chExt cx="2606105" cy="49200"/>
              </a:xfrm>
            </p:grpSpPr>
            <p:sp>
              <p:nvSpPr>
                <p:cNvPr id="2923" name="Google Shape;2923;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39" name="Google Shape;2939;p34"/>
            <p:cNvGrpSpPr/>
            <p:nvPr/>
          </p:nvGrpSpPr>
          <p:grpSpPr>
            <a:xfrm>
              <a:off x="5927502" y="1318162"/>
              <a:ext cx="2377550" cy="653782"/>
              <a:chOff x="2159414" y="3486447"/>
              <a:chExt cx="2606105" cy="720500"/>
            </a:xfrm>
          </p:grpSpPr>
          <p:grpSp>
            <p:nvGrpSpPr>
              <p:cNvPr id="2940" name="Google Shape;2940;p34"/>
              <p:cNvGrpSpPr/>
              <p:nvPr/>
            </p:nvGrpSpPr>
            <p:grpSpPr>
              <a:xfrm>
                <a:off x="2159414" y="3486447"/>
                <a:ext cx="2606105" cy="49200"/>
                <a:chOff x="2159414" y="3486447"/>
                <a:chExt cx="2606105" cy="49200"/>
              </a:xfrm>
            </p:grpSpPr>
            <p:sp>
              <p:nvSpPr>
                <p:cNvPr id="2941" name="Google Shape;2941;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7" name="Google Shape;2957;p34"/>
              <p:cNvGrpSpPr/>
              <p:nvPr/>
            </p:nvGrpSpPr>
            <p:grpSpPr>
              <a:xfrm>
                <a:off x="2159414" y="3652838"/>
                <a:ext cx="2606105" cy="49200"/>
                <a:chOff x="2159414" y="3486447"/>
                <a:chExt cx="2606105" cy="49200"/>
              </a:xfrm>
            </p:grpSpPr>
            <p:sp>
              <p:nvSpPr>
                <p:cNvPr id="2958" name="Google Shape;2958;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4"/>
              <p:cNvGrpSpPr/>
              <p:nvPr/>
            </p:nvGrpSpPr>
            <p:grpSpPr>
              <a:xfrm>
                <a:off x="2159414" y="3819188"/>
                <a:ext cx="2606105" cy="49200"/>
                <a:chOff x="2159414" y="3486447"/>
                <a:chExt cx="2606105" cy="49200"/>
              </a:xfrm>
            </p:grpSpPr>
            <p:sp>
              <p:nvSpPr>
                <p:cNvPr id="2975" name="Google Shape;2975;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1" name="Google Shape;2991;p34"/>
              <p:cNvGrpSpPr/>
              <p:nvPr/>
            </p:nvGrpSpPr>
            <p:grpSpPr>
              <a:xfrm>
                <a:off x="2159414" y="3983540"/>
                <a:ext cx="2606105" cy="49200"/>
                <a:chOff x="2159414" y="3486447"/>
                <a:chExt cx="2606105" cy="49200"/>
              </a:xfrm>
            </p:grpSpPr>
            <p:sp>
              <p:nvSpPr>
                <p:cNvPr id="2992" name="Google Shape;2992;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8" name="Google Shape;3008;p34"/>
              <p:cNvGrpSpPr/>
              <p:nvPr/>
            </p:nvGrpSpPr>
            <p:grpSpPr>
              <a:xfrm>
                <a:off x="2159414" y="4157747"/>
                <a:ext cx="2606105" cy="49200"/>
                <a:chOff x="2159414" y="3486447"/>
                <a:chExt cx="2606105" cy="49200"/>
              </a:xfrm>
            </p:grpSpPr>
            <p:sp>
              <p:nvSpPr>
                <p:cNvPr id="3009" name="Google Shape;3009;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25" name="Google Shape;3025;p34"/>
            <p:cNvGrpSpPr/>
            <p:nvPr/>
          </p:nvGrpSpPr>
          <p:grpSpPr>
            <a:xfrm>
              <a:off x="5927502" y="2084662"/>
              <a:ext cx="2377550" cy="44644"/>
              <a:chOff x="2159414" y="3486447"/>
              <a:chExt cx="2606105" cy="49200"/>
            </a:xfrm>
          </p:grpSpPr>
          <p:sp>
            <p:nvSpPr>
              <p:cNvPr id="3026" name="Google Shape;3026;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2" name="Google Shape;3042;p34"/>
            <p:cNvGrpSpPr/>
            <p:nvPr/>
          </p:nvGrpSpPr>
          <p:grpSpPr>
            <a:xfrm>
              <a:off x="5927502" y="2235645"/>
              <a:ext cx="2377550" cy="44644"/>
              <a:chOff x="2159414" y="3486447"/>
              <a:chExt cx="2606105" cy="49200"/>
            </a:xfrm>
          </p:grpSpPr>
          <p:sp>
            <p:nvSpPr>
              <p:cNvPr id="3043" name="Google Shape;3043;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9" name="Google Shape;3059;p34"/>
            <p:cNvGrpSpPr/>
            <p:nvPr/>
          </p:nvGrpSpPr>
          <p:grpSpPr>
            <a:xfrm>
              <a:off x="5927502" y="2386591"/>
              <a:ext cx="2377550" cy="44644"/>
              <a:chOff x="2159414" y="3486447"/>
              <a:chExt cx="2606105" cy="49200"/>
            </a:xfrm>
          </p:grpSpPr>
          <p:sp>
            <p:nvSpPr>
              <p:cNvPr id="3060" name="Google Shape;3060;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6" name="Google Shape;3076;p34"/>
            <p:cNvGrpSpPr/>
            <p:nvPr/>
          </p:nvGrpSpPr>
          <p:grpSpPr>
            <a:xfrm>
              <a:off x="5927502" y="2535724"/>
              <a:ext cx="2377550" cy="44644"/>
              <a:chOff x="2159414" y="3486447"/>
              <a:chExt cx="2606105" cy="49200"/>
            </a:xfrm>
          </p:grpSpPr>
          <p:sp>
            <p:nvSpPr>
              <p:cNvPr id="3077" name="Google Shape;3077;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3" name="Google Shape;3093;p34"/>
            <p:cNvGrpSpPr/>
            <p:nvPr/>
          </p:nvGrpSpPr>
          <p:grpSpPr>
            <a:xfrm>
              <a:off x="5927502" y="2693800"/>
              <a:ext cx="2377550" cy="44644"/>
              <a:chOff x="2159414" y="3486447"/>
              <a:chExt cx="2606105" cy="49200"/>
            </a:xfrm>
          </p:grpSpPr>
          <p:sp>
            <p:nvSpPr>
              <p:cNvPr id="3094" name="Google Shape;3094;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0" name="Google Shape;3110;p34"/>
            <p:cNvGrpSpPr/>
            <p:nvPr/>
          </p:nvGrpSpPr>
          <p:grpSpPr>
            <a:xfrm>
              <a:off x="5927502" y="2851875"/>
              <a:ext cx="2377550" cy="44644"/>
              <a:chOff x="2159414" y="3486447"/>
              <a:chExt cx="2606105" cy="49200"/>
            </a:xfrm>
          </p:grpSpPr>
          <p:sp>
            <p:nvSpPr>
              <p:cNvPr id="3111" name="Google Shape;3111;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27" name="Google Shape;3127;p34"/>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28" name="Google Shape;3128;p3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3129" name="Google Shape;3129;p3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3130" name="Google Shape;3130;p34"/>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131" name="Google Shape;3131;p34"/>
          <p:cNvGrpSpPr/>
          <p:nvPr/>
        </p:nvGrpSpPr>
        <p:grpSpPr>
          <a:xfrm>
            <a:off x="8041173" y="4778596"/>
            <a:ext cx="598277" cy="170409"/>
            <a:chOff x="238125" y="1822850"/>
            <a:chExt cx="7080200" cy="2016675"/>
          </a:xfrm>
        </p:grpSpPr>
        <p:sp>
          <p:nvSpPr>
            <p:cNvPr id="3132" name="Google Shape;3132;p3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9" name="Google Shape;3139;p3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40"/>
        <p:cNvGrpSpPr/>
        <p:nvPr/>
      </p:nvGrpSpPr>
      <p:grpSpPr>
        <a:xfrm>
          <a:off x="0" y="0"/>
          <a:ext cx="0" cy="0"/>
          <a:chOff x="0" y="0"/>
          <a:chExt cx="0" cy="0"/>
        </a:xfrm>
      </p:grpSpPr>
      <p:sp>
        <p:nvSpPr>
          <p:cNvPr id="3141" name="Google Shape;3141;p35"/>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2" name="Google Shape;3142;p35"/>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143" name="Google Shape;3143;p35"/>
          <p:cNvGrpSpPr/>
          <p:nvPr/>
        </p:nvGrpSpPr>
        <p:grpSpPr>
          <a:xfrm>
            <a:off x="8041173" y="4778596"/>
            <a:ext cx="598277" cy="170409"/>
            <a:chOff x="238125" y="1822850"/>
            <a:chExt cx="7080200" cy="2016675"/>
          </a:xfrm>
        </p:grpSpPr>
        <p:sp>
          <p:nvSpPr>
            <p:cNvPr id="3144" name="Google Shape;3144;p3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1" name="Google Shape;3151;p3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w/sidebar">
  <p:cSld name="TITLE_ONLY_1">
    <p:spTree>
      <p:nvGrpSpPr>
        <p:cNvPr id="1" name="Shape 3152"/>
        <p:cNvGrpSpPr/>
        <p:nvPr/>
      </p:nvGrpSpPr>
      <p:grpSpPr>
        <a:xfrm>
          <a:off x="0" y="0"/>
          <a:ext cx="0" cy="0"/>
          <a:chOff x="0" y="0"/>
          <a:chExt cx="0" cy="0"/>
        </a:xfrm>
      </p:grpSpPr>
      <p:sp>
        <p:nvSpPr>
          <p:cNvPr id="3153" name="Google Shape;3153;p36"/>
          <p:cNvSpPr/>
          <p:nvPr/>
        </p:nvSpPr>
        <p:spPr>
          <a:xfrm>
            <a:off x="0" y="0"/>
            <a:ext cx="6399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6"/>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55" name="Google Shape;3155;p36"/>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56" name="Google Shape;3156;p3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57"/>
        <p:cNvGrpSpPr/>
        <p:nvPr/>
      </p:nvGrpSpPr>
      <p:grpSpPr>
        <a:xfrm>
          <a:off x="0" y="0"/>
          <a:ext cx="0" cy="0"/>
          <a:chOff x="0" y="0"/>
          <a:chExt cx="0" cy="0"/>
        </a:xfrm>
      </p:grpSpPr>
      <p:sp>
        <p:nvSpPr>
          <p:cNvPr id="3158" name="Google Shape;3158;p37"/>
          <p:cNvSpPr txBox="1">
            <a:spLocks noGrp="1"/>
          </p:cNvSpPr>
          <p:nvPr>
            <p:ph type="title"/>
          </p:nvPr>
        </p:nvSpPr>
        <p:spPr>
          <a:xfrm>
            <a:off x="311700" y="245972"/>
            <a:ext cx="2808000" cy="9042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59" name="Google Shape;3159;p37"/>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60" name="Google Shape;3160;p37"/>
          <p:cNvSpPr txBox="1">
            <a:spLocks noGrp="1"/>
          </p:cNvSpPr>
          <p:nvPr>
            <p:ph type="body" idx="1"/>
          </p:nvPr>
        </p:nvSpPr>
        <p:spPr>
          <a:xfrm>
            <a:off x="311700" y="1311825"/>
            <a:ext cx="3999900" cy="3265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grpSp>
        <p:nvGrpSpPr>
          <p:cNvPr id="3161" name="Google Shape;3161;p37"/>
          <p:cNvGrpSpPr/>
          <p:nvPr/>
        </p:nvGrpSpPr>
        <p:grpSpPr>
          <a:xfrm>
            <a:off x="8041173" y="4778596"/>
            <a:ext cx="598277" cy="170409"/>
            <a:chOff x="238125" y="1822850"/>
            <a:chExt cx="7080200" cy="2016675"/>
          </a:xfrm>
        </p:grpSpPr>
        <p:sp>
          <p:nvSpPr>
            <p:cNvPr id="3162" name="Google Shape;3162;p3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9" name="Google Shape;3169;p3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0"/>
        <p:cNvGrpSpPr/>
        <p:nvPr/>
      </p:nvGrpSpPr>
      <p:grpSpPr>
        <a:xfrm>
          <a:off x="0" y="0"/>
          <a:ext cx="0" cy="0"/>
          <a:chOff x="0" y="0"/>
          <a:chExt cx="0" cy="0"/>
        </a:xfrm>
      </p:grpSpPr>
      <p:sp>
        <p:nvSpPr>
          <p:cNvPr id="3171" name="Google Shape;3171;p3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172" name="Google Shape;3172;p38"/>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73"/>
        <p:cNvGrpSpPr/>
        <p:nvPr/>
      </p:nvGrpSpPr>
      <p:grpSpPr>
        <a:xfrm>
          <a:off x="0" y="0"/>
          <a:ext cx="0" cy="0"/>
          <a:chOff x="0" y="0"/>
          <a:chExt cx="0" cy="0"/>
        </a:xfrm>
      </p:grpSpPr>
      <p:sp>
        <p:nvSpPr>
          <p:cNvPr id="3174" name="Google Shape;3174;p3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176" name="Google Shape;3176;p3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1600"/>
              <a:buNone/>
              <a:defRPr>
                <a:solidFill>
                  <a:schemeClr val="dk2"/>
                </a:solidFill>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3177" name="Google Shape;3177;p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30200" rtl="0">
              <a:spcBef>
                <a:spcPts val="0"/>
              </a:spcBef>
              <a:spcAft>
                <a:spcPts val="0"/>
              </a:spcAft>
              <a:buSzPts val="16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04800" rtl="0">
              <a:spcBef>
                <a:spcPts val="0"/>
              </a:spcBef>
              <a:spcAft>
                <a:spcPts val="0"/>
              </a:spcAft>
              <a:buClr>
                <a:schemeClr val="lt2"/>
              </a:buClr>
              <a:buSzPts val="1200"/>
              <a:buChar char="■"/>
              <a:defRPr>
                <a:solidFill>
                  <a:schemeClr val="lt1"/>
                </a:solidFill>
              </a:defRPr>
            </a:lvl3pPr>
            <a:lvl4pPr marL="1828800" lvl="3" indent="-304800" rtl="0">
              <a:spcBef>
                <a:spcPts val="0"/>
              </a:spcBef>
              <a:spcAft>
                <a:spcPts val="0"/>
              </a:spcAft>
              <a:buClr>
                <a:schemeClr val="lt2"/>
              </a:buClr>
              <a:buSzPts val="1200"/>
              <a:buChar char="●"/>
              <a:defRPr>
                <a:solidFill>
                  <a:schemeClr val="lt1"/>
                </a:solidFill>
              </a:defRPr>
            </a:lvl4pPr>
            <a:lvl5pPr marL="2286000" lvl="4" indent="-292100" rtl="0">
              <a:spcBef>
                <a:spcPts val="0"/>
              </a:spcBef>
              <a:spcAft>
                <a:spcPts val="0"/>
              </a:spcAft>
              <a:buClr>
                <a:schemeClr val="lt2"/>
              </a:buClr>
              <a:buSzPts val="1000"/>
              <a:buChar char="○"/>
              <a:defRPr>
                <a:solidFill>
                  <a:schemeClr val="lt1"/>
                </a:solidFill>
              </a:defRPr>
            </a:lvl5pPr>
            <a:lvl6pPr marL="2743200" lvl="5" indent="-292100" rtl="0">
              <a:spcBef>
                <a:spcPts val="0"/>
              </a:spcBef>
              <a:spcAft>
                <a:spcPts val="0"/>
              </a:spcAft>
              <a:buClr>
                <a:schemeClr val="lt2"/>
              </a:buClr>
              <a:buSzPts val="1000"/>
              <a:buChar char="■"/>
              <a:defRPr>
                <a:solidFill>
                  <a:schemeClr val="lt1"/>
                </a:solidFill>
              </a:defRPr>
            </a:lvl6pPr>
            <a:lvl7pPr marL="3200400" lvl="6" indent="-292100" rtl="0">
              <a:spcBef>
                <a:spcPts val="0"/>
              </a:spcBef>
              <a:spcAft>
                <a:spcPts val="0"/>
              </a:spcAft>
              <a:buClr>
                <a:schemeClr val="lt2"/>
              </a:buClr>
              <a:buSzPts val="1000"/>
              <a:buChar char="●"/>
              <a:defRPr>
                <a:solidFill>
                  <a:schemeClr val="lt1"/>
                </a:solidFill>
              </a:defRPr>
            </a:lvl7pPr>
            <a:lvl8pPr marL="3657600" lvl="7" indent="-285750" rtl="0">
              <a:spcBef>
                <a:spcPts val="0"/>
              </a:spcBef>
              <a:spcAft>
                <a:spcPts val="0"/>
              </a:spcAft>
              <a:buClr>
                <a:schemeClr val="lt2"/>
              </a:buClr>
              <a:buSzPts val="900"/>
              <a:buChar char="○"/>
              <a:defRPr>
                <a:solidFill>
                  <a:schemeClr val="lt1"/>
                </a:solidFill>
              </a:defRPr>
            </a:lvl8pPr>
            <a:lvl9pPr marL="4114800" lvl="8" indent="-285750" rtl="0">
              <a:spcBef>
                <a:spcPts val="0"/>
              </a:spcBef>
              <a:spcAft>
                <a:spcPts val="0"/>
              </a:spcAft>
              <a:buClr>
                <a:schemeClr val="lt2"/>
              </a:buClr>
              <a:buSzPts val="900"/>
              <a:buChar char="■"/>
              <a:defRPr>
                <a:solidFill>
                  <a:schemeClr val="lt1"/>
                </a:solidFill>
              </a:defRPr>
            </a:lvl9pPr>
          </a:lstStyle>
          <a:p>
            <a:endParaRPr/>
          </a:p>
        </p:txBody>
      </p:sp>
      <p:sp>
        <p:nvSpPr>
          <p:cNvPr id="3178" name="Google Shape;3178;p39"/>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79" name="Google Shape;3179;p39"/>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0" name="Google Shape;3180;p39"/>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3181"/>
        <p:cNvGrpSpPr/>
        <p:nvPr/>
      </p:nvGrpSpPr>
      <p:grpSpPr>
        <a:xfrm>
          <a:off x="0" y="0"/>
          <a:ext cx="0" cy="0"/>
          <a:chOff x="0" y="0"/>
          <a:chExt cx="0" cy="0"/>
        </a:xfrm>
      </p:grpSpPr>
      <p:sp>
        <p:nvSpPr>
          <p:cNvPr id="3182" name="Google Shape;3182;p40"/>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83" name="Google Shape;3183;p40"/>
          <p:cNvSpPr txBox="1"/>
          <p:nvPr/>
        </p:nvSpPr>
        <p:spPr>
          <a:xfrm>
            <a:off x="475268" y="463836"/>
            <a:ext cx="7749300" cy="4174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200">
                <a:solidFill>
                  <a:schemeClr val="lt1"/>
                </a:solidFill>
                <a:latin typeface="Inter ExtraBold"/>
                <a:ea typeface="Inter ExtraBold"/>
                <a:cs typeface="Inter ExtraBold"/>
                <a:sym typeface="Inter ExtraBold"/>
              </a:rPr>
              <a:t>Simplify </a:t>
            </a:r>
            <a:r>
              <a:rPr lang="en" sz="3200">
                <a:solidFill>
                  <a:schemeClr val="accent3"/>
                </a:solidFill>
                <a:latin typeface="Inter ExtraBold"/>
                <a:ea typeface="Inter ExtraBold"/>
                <a:cs typeface="Inter ExtraBold"/>
                <a:sym typeface="Inter ExtraBold"/>
              </a:rPr>
              <a:t>your headaches </a:t>
            </a:r>
            <a:r>
              <a:rPr lang="en" sz="3200">
                <a:solidFill>
                  <a:schemeClr val="accent2"/>
                </a:solidFill>
                <a:latin typeface="Inter ExtraBold"/>
                <a:ea typeface="Inter ExtraBold"/>
                <a:cs typeface="Inter ExtraBold"/>
                <a:sym typeface="Inter ExtraBold"/>
              </a:rPr>
              <a:t>• all the important tasks you know need to be done with detailed attention </a:t>
            </a:r>
            <a:r>
              <a:rPr lang="en" sz="3200">
                <a:solidFill>
                  <a:schemeClr val="accent4"/>
                </a:solidFill>
                <a:latin typeface="Inter ExtraBold"/>
                <a:ea typeface="Inter ExtraBold"/>
                <a:cs typeface="Inter ExtraBold"/>
                <a:sym typeface="Inter ExtraBold"/>
              </a:rPr>
              <a:t>• but they take you away from your professional passions</a:t>
            </a:r>
            <a:r>
              <a:rPr lang="en" sz="3200">
                <a:solidFill>
                  <a:schemeClr val="accent3"/>
                </a:solidFill>
                <a:latin typeface="Inter ExtraBold"/>
                <a:ea typeface="Inter ExtraBold"/>
                <a:cs typeface="Inter ExtraBold"/>
                <a:sym typeface="Inter ExtraBold"/>
              </a:rPr>
              <a:t> </a:t>
            </a:r>
            <a:r>
              <a:rPr lang="en" sz="3200">
                <a:solidFill>
                  <a:schemeClr val="accent5"/>
                </a:solidFill>
                <a:latin typeface="Inter ExtraBold"/>
                <a:ea typeface="Inter ExtraBold"/>
                <a:cs typeface="Inter ExtraBold"/>
                <a:sym typeface="Inter ExtraBold"/>
              </a:rPr>
              <a:t>• your stretch goals • the things you love about your job </a:t>
            </a:r>
            <a:r>
              <a:rPr lang="en" sz="3200">
                <a:solidFill>
                  <a:schemeClr val="accent3"/>
                </a:solidFill>
                <a:latin typeface="Inter ExtraBold"/>
                <a:ea typeface="Inter ExtraBold"/>
                <a:cs typeface="Inter ExtraBold"/>
                <a:sym typeface="Inter ExtraBold"/>
              </a:rPr>
              <a:t>• let WEX handle the snags so you can focus on the most important parts of </a:t>
            </a:r>
            <a:r>
              <a:rPr lang="en" sz="3200">
                <a:solidFill>
                  <a:schemeClr val="lt1"/>
                </a:solidFill>
                <a:latin typeface="Inter ExtraBold"/>
                <a:ea typeface="Inter ExtraBold"/>
                <a:cs typeface="Inter ExtraBold"/>
                <a:sym typeface="Inter ExtraBold"/>
              </a:rPr>
              <a:t>your business.</a:t>
            </a:r>
            <a:endParaRPr sz="3200">
              <a:solidFill>
                <a:schemeClr val="lt1"/>
              </a:solidFill>
              <a:latin typeface="Inter ExtraBold"/>
              <a:ea typeface="Inter ExtraBold"/>
              <a:cs typeface="Inter ExtraBold"/>
              <a:sym typeface="Inter ExtraBold"/>
            </a:endParaRPr>
          </a:p>
        </p:txBody>
      </p:sp>
      <p:sp>
        <p:nvSpPr>
          <p:cNvPr id="3184" name="Google Shape;3184;p4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5" name="Google Shape;3185;p40"/>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p:cSld name="BLANK_3">
    <p:spTree>
      <p:nvGrpSpPr>
        <p:cNvPr id="1" name="Shape 3186"/>
        <p:cNvGrpSpPr/>
        <p:nvPr/>
      </p:nvGrpSpPr>
      <p:grpSpPr>
        <a:xfrm>
          <a:off x="0" y="0"/>
          <a:ext cx="0" cy="0"/>
          <a:chOff x="0" y="0"/>
          <a:chExt cx="0" cy="0"/>
        </a:xfrm>
      </p:grpSpPr>
      <p:sp>
        <p:nvSpPr>
          <p:cNvPr id="3187" name="Google Shape;3187;p41"/>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losing slide">
  <p:cSld name="BLANK_2">
    <p:bg>
      <p:bgPr>
        <a:solidFill>
          <a:schemeClr val="dk1"/>
        </a:solidFill>
        <a:effectLst/>
      </p:bgPr>
    </p:bg>
    <p:spTree>
      <p:nvGrpSpPr>
        <p:cNvPr id="1" name="Shape 3188"/>
        <p:cNvGrpSpPr/>
        <p:nvPr/>
      </p:nvGrpSpPr>
      <p:grpSpPr>
        <a:xfrm>
          <a:off x="0" y="0"/>
          <a:ext cx="0" cy="0"/>
          <a:chOff x="0" y="0"/>
          <a:chExt cx="0" cy="0"/>
        </a:xfrm>
      </p:grpSpPr>
      <p:grpSp>
        <p:nvGrpSpPr>
          <p:cNvPr id="3189" name="Google Shape;3189;p42"/>
          <p:cNvGrpSpPr/>
          <p:nvPr/>
        </p:nvGrpSpPr>
        <p:grpSpPr>
          <a:xfrm>
            <a:off x="3689202" y="6"/>
            <a:ext cx="3697033" cy="5143642"/>
            <a:chOff x="1926275" y="238125"/>
            <a:chExt cx="3765950" cy="5239525"/>
          </a:xfrm>
        </p:grpSpPr>
        <p:sp>
          <p:nvSpPr>
            <p:cNvPr id="3190" name="Google Shape;3190;p42"/>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2"/>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2"/>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2"/>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2"/>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2"/>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2"/>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2"/>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2"/>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2"/>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2"/>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2"/>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2"/>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2"/>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2"/>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2"/>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2"/>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2"/>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2"/>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2"/>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2"/>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2"/>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2"/>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2"/>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2"/>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2"/>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2"/>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2"/>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2"/>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2"/>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2"/>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2"/>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2"/>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2"/>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2"/>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2"/>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2"/>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2"/>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2"/>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2"/>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2"/>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2"/>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2"/>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2"/>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2"/>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2"/>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2"/>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2"/>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2"/>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2"/>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2"/>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2"/>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2"/>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2"/>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2"/>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2"/>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2"/>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2"/>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2"/>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2"/>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0" name="Google Shape;3250;p42"/>
          <p:cNvSpPr/>
          <p:nvPr/>
        </p:nvSpPr>
        <p:spPr>
          <a:xfrm>
            <a:off x="0" y="0"/>
            <a:ext cx="5743500" cy="5143500"/>
          </a:xfrm>
          <a:prstGeom prst="homePlate">
            <a:avLst>
              <a:gd name="adj" fmla="val 39813"/>
            </a:avLst>
          </a:prstGeom>
          <a:solidFill>
            <a:srgbClr val="253746"/>
          </a:solidFill>
          <a:ln>
            <a:noFill/>
          </a:ln>
          <a:effectLst>
            <a:outerShdw blurRad="228600" dist="38100" dir="108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2"/>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rgbClr val="253746"/>
          </a:solidFill>
          <a:ln>
            <a:noFill/>
          </a:ln>
          <a:effectLst>
            <a:outerShdw blurRad="228600" dist="38100" dir="10800000" algn="bl" rotWithShape="0">
              <a:srgbClr val="000000">
                <a:alpha val="35000"/>
              </a:srgbClr>
            </a:outerShdw>
          </a:effectLst>
        </p:spPr>
        <p:txBody>
          <a:bodyPr/>
          <a:lstStyle/>
          <a:p>
            <a:endParaRPr lang="en-US"/>
          </a:p>
        </p:txBody>
      </p:sp>
      <p:sp>
        <p:nvSpPr>
          <p:cNvPr id="3252" name="Google Shape;3252;p42"/>
          <p:cNvSpPr txBox="1"/>
          <p:nvPr/>
        </p:nvSpPr>
        <p:spPr>
          <a:xfrm>
            <a:off x="340275" y="951650"/>
            <a:ext cx="3804900" cy="85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FFFF"/>
                </a:solidFill>
                <a:latin typeface="Inter ExtraBold"/>
                <a:ea typeface="Inter ExtraBold"/>
                <a:cs typeface="Inter ExtraBold"/>
                <a:sym typeface="Inter ExtraBold"/>
              </a:rPr>
              <a:t>Simplify the business </a:t>
            </a:r>
            <a:br>
              <a:rPr lang="en" sz="2200">
                <a:solidFill>
                  <a:srgbClr val="FFFFFF"/>
                </a:solidFill>
                <a:latin typeface="Inter ExtraBold"/>
                <a:ea typeface="Inter ExtraBold"/>
                <a:cs typeface="Inter ExtraBold"/>
                <a:sym typeface="Inter ExtraBold"/>
              </a:rPr>
            </a:br>
            <a:r>
              <a:rPr lang="en" sz="2200">
                <a:solidFill>
                  <a:srgbClr val="FFFFFF"/>
                </a:solidFill>
                <a:latin typeface="Inter ExtraBold"/>
                <a:ea typeface="Inter ExtraBold"/>
                <a:cs typeface="Inter ExtraBold"/>
                <a:sym typeface="Inter ExtraBold"/>
              </a:rPr>
              <a:t>of running your business.</a:t>
            </a:r>
            <a:endParaRPr sz="2200">
              <a:solidFill>
                <a:srgbClr val="FFFFFF"/>
              </a:solidFill>
              <a:latin typeface="Inter ExtraBold"/>
              <a:ea typeface="Inter ExtraBold"/>
              <a:cs typeface="Inter ExtraBold"/>
              <a:sym typeface="Inter ExtraBold"/>
            </a:endParaRPr>
          </a:p>
        </p:txBody>
      </p:sp>
      <p:sp>
        <p:nvSpPr>
          <p:cNvPr id="3253" name="Google Shape;3253;p42"/>
          <p:cNvSpPr txBox="1"/>
          <p:nvPr/>
        </p:nvSpPr>
        <p:spPr>
          <a:xfrm>
            <a:off x="7653845" y="4665341"/>
            <a:ext cx="12573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700">
                <a:solidFill>
                  <a:schemeClr val="dk2"/>
                </a:solidFill>
                <a:latin typeface="Inter Medium"/>
                <a:ea typeface="Inter Medium"/>
                <a:cs typeface="Inter Medium"/>
                <a:sym typeface="Inter Medium"/>
              </a:rPr>
              <a:t>©2022, WEX Inc.</a:t>
            </a:r>
            <a:endParaRPr sz="700">
              <a:solidFill>
                <a:schemeClr val="dk2"/>
              </a:solidFill>
              <a:latin typeface="Inter Medium"/>
              <a:ea typeface="Inter Medium"/>
              <a:cs typeface="Inter Medium"/>
              <a:sym typeface="Inter Medium"/>
            </a:endParaRPr>
          </a:p>
        </p:txBody>
      </p:sp>
      <p:sp>
        <p:nvSpPr>
          <p:cNvPr id="3254" name="Google Shape;3254;p42"/>
          <p:cNvSpPr txBox="1"/>
          <p:nvPr/>
        </p:nvSpPr>
        <p:spPr>
          <a:xfrm>
            <a:off x="340275"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255" name="Google Shape;3255;p42"/>
          <p:cNvPicPr preferRelativeResize="0"/>
          <p:nvPr/>
        </p:nvPicPr>
        <p:blipFill>
          <a:blip r:embed="rId2">
            <a:alphaModFix/>
          </a:blip>
          <a:stretch>
            <a:fillRect/>
          </a:stretch>
        </p:blipFill>
        <p:spPr>
          <a:xfrm>
            <a:off x="7612258" y="4189886"/>
            <a:ext cx="1219225" cy="34766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losing slide w/logo_white">
  <p:cSld name="BLANK_1">
    <p:bg>
      <p:bgPr>
        <a:solidFill>
          <a:schemeClr val="dk1"/>
        </a:solidFill>
        <a:effectLst/>
      </p:bgPr>
    </p:bg>
    <p:spTree>
      <p:nvGrpSpPr>
        <p:cNvPr id="1" name="Shape 3256"/>
        <p:cNvGrpSpPr/>
        <p:nvPr/>
      </p:nvGrpSpPr>
      <p:grpSpPr>
        <a:xfrm>
          <a:off x="0" y="0"/>
          <a:ext cx="0" cy="0"/>
          <a:chOff x="0" y="0"/>
          <a:chExt cx="0" cy="0"/>
        </a:xfrm>
      </p:grpSpPr>
      <p:grpSp>
        <p:nvGrpSpPr>
          <p:cNvPr id="3257" name="Google Shape;3257;p43"/>
          <p:cNvGrpSpPr/>
          <p:nvPr/>
        </p:nvGrpSpPr>
        <p:grpSpPr>
          <a:xfrm>
            <a:off x="3698727" y="6"/>
            <a:ext cx="3697033" cy="5143642"/>
            <a:chOff x="1926275" y="238125"/>
            <a:chExt cx="3765950" cy="5239525"/>
          </a:xfrm>
        </p:grpSpPr>
        <p:sp>
          <p:nvSpPr>
            <p:cNvPr id="3258" name="Google Shape;3258;p43"/>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3"/>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3"/>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3"/>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3"/>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3"/>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3"/>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3"/>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3"/>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3"/>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3"/>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3"/>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3"/>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3"/>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3"/>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3"/>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3"/>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3"/>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3"/>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3"/>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3"/>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3"/>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3"/>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3"/>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3"/>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3"/>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3"/>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3"/>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3"/>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3"/>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3"/>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3"/>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3"/>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3"/>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3"/>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3"/>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3"/>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3"/>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3"/>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3"/>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3"/>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3"/>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3"/>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3"/>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3"/>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3"/>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3"/>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3"/>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3"/>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3"/>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3"/>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3"/>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3"/>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3"/>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3"/>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3"/>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3"/>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3"/>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3"/>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3"/>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8" name="Google Shape;3318;p43"/>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3"/>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320" name="Google Shape;3320;p43"/>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5000"/>
              </a:srgbClr>
            </a:outerShdw>
          </a:effectLst>
        </p:spPr>
        <p:txBody>
          <a:bodyPr/>
          <a:lstStyle/>
          <a:p>
            <a:endParaRPr lang="en-US"/>
          </a:p>
        </p:txBody>
      </p:sp>
      <p:sp>
        <p:nvSpPr>
          <p:cNvPr id="3321" name="Google Shape;3321;p4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322" name="Google Shape;3322;p43"/>
          <p:cNvPicPr preferRelativeResize="0"/>
          <p:nvPr/>
        </p:nvPicPr>
        <p:blipFill>
          <a:blip r:embed="rId2">
            <a:alphaModFix/>
          </a:blip>
          <a:stretch>
            <a:fillRect/>
          </a:stretch>
        </p:blipFill>
        <p:spPr>
          <a:xfrm>
            <a:off x="1285955" y="2144127"/>
            <a:ext cx="2868902" cy="81807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losing slide w/logo_slate">
  <p:cSld name="BLANK_1_2">
    <p:spTree>
      <p:nvGrpSpPr>
        <p:cNvPr id="1" name="Shape 3323"/>
        <p:cNvGrpSpPr/>
        <p:nvPr/>
      </p:nvGrpSpPr>
      <p:grpSpPr>
        <a:xfrm>
          <a:off x="0" y="0"/>
          <a:ext cx="0" cy="0"/>
          <a:chOff x="0" y="0"/>
          <a:chExt cx="0" cy="0"/>
        </a:xfrm>
      </p:grpSpPr>
      <p:grpSp>
        <p:nvGrpSpPr>
          <p:cNvPr id="3324" name="Google Shape;3324;p44"/>
          <p:cNvGrpSpPr/>
          <p:nvPr/>
        </p:nvGrpSpPr>
        <p:grpSpPr>
          <a:xfrm>
            <a:off x="3698727" y="6"/>
            <a:ext cx="3697033" cy="5143642"/>
            <a:chOff x="1926275" y="238125"/>
            <a:chExt cx="3765950" cy="5239525"/>
          </a:xfrm>
        </p:grpSpPr>
        <p:sp>
          <p:nvSpPr>
            <p:cNvPr id="3325" name="Google Shape;3325;p44"/>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4"/>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4"/>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4"/>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4"/>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4"/>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4"/>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4"/>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4"/>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4"/>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4"/>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4"/>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4"/>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4"/>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4"/>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4"/>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4"/>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44"/>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4"/>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44"/>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4"/>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44"/>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44"/>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44"/>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4"/>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4"/>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4"/>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4"/>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4"/>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4"/>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4"/>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4"/>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4"/>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4"/>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4"/>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4"/>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4"/>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4"/>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4"/>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4"/>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4"/>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4"/>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4"/>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4"/>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4"/>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4"/>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4"/>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4"/>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4"/>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4"/>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4"/>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4"/>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4"/>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4"/>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4"/>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4"/>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4"/>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4"/>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4"/>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4"/>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5" name="Google Shape;3385;p44"/>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4"/>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387" name="Google Shape;3387;p44"/>
          <p:cNvGrpSpPr/>
          <p:nvPr/>
        </p:nvGrpSpPr>
        <p:grpSpPr>
          <a:xfrm>
            <a:off x="1285921" y="2144122"/>
            <a:ext cx="2868897" cy="817157"/>
            <a:chOff x="238125" y="1822850"/>
            <a:chExt cx="7080200" cy="2016675"/>
          </a:xfrm>
        </p:grpSpPr>
        <p:sp>
          <p:nvSpPr>
            <p:cNvPr id="3388" name="Google Shape;3388;p4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5" name="Google Shape;3395;p44"/>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5000"/>
              </a:srgbClr>
            </a:outerShdw>
          </a:effectLst>
        </p:spPr>
        <p:txBody>
          <a:bodyPr/>
          <a:lstStyle/>
          <a:p>
            <a:endParaRPr lang="en-US"/>
          </a:p>
        </p:txBody>
      </p:sp>
      <p:sp>
        <p:nvSpPr>
          <p:cNvPr id="3396" name="Google Shape;3396;p4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losing slide w/logo_red">
  <p:cSld name="BLANK_1_1">
    <p:bg>
      <p:bgPr>
        <a:solidFill>
          <a:schemeClr val="accent1"/>
        </a:solidFill>
        <a:effectLst/>
      </p:bgPr>
    </p:bg>
    <p:spTree>
      <p:nvGrpSpPr>
        <p:cNvPr id="1" name="Shape 3397"/>
        <p:cNvGrpSpPr/>
        <p:nvPr/>
      </p:nvGrpSpPr>
      <p:grpSpPr>
        <a:xfrm>
          <a:off x="0" y="0"/>
          <a:ext cx="0" cy="0"/>
          <a:chOff x="0" y="0"/>
          <a:chExt cx="0" cy="0"/>
        </a:xfrm>
      </p:grpSpPr>
      <p:sp>
        <p:nvSpPr>
          <p:cNvPr id="3398" name="Google Shape;3398;p45"/>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5"/>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400" name="Google Shape;3400;p45"/>
          <p:cNvGrpSpPr/>
          <p:nvPr/>
        </p:nvGrpSpPr>
        <p:grpSpPr>
          <a:xfrm>
            <a:off x="1285921" y="2144122"/>
            <a:ext cx="2868897" cy="817157"/>
            <a:chOff x="238125" y="1822850"/>
            <a:chExt cx="7080200" cy="2016675"/>
          </a:xfrm>
        </p:grpSpPr>
        <p:sp>
          <p:nvSpPr>
            <p:cNvPr id="3401" name="Google Shape;3401;p4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4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4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8" name="Google Shape;3408;p45"/>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5000"/>
              </a:srgbClr>
            </a:outerShdw>
          </a:effectLst>
        </p:spPr>
        <p:txBody>
          <a:bodyPr/>
          <a:lstStyle/>
          <a:p>
            <a:endParaRPr lang="en-US"/>
          </a:p>
        </p:txBody>
      </p:sp>
      <p:sp>
        <p:nvSpPr>
          <p:cNvPr id="3409" name="Google Shape;3409;p4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 White Arrow">
  <p:cSld name="Title Slide - White Arrow">
    <p:bg>
      <p:bgPr>
        <a:blipFill>
          <a:blip r:embed="rId2">
            <a:alphaModFix/>
          </a:blip>
          <a:stretch>
            <a:fillRect/>
          </a:stretch>
        </a:blipFill>
        <a:effectLst/>
      </p:bgPr>
    </p:bg>
    <p:spTree>
      <p:nvGrpSpPr>
        <p:cNvPr id="1" name="Shape 3410"/>
        <p:cNvGrpSpPr/>
        <p:nvPr/>
      </p:nvGrpSpPr>
      <p:grpSpPr>
        <a:xfrm>
          <a:off x="0" y="0"/>
          <a:ext cx="0" cy="0"/>
          <a:chOff x="0" y="0"/>
          <a:chExt cx="0" cy="0"/>
        </a:xfrm>
      </p:grpSpPr>
      <p:sp>
        <p:nvSpPr>
          <p:cNvPr id="3411" name="Google Shape;3411;p46"/>
          <p:cNvSpPr txBox="1">
            <a:spLocks noGrp="1"/>
          </p:cNvSpPr>
          <p:nvPr>
            <p:ph type="ctrTitle"/>
          </p:nvPr>
        </p:nvSpPr>
        <p:spPr>
          <a:xfrm>
            <a:off x="589085" y="1274885"/>
            <a:ext cx="4317000" cy="14280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3000"/>
              <a:buFont typeface="Inter Black"/>
              <a:buNone/>
              <a:defRPr sz="30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12" name="Google Shape;3412;p46"/>
          <p:cNvSpPr txBox="1">
            <a:spLocks noGrp="1"/>
          </p:cNvSpPr>
          <p:nvPr>
            <p:ph type="subTitle" idx="1"/>
          </p:nvPr>
        </p:nvSpPr>
        <p:spPr>
          <a:xfrm>
            <a:off x="589085" y="3024554"/>
            <a:ext cx="4317000" cy="9891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800"/>
              </a:spcBef>
              <a:spcAft>
                <a:spcPts val="0"/>
              </a:spcAft>
              <a:buClr>
                <a:srgbClr val="515151"/>
              </a:buClr>
              <a:buSzPts val="1500"/>
              <a:buNone/>
              <a:defRPr sz="1500" b="0" i="0">
                <a:solidFill>
                  <a:srgbClr val="515151"/>
                </a:solidFill>
                <a:latin typeface="Inter"/>
                <a:ea typeface="Inter"/>
                <a:cs typeface="Inter"/>
                <a:sym typeface="Inter"/>
              </a:defRPr>
            </a:lvl1pPr>
            <a:lvl2pPr lvl="1" algn="ctr" rtl="0">
              <a:lnSpc>
                <a:spcPct val="90000"/>
              </a:lnSpc>
              <a:spcBef>
                <a:spcPts val="400"/>
              </a:spcBef>
              <a:spcAft>
                <a:spcPts val="0"/>
              </a:spcAft>
              <a:buClr>
                <a:schemeClr val="lt1"/>
              </a:buClr>
              <a:buSzPts val="1500"/>
              <a:buNone/>
              <a:defRPr sz="1500"/>
            </a:lvl2pPr>
            <a:lvl3pPr lvl="2" algn="ctr" rtl="0">
              <a:lnSpc>
                <a:spcPct val="90000"/>
              </a:lnSpc>
              <a:spcBef>
                <a:spcPts val="400"/>
              </a:spcBef>
              <a:spcAft>
                <a:spcPts val="0"/>
              </a:spcAft>
              <a:buClr>
                <a:schemeClr val="lt1"/>
              </a:buClr>
              <a:buSzPts val="1400"/>
              <a:buNone/>
              <a:defRPr sz="1400"/>
            </a:lvl3pPr>
            <a:lvl4pPr lvl="3" algn="ctr" rtl="0">
              <a:lnSpc>
                <a:spcPct val="90000"/>
              </a:lnSpc>
              <a:spcBef>
                <a:spcPts val="400"/>
              </a:spcBef>
              <a:spcAft>
                <a:spcPts val="0"/>
              </a:spcAft>
              <a:buClr>
                <a:schemeClr val="lt1"/>
              </a:buClr>
              <a:buSzPts val="1200"/>
              <a:buNone/>
              <a:defRPr sz="1200"/>
            </a:lvl4pPr>
            <a:lvl5pPr lvl="4" algn="ctr" rtl="0">
              <a:lnSpc>
                <a:spcPct val="90000"/>
              </a:lnSpc>
              <a:spcBef>
                <a:spcPts val="400"/>
              </a:spcBef>
              <a:spcAft>
                <a:spcPts val="0"/>
              </a:spcAft>
              <a:buClr>
                <a:schemeClr val="lt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 Slate Blue Arrow">
  <p:cSld name="Slide - Slate Blue Arrow">
    <p:bg>
      <p:bgPr>
        <a:blipFill>
          <a:blip r:embed="rId2">
            <a:alphaModFix/>
          </a:blip>
          <a:stretch>
            <a:fillRect/>
          </a:stretch>
        </a:blipFill>
        <a:effectLst/>
      </p:bgPr>
    </p:bg>
    <p:spTree>
      <p:nvGrpSpPr>
        <p:cNvPr id="1" name="Shape 3413"/>
        <p:cNvGrpSpPr/>
        <p:nvPr/>
      </p:nvGrpSpPr>
      <p:grpSpPr>
        <a:xfrm>
          <a:off x="0" y="0"/>
          <a:ext cx="0" cy="0"/>
          <a:chOff x="0" y="0"/>
          <a:chExt cx="0" cy="0"/>
        </a:xfrm>
      </p:grpSpPr>
      <p:sp>
        <p:nvSpPr>
          <p:cNvPr id="3414" name="Google Shape;3414;p47"/>
          <p:cNvSpPr/>
          <p:nvPr/>
        </p:nvSpPr>
        <p:spPr>
          <a:xfrm>
            <a:off x="4201297" y="0"/>
            <a:ext cx="38118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Arial"/>
              <a:ea typeface="Arial"/>
              <a:cs typeface="Arial"/>
              <a:sym typeface="Arial"/>
            </a:endParaRPr>
          </a:p>
        </p:txBody>
      </p:sp>
      <p:sp>
        <p:nvSpPr>
          <p:cNvPr id="3415" name="Google Shape;3415;p47"/>
          <p:cNvSpPr txBox="1">
            <a:spLocks noGrp="1"/>
          </p:cNvSpPr>
          <p:nvPr>
            <p:ph type="body" idx="1"/>
          </p:nvPr>
        </p:nvSpPr>
        <p:spPr>
          <a:xfrm>
            <a:off x="874835" y="1258745"/>
            <a:ext cx="7394400" cy="2985900"/>
          </a:xfrm>
          <a:prstGeom prst="rect">
            <a:avLst/>
          </a:prstGeom>
          <a:noFill/>
          <a:ln>
            <a:noFill/>
          </a:ln>
        </p:spPr>
        <p:txBody>
          <a:bodyPr spcFirstLastPara="1" wrap="square" lIns="68575" tIns="34275" rIns="68575" bIns="34275" anchor="t" anchorCtr="0">
            <a:normAutofit/>
          </a:bodyPr>
          <a:lstStyle>
            <a:lvl1pPr marL="457200" lvl="0" indent="-323850" algn="l" rtl="0">
              <a:lnSpc>
                <a:spcPct val="90000"/>
              </a:lnSpc>
              <a:spcBef>
                <a:spcPts val="800"/>
              </a:spcBef>
              <a:spcAft>
                <a:spcPts val="0"/>
              </a:spcAft>
              <a:buClr>
                <a:schemeClr val="lt1"/>
              </a:buClr>
              <a:buSzPts val="1500"/>
              <a:buChar char="•"/>
              <a:defRPr sz="1500" b="0" i="0">
                <a:latin typeface="Inter"/>
                <a:ea typeface="Inter"/>
                <a:cs typeface="Inter"/>
                <a:sym typeface="Inter"/>
              </a:defRPr>
            </a:lvl1pPr>
            <a:lvl2pPr marL="914400" lvl="1" indent="-317500" algn="l" rtl="0">
              <a:lnSpc>
                <a:spcPct val="90000"/>
              </a:lnSpc>
              <a:spcBef>
                <a:spcPts val="400"/>
              </a:spcBef>
              <a:spcAft>
                <a:spcPts val="0"/>
              </a:spcAft>
              <a:buClr>
                <a:schemeClr val="lt1"/>
              </a:buClr>
              <a:buSzPts val="1400"/>
              <a:buChar char="•"/>
              <a:defRPr sz="1400" b="0" i="0">
                <a:latin typeface="Inter"/>
                <a:ea typeface="Inter"/>
                <a:cs typeface="Inter"/>
                <a:sym typeface="Inter"/>
              </a:defRPr>
            </a:lvl2pPr>
            <a:lvl3pPr marL="1371600" lvl="2" indent="-304800" algn="l" rtl="0">
              <a:lnSpc>
                <a:spcPct val="90000"/>
              </a:lnSpc>
              <a:spcBef>
                <a:spcPts val="400"/>
              </a:spcBef>
              <a:spcAft>
                <a:spcPts val="0"/>
              </a:spcAft>
              <a:buClr>
                <a:schemeClr val="lt1"/>
              </a:buClr>
              <a:buSzPts val="1200"/>
              <a:buChar char="•"/>
              <a:defRPr sz="1200" b="0" i="0">
                <a:latin typeface="Inter"/>
                <a:ea typeface="Inter"/>
                <a:cs typeface="Inter"/>
                <a:sym typeface="Inter"/>
              </a:defRPr>
            </a:lvl3pPr>
            <a:lvl4pPr marL="1828800" lvl="3" indent="-298450" algn="l" rtl="0">
              <a:lnSpc>
                <a:spcPct val="90000"/>
              </a:lnSpc>
              <a:spcBef>
                <a:spcPts val="400"/>
              </a:spcBef>
              <a:spcAft>
                <a:spcPts val="0"/>
              </a:spcAft>
              <a:buClr>
                <a:schemeClr val="lt1"/>
              </a:buClr>
              <a:buSzPts val="1100"/>
              <a:buChar char="•"/>
              <a:defRPr sz="1100" b="0" i="0">
                <a:latin typeface="Inter"/>
                <a:ea typeface="Inter"/>
                <a:cs typeface="Inter"/>
                <a:sym typeface="Inter"/>
              </a:defRPr>
            </a:lvl4pPr>
            <a:lvl5pPr marL="2286000" lvl="4" indent="-298450" algn="l" rtl="0">
              <a:lnSpc>
                <a:spcPct val="90000"/>
              </a:lnSpc>
              <a:spcBef>
                <a:spcPts val="400"/>
              </a:spcBef>
              <a:spcAft>
                <a:spcPts val="0"/>
              </a:spcAft>
              <a:buClr>
                <a:schemeClr val="lt1"/>
              </a:buClr>
              <a:buSzPts val="1100"/>
              <a:buChar char="•"/>
              <a:defRPr sz="1100" b="0" i="0">
                <a:latin typeface="Inter"/>
                <a:ea typeface="Inter"/>
                <a:cs typeface="Inter"/>
                <a:sym typeface="Inte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416" name="Google Shape;3416;p47"/>
          <p:cNvSpPr txBox="1">
            <a:spLocks noGrp="1"/>
          </p:cNvSpPr>
          <p:nvPr>
            <p:ph type="ctrTitle"/>
          </p:nvPr>
        </p:nvSpPr>
        <p:spPr>
          <a:xfrm>
            <a:off x="874835" y="423549"/>
            <a:ext cx="7394400" cy="5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3000"/>
              <a:buFont typeface="Inter Black"/>
              <a:buNone/>
              <a:defRPr sz="30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ver - Logo Arrow Slate Blue">
  <p:cSld name="Cover - Logo Arrow Slate Blue">
    <p:bg>
      <p:bgPr>
        <a:blipFill>
          <a:blip r:embed="rId2">
            <a:alphaModFix/>
          </a:blip>
          <a:stretch>
            <a:fillRect/>
          </a:stretch>
        </a:blipFill>
        <a:effectLst/>
      </p:bgPr>
    </p:bg>
    <p:spTree>
      <p:nvGrpSpPr>
        <p:cNvPr id="1" name="Shape 341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400"/>
              <a:buFont typeface="Inter Black"/>
              <a:buNone/>
              <a:defRPr sz="2400">
                <a:solidFill>
                  <a:schemeClr val="dk1"/>
                </a:solidFill>
                <a:latin typeface="Inter Black"/>
                <a:ea typeface="Inter Black"/>
                <a:cs typeface="Inter Black"/>
                <a:sym typeface="Inter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sz="1600">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53" name="Google Shape;53;p1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lvl="0" algn="r" rtl="0">
              <a:buNone/>
              <a:defRPr sz="700">
                <a:solidFill>
                  <a:schemeClr val="dk2"/>
                </a:solidFill>
                <a:latin typeface="Inter"/>
                <a:ea typeface="Inter"/>
                <a:cs typeface="Inter"/>
                <a:sym typeface="Inter"/>
              </a:defRPr>
            </a:lvl1pPr>
            <a:lvl2pPr lvl="1" algn="r" rtl="0">
              <a:buNone/>
              <a:defRPr sz="700">
                <a:solidFill>
                  <a:schemeClr val="dk2"/>
                </a:solidFill>
                <a:latin typeface="Inter"/>
                <a:ea typeface="Inter"/>
                <a:cs typeface="Inter"/>
                <a:sym typeface="Inter"/>
              </a:defRPr>
            </a:lvl2pPr>
            <a:lvl3pPr lvl="2" algn="r" rtl="0">
              <a:buNone/>
              <a:defRPr sz="700">
                <a:solidFill>
                  <a:schemeClr val="dk2"/>
                </a:solidFill>
                <a:latin typeface="Inter"/>
                <a:ea typeface="Inter"/>
                <a:cs typeface="Inter"/>
                <a:sym typeface="Inter"/>
              </a:defRPr>
            </a:lvl3pPr>
            <a:lvl4pPr lvl="3" algn="r" rtl="0">
              <a:buNone/>
              <a:defRPr sz="700">
                <a:solidFill>
                  <a:schemeClr val="dk2"/>
                </a:solidFill>
                <a:latin typeface="Inter"/>
                <a:ea typeface="Inter"/>
                <a:cs typeface="Inter"/>
                <a:sym typeface="Inter"/>
              </a:defRPr>
            </a:lvl4pPr>
            <a:lvl5pPr lvl="4" algn="r" rtl="0">
              <a:buNone/>
              <a:defRPr sz="700">
                <a:solidFill>
                  <a:schemeClr val="dk2"/>
                </a:solidFill>
                <a:latin typeface="Inter"/>
                <a:ea typeface="Inter"/>
                <a:cs typeface="Inter"/>
                <a:sym typeface="Inter"/>
              </a:defRPr>
            </a:lvl5pPr>
            <a:lvl6pPr lvl="5" algn="r" rtl="0">
              <a:buNone/>
              <a:defRPr sz="700">
                <a:solidFill>
                  <a:schemeClr val="dk2"/>
                </a:solidFill>
                <a:latin typeface="Inter"/>
                <a:ea typeface="Inter"/>
                <a:cs typeface="Inter"/>
                <a:sym typeface="Inter"/>
              </a:defRPr>
            </a:lvl6pPr>
            <a:lvl7pPr lvl="6" algn="r" rtl="0">
              <a:buNone/>
              <a:defRPr sz="700">
                <a:solidFill>
                  <a:schemeClr val="dk2"/>
                </a:solidFill>
                <a:latin typeface="Inter"/>
                <a:ea typeface="Inter"/>
                <a:cs typeface="Inter"/>
                <a:sym typeface="Inter"/>
              </a:defRPr>
            </a:lvl7pPr>
            <a:lvl8pPr lvl="7" algn="r" rtl="0">
              <a:buNone/>
              <a:defRPr sz="700">
                <a:solidFill>
                  <a:schemeClr val="dk2"/>
                </a:solidFill>
                <a:latin typeface="Inter"/>
                <a:ea typeface="Inter"/>
                <a:cs typeface="Inter"/>
                <a:sym typeface="Inter"/>
              </a:defRPr>
            </a:lvl8pPr>
            <a:lvl9pPr lvl="8" algn="r" rtl="0">
              <a:buNone/>
              <a:defRPr sz="700">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screencast.com/t/lqWCjoFVtTP" TargetMode="External"/><Relationship Id="rId3" Type="http://schemas.openxmlformats.org/officeDocument/2006/relationships/hyperlink" Target="https://wexbenefitskb.egain.cloud/system/templates/selfservice/dbika/help/agent/locale/en-US/portal/308900000001002/content-version/PROD-2113/PROD-89341/How-to-file-a-claim-in-your-online-account?query=How%20to%20file%20a%20claim%20in%20your%20online%20account" TargetMode="External"/><Relationship Id="rId7" Type="http://schemas.openxmlformats.org/officeDocument/2006/relationships/hyperlink" Target="https://wexbenefitskb.egain.cloud/system/templates/selfservice/dbika/help/agent/locale/en-US/portal/308900000001002/content-version/PROD-2111/PROD-90225/How-to-send-a-reimbursement-check-directly-to-a-provider-in-your-online-account?query=How%20to%20send%20a%20reimbursement%20check%20directly%20to%20a%20provider%20in%20your%20online%20account%09" TargetMode="External"/><Relationship Id="rId12" Type="http://schemas.openxmlformats.org/officeDocument/2006/relationships/hyperlink" Target="https://www.screencast.com/t/hGVvys7GQ0" TargetMode="External"/><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hyperlink" Target="https://www.screencast.com/t/5DqXM6XHW" TargetMode="External"/><Relationship Id="rId11" Type="http://schemas.openxmlformats.org/officeDocument/2006/relationships/hyperlink" Target="https://wexbenefitskb.egain.cloud/system/templates/selfservice/dbika/help/agent/locale/en-US/portal/308900000001002/content-version/PROD-3579/PROD-67415/How-to-use-the-WEX-benefits-mobile-app-eligible-expense-scanner?query=How%20to%20use%20the%20benefits%20mobile%20app%20eligible%20expense%20scanner" TargetMode="External"/><Relationship Id="rId5" Type="http://schemas.openxmlformats.org/officeDocument/2006/relationships/hyperlink" Target="https://wexbenefitskb.egain.cloud/system/templates/selfservice/dbika/help/agent/locale/en-US/portal/308900000001002/content-version/PROD-2273/PROD-83470/How-to-file-a-claim-in-the-WEX-benefits-mobile-app?query=How%20to%20file%20a%20claim%20in%20the%20the%20mobile%20app" TargetMode="External"/><Relationship Id="rId10" Type="http://schemas.openxmlformats.org/officeDocument/2006/relationships/hyperlink" Target="https://www.screencast.com/t/24bHgWtH" TargetMode="External"/><Relationship Id="rId4" Type="http://schemas.openxmlformats.org/officeDocument/2006/relationships/hyperlink" Target="https://www.screencast.com/t/mlCnHPai" TargetMode="External"/><Relationship Id="rId9" Type="http://schemas.openxmlformats.org/officeDocument/2006/relationships/hyperlink" Target="https://wexbenefitskb.egain.cloud/system/templates/selfservice/dbika/help/agent/locale/en-US/portal/308900000001002/content/PROD-9403/How-to-use-EOB-Smart-Scan-in-the-WEX-benefits-mobile-ap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8.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8.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8.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28.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28.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28.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8.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8.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8.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28.xml"/><Relationship Id="rId5" Type="http://schemas.openxmlformats.org/officeDocument/2006/relationships/image" Target="../media/image66.png"/><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3423"/>
        <p:cNvGrpSpPr/>
        <p:nvPr/>
      </p:nvGrpSpPr>
      <p:grpSpPr>
        <a:xfrm>
          <a:off x="0" y="0"/>
          <a:ext cx="0" cy="0"/>
          <a:chOff x="0" y="0"/>
          <a:chExt cx="0" cy="0"/>
        </a:xfrm>
      </p:grpSpPr>
      <p:sp>
        <p:nvSpPr>
          <p:cNvPr id="3424" name="Google Shape;3424;p50"/>
          <p:cNvSpPr txBox="1"/>
          <p:nvPr/>
        </p:nvSpPr>
        <p:spPr>
          <a:xfrm>
            <a:off x="558925" y="959425"/>
            <a:ext cx="8242200" cy="1159261"/>
          </a:xfrm>
          <a:prstGeom prst="rect">
            <a:avLst/>
          </a:prstGeom>
          <a:noFill/>
          <a:ln>
            <a:noFill/>
          </a:ln>
        </p:spPr>
        <p:txBody>
          <a:bodyPr spcFirstLastPara="1" wrap="square" lIns="91425" tIns="91425" rIns="91425" bIns="91425" anchor="t" anchorCtr="0">
            <a:spAutoFit/>
          </a:bodyPr>
          <a:lstStyle/>
          <a:p>
            <a:pPr marL="457200" lvl="0" indent="-292100" algn="l" rtl="0">
              <a:lnSpc>
                <a:spcPct val="100000"/>
              </a:lnSpc>
              <a:spcBef>
                <a:spcPts val="1000"/>
              </a:spcBef>
              <a:spcAft>
                <a:spcPts val="0"/>
              </a:spcAft>
              <a:buClr>
                <a:srgbClr val="434343"/>
              </a:buClr>
              <a:buSzPts val="1000"/>
              <a:buFont typeface="Inter"/>
              <a:buChar char="●"/>
            </a:pPr>
            <a:r>
              <a:rPr lang="en" sz="1000" dirty="0">
                <a:solidFill>
                  <a:srgbClr val="434343"/>
                </a:solidFill>
                <a:latin typeface="Inter"/>
                <a:ea typeface="Inter"/>
                <a:cs typeface="Inter"/>
                <a:sym typeface="Inter"/>
              </a:rPr>
              <a:t>Add/remove slides as needed to tailor your presentation to your prospect</a:t>
            </a:r>
            <a:endParaRPr sz="1000" dirty="0">
              <a:solidFill>
                <a:srgbClr val="434343"/>
              </a:solidFill>
              <a:latin typeface="Inter"/>
              <a:ea typeface="Inter"/>
              <a:cs typeface="Inter"/>
              <a:sym typeface="Inter"/>
            </a:endParaRPr>
          </a:p>
          <a:p>
            <a:pPr marL="457200" lvl="0" indent="-292100" algn="l" rtl="0">
              <a:lnSpc>
                <a:spcPct val="100000"/>
              </a:lnSpc>
              <a:spcBef>
                <a:spcPts val="1000"/>
              </a:spcBef>
              <a:spcAft>
                <a:spcPts val="0"/>
              </a:spcAft>
              <a:buClr>
                <a:srgbClr val="434343"/>
              </a:buClr>
              <a:buSzPts val="1000"/>
              <a:buFont typeface="Inter"/>
              <a:buChar char="●"/>
            </a:pPr>
            <a:r>
              <a:rPr lang="en" sz="1000" dirty="0">
                <a:solidFill>
                  <a:srgbClr val="434343"/>
                </a:solidFill>
                <a:latin typeface="Inter"/>
                <a:ea typeface="Inter"/>
                <a:cs typeface="Inter"/>
                <a:sym typeface="Inter"/>
              </a:rPr>
              <a:t>To share/email, click “File” in the top left of main menu above and then “Download.”</a:t>
            </a:r>
            <a:endParaRPr sz="1000" dirty="0">
              <a:solidFill>
                <a:srgbClr val="434343"/>
              </a:solidFill>
              <a:latin typeface="Inter"/>
              <a:ea typeface="Inter"/>
              <a:cs typeface="Inter"/>
              <a:sym typeface="Inter"/>
            </a:endParaRPr>
          </a:p>
          <a:p>
            <a:pPr marL="914400" lvl="1" indent="-292100" algn="l" rtl="0">
              <a:lnSpc>
                <a:spcPct val="100000"/>
              </a:lnSpc>
              <a:spcBef>
                <a:spcPts val="1000"/>
              </a:spcBef>
              <a:spcAft>
                <a:spcPts val="1000"/>
              </a:spcAft>
              <a:buClr>
                <a:srgbClr val="434343"/>
              </a:buClr>
              <a:buSzPts val="1000"/>
              <a:buFont typeface="Inter"/>
              <a:buChar char="○"/>
            </a:pPr>
            <a:r>
              <a:rPr lang="en" sz="1000" dirty="0">
                <a:solidFill>
                  <a:srgbClr val="434343"/>
                </a:solidFill>
                <a:latin typeface="Inter"/>
                <a:ea typeface="Inter"/>
                <a:cs typeface="Inter"/>
                <a:sym typeface="Inter"/>
              </a:rPr>
              <a:t>Recommend downloading as a PDF for easy emailing and reading by the recipient</a:t>
            </a:r>
            <a:endParaRPr sz="1000" dirty="0">
              <a:solidFill>
                <a:srgbClr val="434343"/>
              </a:solidFill>
              <a:latin typeface="Inter"/>
              <a:ea typeface="Inter"/>
              <a:cs typeface="Inter"/>
              <a:sym typeface="Inter"/>
            </a:endParaRPr>
          </a:p>
        </p:txBody>
      </p:sp>
      <p:sp>
        <p:nvSpPr>
          <p:cNvPr id="3425" name="Google Shape;3425;p50"/>
          <p:cNvSpPr/>
          <p:nvPr/>
        </p:nvSpPr>
        <p:spPr>
          <a:xfrm>
            <a:off x="2993150" y="104125"/>
            <a:ext cx="2893200" cy="765600"/>
          </a:xfrm>
          <a:prstGeom prst="roundRect">
            <a:avLst>
              <a:gd name="adj" fmla="val 16667"/>
            </a:avLst>
          </a:prstGeom>
          <a:solidFill>
            <a:srgbClr val="C8102E"/>
          </a:solidFill>
          <a:ln>
            <a:noFill/>
          </a:ln>
          <a:effectLst>
            <a:outerShdw blurRad="342900" dist="114300" dir="5400000" algn="bl" rotWithShape="0">
              <a:srgbClr val="D2D6D9">
                <a:alpha val="50000"/>
              </a:srgbClr>
            </a:outerShdw>
          </a:effectLst>
        </p:spPr>
        <p:txBody>
          <a:bodyPr spcFirstLastPara="1" wrap="square" lIns="91425" tIns="91425" rIns="91425" bIns="91425" anchor="ctr" anchorCtr="0">
            <a:noAutofit/>
          </a:bodyPr>
          <a:lstStyle/>
          <a:p>
            <a:pPr marL="365760" marR="182880" lvl="0" indent="0" algn="l" rtl="0">
              <a:lnSpc>
                <a:spcPct val="115000"/>
              </a:lnSpc>
              <a:spcBef>
                <a:spcPts val="0"/>
              </a:spcBef>
              <a:spcAft>
                <a:spcPts val="0"/>
              </a:spcAft>
              <a:buNone/>
            </a:pPr>
            <a:r>
              <a:rPr lang="en" sz="1200" b="1">
                <a:solidFill>
                  <a:srgbClr val="FFFFFF"/>
                </a:solidFill>
                <a:latin typeface="Inter"/>
                <a:ea typeface="Inter"/>
                <a:cs typeface="Inter"/>
                <a:sym typeface="Inter"/>
              </a:rPr>
              <a:t>Read, then delete this slide</a:t>
            </a:r>
            <a:endParaRPr sz="1200" b="1">
              <a:solidFill>
                <a:srgbClr val="FFFFFF"/>
              </a:solidFill>
              <a:latin typeface="Inter"/>
              <a:ea typeface="Inter"/>
              <a:cs typeface="Inter"/>
              <a:sym typeface="Inter"/>
            </a:endParaRPr>
          </a:p>
        </p:txBody>
      </p:sp>
      <p:sp>
        <p:nvSpPr>
          <p:cNvPr id="3426" name="Google Shape;3426;p50"/>
          <p:cNvSpPr/>
          <p:nvPr/>
        </p:nvSpPr>
        <p:spPr>
          <a:xfrm>
            <a:off x="137600" y="2952625"/>
            <a:ext cx="8777100" cy="2027400"/>
          </a:xfrm>
          <a:prstGeom prst="roundRect">
            <a:avLst>
              <a:gd name="adj" fmla="val 16667"/>
            </a:avLst>
          </a:prstGeom>
          <a:solidFill>
            <a:srgbClr val="C8102E"/>
          </a:solidFill>
          <a:ln>
            <a:noFill/>
          </a:ln>
          <a:effectLst>
            <a:outerShdw blurRad="342900" dist="114300" dir="5400000" algn="bl" rotWithShape="0">
              <a:srgbClr val="D2D6D9">
                <a:alpha val="50000"/>
              </a:srgbClr>
            </a:outerShdw>
          </a:effectLst>
        </p:spPr>
        <p:txBody>
          <a:bodyPr spcFirstLastPara="1" wrap="square" lIns="91425" tIns="91425" rIns="91425" bIns="91425" anchor="ctr" anchorCtr="0">
            <a:noAutofit/>
          </a:bodyPr>
          <a:lstStyle/>
          <a:p>
            <a:pPr marL="0" marR="182880" lvl="0" indent="0" algn="ctr" rtl="0">
              <a:lnSpc>
                <a:spcPct val="115000"/>
              </a:lnSpc>
              <a:spcBef>
                <a:spcPts val="0"/>
              </a:spcBef>
              <a:spcAft>
                <a:spcPts val="0"/>
              </a:spcAft>
              <a:buNone/>
            </a:pPr>
            <a:r>
              <a:rPr lang="en" sz="1200" b="1" dirty="0">
                <a:solidFill>
                  <a:srgbClr val="FFFFFF"/>
                </a:solidFill>
                <a:latin typeface="Inter"/>
                <a:ea typeface="Inter"/>
                <a:cs typeface="Inter"/>
                <a:sym typeface="Inter"/>
              </a:rPr>
              <a:t>If are you looking for instructions or videos on the webinar subjects, </a:t>
            </a:r>
            <a:endParaRPr sz="1200" b="1" dirty="0">
              <a:solidFill>
                <a:srgbClr val="FFFFFF"/>
              </a:solidFill>
              <a:latin typeface="Inter"/>
              <a:ea typeface="Inter"/>
              <a:cs typeface="Inter"/>
              <a:sym typeface="Inter"/>
            </a:endParaRPr>
          </a:p>
          <a:p>
            <a:pPr marL="0" marR="182880" lvl="0" indent="0" algn="ctr" rtl="0">
              <a:lnSpc>
                <a:spcPct val="115000"/>
              </a:lnSpc>
              <a:spcBef>
                <a:spcPts val="0"/>
              </a:spcBef>
              <a:spcAft>
                <a:spcPts val="0"/>
              </a:spcAft>
              <a:buNone/>
            </a:pPr>
            <a:r>
              <a:rPr lang="en" sz="1200" b="1" dirty="0">
                <a:solidFill>
                  <a:srgbClr val="FFFFFF"/>
                </a:solidFill>
                <a:latin typeface="Inter"/>
                <a:ea typeface="Inter"/>
                <a:cs typeface="Inter"/>
                <a:sym typeface="Inter"/>
              </a:rPr>
              <a:t>we have linked the participant articles and video of each topic. </a:t>
            </a:r>
          </a:p>
          <a:p>
            <a:pPr marL="0" marR="182880" lvl="0" indent="0" algn="ctr" rtl="0">
              <a:lnSpc>
                <a:spcPct val="115000"/>
              </a:lnSpc>
              <a:spcBef>
                <a:spcPts val="0"/>
              </a:spcBef>
              <a:spcAft>
                <a:spcPts val="0"/>
              </a:spcAft>
              <a:buNone/>
            </a:pPr>
            <a:endParaRPr lang="en" sz="1200" b="1" dirty="0">
              <a:solidFill>
                <a:srgbClr val="FFFFFF"/>
              </a:solidFill>
              <a:latin typeface="Inter"/>
              <a:ea typeface="Inter"/>
              <a:cs typeface="Inter"/>
              <a:sym typeface="Inter"/>
            </a:endParaRPr>
          </a:p>
          <a:p>
            <a:pPr marL="0" marR="182880" lvl="0" indent="0" algn="ctr" rtl="0">
              <a:lnSpc>
                <a:spcPct val="115000"/>
              </a:lnSpc>
              <a:spcBef>
                <a:spcPts val="0"/>
              </a:spcBef>
              <a:spcAft>
                <a:spcPts val="0"/>
              </a:spcAft>
              <a:buNone/>
            </a:pPr>
            <a:r>
              <a:rPr lang="en" sz="1000" dirty="0">
                <a:solidFill>
                  <a:srgbClr val="FFFFFF"/>
                </a:solidFill>
                <a:latin typeface="Inter Medium"/>
                <a:ea typeface="Inter Medium"/>
                <a:cs typeface="Inter Medium"/>
                <a:sym typeface="Inter Medium"/>
              </a:rPr>
              <a:t>How to file a claim in your online account	</a:t>
            </a:r>
            <a:r>
              <a:rPr lang="en" sz="1000" b="1" dirty="0">
                <a:solidFill>
                  <a:srgbClr val="FFFFFF"/>
                </a:solidFill>
                <a:latin typeface="Inter"/>
                <a:ea typeface="Inter"/>
                <a:cs typeface="Inter"/>
                <a:sym typeface="Inter"/>
              </a:rPr>
              <a:t>				</a:t>
            </a:r>
            <a:r>
              <a:rPr lang="en" sz="1000" b="1" u="sng" dirty="0">
                <a:solidFill>
                  <a:schemeClr val="lt1"/>
                </a:solidFill>
                <a:latin typeface="Inter"/>
                <a:ea typeface="Inter"/>
                <a:cs typeface="Inter"/>
                <a:sym typeface="Inter"/>
                <a:hlinkClick r:id="rId3">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4">
                  <a:extLst>
                    <a:ext uri="{A12FA001-AC4F-418D-AE19-62706E023703}">
                      <ahyp:hlinkClr xmlns:ahyp="http://schemas.microsoft.com/office/drawing/2018/hyperlinkcolor" val="tx"/>
                    </a:ext>
                  </a:extLst>
                </a:hlinkClick>
              </a:rPr>
              <a:t>Video</a:t>
            </a:r>
            <a:endParaRPr lang="en" sz="1000" b="1" u="sng" dirty="0">
              <a:solidFill>
                <a:schemeClr val="lt1"/>
              </a:solidFill>
              <a:latin typeface="Inter"/>
              <a:ea typeface="Inter"/>
              <a:cs typeface="Inter"/>
              <a:sym typeface="Inter"/>
            </a:endParaRPr>
          </a:p>
          <a:p>
            <a:pPr marL="0" marR="182880" lvl="0" indent="0" algn="ctr" rtl="0">
              <a:lnSpc>
                <a:spcPct val="115000"/>
              </a:lnSpc>
              <a:spcBef>
                <a:spcPts val="0"/>
              </a:spcBef>
              <a:spcAft>
                <a:spcPts val="0"/>
              </a:spcAft>
              <a:buNone/>
            </a:pPr>
            <a:r>
              <a:rPr lang="en" sz="1000" dirty="0">
                <a:solidFill>
                  <a:schemeClr val="lt1"/>
                </a:solidFill>
                <a:latin typeface="Inter Medium"/>
                <a:ea typeface="Inter Medium"/>
                <a:cs typeface="Inter Medium"/>
                <a:sym typeface="Inter Medium"/>
              </a:rPr>
              <a:t>How to file a claim in the the mobile app					</a:t>
            </a:r>
            <a:r>
              <a:rPr lang="en" sz="1000" b="1" u="sng" dirty="0">
                <a:solidFill>
                  <a:schemeClr val="lt1"/>
                </a:solidFill>
                <a:latin typeface="Inter"/>
                <a:ea typeface="Inter"/>
                <a:cs typeface="Inter"/>
                <a:sym typeface="Inter"/>
                <a:hlinkClick r:id="rId5">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6">
                  <a:extLst>
                    <a:ext uri="{A12FA001-AC4F-418D-AE19-62706E023703}">
                      <ahyp:hlinkClr xmlns:ahyp="http://schemas.microsoft.com/office/drawing/2018/hyperlinkcolor" val="tx"/>
                    </a:ext>
                  </a:extLst>
                </a:hlinkClick>
              </a:rPr>
              <a:t>Video</a:t>
            </a:r>
            <a:endParaRPr lang="en" sz="1000" b="1" u="sng" dirty="0">
              <a:solidFill>
                <a:schemeClr val="lt1"/>
              </a:solidFill>
              <a:latin typeface="Inter"/>
              <a:ea typeface="Inter"/>
              <a:cs typeface="Inter"/>
              <a:sym typeface="Inter"/>
            </a:endParaRPr>
          </a:p>
          <a:p>
            <a:pPr marL="0" marR="182880" lvl="0" indent="0" algn="ctr" rtl="0">
              <a:lnSpc>
                <a:spcPct val="115000"/>
              </a:lnSpc>
              <a:spcBef>
                <a:spcPts val="0"/>
              </a:spcBef>
              <a:spcAft>
                <a:spcPts val="0"/>
              </a:spcAft>
              <a:buNone/>
            </a:pPr>
            <a:r>
              <a:rPr lang="en" sz="1000" dirty="0">
                <a:solidFill>
                  <a:srgbClr val="FFFFFF"/>
                </a:solidFill>
                <a:latin typeface="Inter Medium"/>
                <a:ea typeface="Inter Medium"/>
                <a:cs typeface="Inter Medium"/>
                <a:sym typeface="Inter Medium"/>
              </a:rPr>
              <a:t>How to send a reimbursement check directly to a provider in your online account</a:t>
            </a:r>
            <a:r>
              <a:rPr lang="en" sz="1000" b="1" dirty="0">
                <a:solidFill>
                  <a:srgbClr val="FFFFFF"/>
                </a:solidFill>
                <a:latin typeface="Inter"/>
                <a:ea typeface="Inter"/>
                <a:cs typeface="Inter"/>
                <a:sym typeface="Inter"/>
              </a:rPr>
              <a:t>		</a:t>
            </a:r>
            <a:r>
              <a:rPr lang="en" sz="1000" b="1" u="sng" dirty="0">
                <a:solidFill>
                  <a:schemeClr val="lt1"/>
                </a:solidFill>
                <a:latin typeface="Inter"/>
                <a:ea typeface="Inter"/>
                <a:cs typeface="Inter"/>
                <a:sym typeface="Inter"/>
                <a:hlinkClick r:id="rId7">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8">
                  <a:extLst>
                    <a:ext uri="{A12FA001-AC4F-418D-AE19-62706E023703}">
                      <ahyp:hlinkClr xmlns:ahyp="http://schemas.microsoft.com/office/drawing/2018/hyperlinkcolor" val="tx"/>
                    </a:ext>
                  </a:extLst>
                </a:hlinkClick>
              </a:rPr>
              <a:t>Video</a:t>
            </a:r>
            <a:r>
              <a:rPr lang="en" sz="1000" b="1" dirty="0">
                <a:solidFill>
                  <a:schemeClr val="lt1"/>
                </a:solidFill>
                <a:latin typeface="Inter"/>
                <a:ea typeface="Inter"/>
                <a:cs typeface="Inter"/>
                <a:sym typeface="Inter"/>
              </a:rPr>
              <a:t>  </a:t>
            </a:r>
          </a:p>
          <a:p>
            <a:pPr marL="0" marR="182880" lvl="0" indent="0" algn="ctr" rtl="0">
              <a:lnSpc>
                <a:spcPct val="115000"/>
              </a:lnSpc>
              <a:spcBef>
                <a:spcPts val="0"/>
              </a:spcBef>
              <a:spcAft>
                <a:spcPts val="0"/>
              </a:spcAft>
              <a:buNone/>
            </a:pPr>
            <a:r>
              <a:rPr lang="en" sz="1000" dirty="0">
                <a:solidFill>
                  <a:srgbClr val="FFFFFF"/>
                </a:solidFill>
                <a:latin typeface="Inter Medium"/>
                <a:ea typeface="Inter Medium"/>
                <a:cs typeface="Inter Medium"/>
                <a:sym typeface="Inter Medium"/>
              </a:rPr>
              <a:t>How to use the Explanation of Benefits (EOB) Smart Scan feature	</a:t>
            </a:r>
            <a:r>
              <a:rPr lang="en" sz="1000" b="1" dirty="0">
                <a:solidFill>
                  <a:srgbClr val="FFFFFF"/>
                </a:solidFill>
                <a:latin typeface="Inter"/>
                <a:ea typeface="Inter"/>
                <a:cs typeface="Inter"/>
                <a:sym typeface="Inter"/>
              </a:rPr>
              <a:t>		</a:t>
            </a:r>
            <a:r>
              <a:rPr lang="en" sz="1000" b="1" u="sng" dirty="0">
                <a:solidFill>
                  <a:schemeClr val="lt1"/>
                </a:solidFill>
                <a:latin typeface="Inter"/>
                <a:ea typeface="Inter"/>
                <a:cs typeface="Inter"/>
                <a:sym typeface="Inter"/>
                <a:hlinkClick r:id="rId9">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10">
                  <a:extLst>
                    <a:ext uri="{A12FA001-AC4F-418D-AE19-62706E023703}">
                      <ahyp:hlinkClr xmlns:ahyp="http://schemas.microsoft.com/office/drawing/2018/hyperlinkcolor" val="tx"/>
                    </a:ext>
                  </a:extLst>
                </a:hlinkClick>
              </a:rPr>
              <a:t>Video </a:t>
            </a:r>
            <a:r>
              <a:rPr lang="en" sz="1000" b="1" dirty="0">
                <a:solidFill>
                  <a:srgbClr val="FFFFFF"/>
                </a:solidFill>
                <a:latin typeface="Inter"/>
                <a:ea typeface="Inter"/>
                <a:cs typeface="Inter"/>
                <a:sym typeface="Inter"/>
              </a:rPr>
              <a:t> </a:t>
            </a:r>
          </a:p>
          <a:p>
            <a:pPr marL="0" marR="182880" lvl="0" indent="0" algn="ctr" rtl="0">
              <a:lnSpc>
                <a:spcPct val="115000"/>
              </a:lnSpc>
              <a:spcBef>
                <a:spcPts val="0"/>
              </a:spcBef>
              <a:spcAft>
                <a:spcPts val="0"/>
              </a:spcAft>
              <a:buNone/>
            </a:pPr>
            <a:r>
              <a:rPr lang="en" sz="1000" dirty="0">
                <a:solidFill>
                  <a:srgbClr val="FFFFFF"/>
                </a:solidFill>
                <a:latin typeface="Inter Medium"/>
                <a:ea typeface="Inter Medium"/>
                <a:cs typeface="Inter Medium"/>
                <a:sym typeface="Inter Medium"/>
              </a:rPr>
              <a:t>How to use the WEX  benefits mobile app eligible expense scanner</a:t>
            </a:r>
            <a:r>
              <a:rPr lang="en" sz="1000" b="1" dirty="0">
                <a:solidFill>
                  <a:srgbClr val="FFFFFF"/>
                </a:solidFill>
                <a:latin typeface="Inter"/>
                <a:ea typeface="Inter"/>
                <a:cs typeface="Inter"/>
                <a:sym typeface="Inter"/>
              </a:rPr>
              <a:t>			</a:t>
            </a:r>
            <a:r>
              <a:rPr lang="en" sz="1000" b="1" u="sng" dirty="0">
                <a:solidFill>
                  <a:schemeClr val="lt1"/>
                </a:solidFill>
                <a:latin typeface="Inter"/>
                <a:ea typeface="Inter"/>
                <a:cs typeface="Inter"/>
                <a:sym typeface="Inter"/>
                <a:hlinkClick r:id="rId11">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12">
                  <a:extLst>
                    <a:ext uri="{A12FA001-AC4F-418D-AE19-62706E023703}">
                      <ahyp:hlinkClr xmlns:ahyp="http://schemas.microsoft.com/office/drawing/2018/hyperlinkcolor" val="tx"/>
                    </a:ext>
                  </a:extLst>
                </a:hlinkClick>
              </a:rPr>
              <a:t>Video</a:t>
            </a:r>
            <a:r>
              <a:rPr lang="en" sz="1000" b="1" dirty="0">
                <a:solidFill>
                  <a:schemeClr val="lt1"/>
                </a:solidFill>
                <a:latin typeface="Inter"/>
                <a:ea typeface="Inter"/>
                <a:cs typeface="Inter"/>
                <a:sym typeface="Inter"/>
              </a:rPr>
              <a:t> </a:t>
            </a:r>
            <a:endParaRPr sz="1000" b="1" dirty="0">
              <a:solidFill>
                <a:schemeClr val="lt1"/>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04"/>
        <p:cNvGrpSpPr/>
        <p:nvPr/>
      </p:nvGrpSpPr>
      <p:grpSpPr>
        <a:xfrm>
          <a:off x="0" y="0"/>
          <a:ext cx="0" cy="0"/>
          <a:chOff x="0" y="0"/>
          <a:chExt cx="0" cy="0"/>
        </a:xfrm>
      </p:grpSpPr>
      <p:pic>
        <p:nvPicPr>
          <p:cNvPr id="3505" name="Google Shape;3505;p59"/>
          <p:cNvPicPr preferRelativeResize="0"/>
          <p:nvPr/>
        </p:nvPicPr>
        <p:blipFill rotWithShape="1">
          <a:blip r:embed="rId3">
            <a:alphaModFix/>
          </a:blip>
          <a:srcRect l="24434" t="25052" r="25090" b="9399"/>
          <a:stretch/>
        </p:blipFill>
        <p:spPr>
          <a:xfrm>
            <a:off x="1817250" y="1240000"/>
            <a:ext cx="5515800" cy="3615000"/>
          </a:xfrm>
          <a:prstGeom prst="rect">
            <a:avLst/>
          </a:prstGeom>
          <a:noFill/>
          <a:ln>
            <a:noFill/>
          </a:ln>
          <a:effectLst>
            <a:outerShdw blurRad="57150" dist="19050" dir="5400000" algn="bl" rotWithShape="0">
              <a:srgbClr val="000000">
                <a:alpha val="50000"/>
              </a:srgbClr>
            </a:outerShdw>
          </a:effectLst>
        </p:spPr>
      </p:pic>
      <p:sp>
        <p:nvSpPr>
          <p:cNvPr id="3506" name="Google Shape;3506;p59"/>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3507" name="Google Shape;3507;p59"/>
          <p:cNvSpPr/>
          <p:nvPr/>
        </p:nvSpPr>
        <p:spPr>
          <a:xfrm>
            <a:off x="5747900" y="33120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11"/>
        <p:cNvGrpSpPr/>
        <p:nvPr/>
      </p:nvGrpSpPr>
      <p:grpSpPr>
        <a:xfrm>
          <a:off x="0" y="0"/>
          <a:ext cx="0" cy="0"/>
          <a:chOff x="0" y="0"/>
          <a:chExt cx="0" cy="0"/>
        </a:xfrm>
      </p:grpSpPr>
      <p:sp>
        <p:nvSpPr>
          <p:cNvPr id="3512" name="Google Shape;3512;p60"/>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513" name="Google Shape;3513;p60"/>
          <p:cNvPicPr preferRelativeResize="0"/>
          <p:nvPr/>
        </p:nvPicPr>
        <p:blipFill rotWithShape="1">
          <a:blip r:embed="rId3">
            <a:alphaModFix/>
          </a:blip>
          <a:srcRect l="24646" t="22995" r="25390" b="3181"/>
          <a:stretch/>
        </p:blipFill>
        <p:spPr>
          <a:xfrm>
            <a:off x="1796900" y="916825"/>
            <a:ext cx="5550202" cy="4139299"/>
          </a:xfrm>
          <a:prstGeom prst="rect">
            <a:avLst/>
          </a:prstGeom>
          <a:noFill/>
          <a:ln>
            <a:noFill/>
          </a:ln>
          <a:effectLst>
            <a:outerShdw blurRad="57150" dist="19050" dir="5400000" algn="bl" rotWithShape="0">
              <a:srgbClr val="000000">
                <a:alpha val="50000"/>
              </a:srgbClr>
            </a:outerShdw>
          </a:effectLst>
        </p:spPr>
      </p:pic>
      <p:sp>
        <p:nvSpPr>
          <p:cNvPr id="3514" name="Google Shape;3514;p60"/>
          <p:cNvSpPr/>
          <p:nvPr/>
        </p:nvSpPr>
        <p:spPr>
          <a:xfrm>
            <a:off x="7058825" y="419263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18"/>
        <p:cNvGrpSpPr/>
        <p:nvPr/>
      </p:nvGrpSpPr>
      <p:grpSpPr>
        <a:xfrm>
          <a:off x="0" y="0"/>
          <a:ext cx="0" cy="0"/>
          <a:chOff x="0" y="0"/>
          <a:chExt cx="0" cy="0"/>
        </a:xfrm>
      </p:grpSpPr>
      <p:sp>
        <p:nvSpPr>
          <p:cNvPr id="3519" name="Google Shape;3519;p61"/>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520" name="Google Shape;3520;p61"/>
          <p:cNvPicPr preferRelativeResize="0"/>
          <p:nvPr/>
        </p:nvPicPr>
        <p:blipFill rotWithShape="1">
          <a:blip r:embed="rId3">
            <a:alphaModFix/>
          </a:blip>
          <a:srcRect l="33138" t="22837" r="33545" b="38644"/>
          <a:stretch/>
        </p:blipFill>
        <p:spPr>
          <a:xfrm>
            <a:off x="2133750" y="1109025"/>
            <a:ext cx="4873627" cy="2567649"/>
          </a:xfrm>
          <a:prstGeom prst="rect">
            <a:avLst/>
          </a:prstGeom>
          <a:noFill/>
          <a:ln>
            <a:noFill/>
          </a:ln>
          <a:effectLst>
            <a:outerShdw blurRad="57150" dist="19050" dir="5400000" algn="bl" rotWithShape="0">
              <a:srgbClr val="000000">
                <a:alpha val="50000"/>
              </a:srgbClr>
            </a:outerShdw>
          </a:effectLst>
        </p:spPr>
      </p:pic>
      <p:pic>
        <p:nvPicPr>
          <p:cNvPr id="3521" name="Google Shape;3521;p61"/>
          <p:cNvPicPr preferRelativeResize="0"/>
          <p:nvPr/>
        </p:nvPicPr>
        <p:blipFill rotWithShape="1">
          <a:blip r:embed="rId3">
            <a:alphaModFix/>
          </a:blip>
          <a:srcRect l="33138" t="79680" r="33545" b="1211"/>
          <a:stretch/>
        </p:blipFill>
        <p:spPr>
          <a:xfrm>
            <a:off x="2136636" y="3634514"/>
            <a:ext cx="4873613" cy="1273835"/>
          </a:xfrm>
          <a:prstGeom prst="rect">
            <a:avLst/>
          </a:prstGeom>
          <a:noFill/>
          <a:ln>
            <a:noFill/>
          </a:ln>
          <a:effectLst>
            <a:outerShdw blurRad="57150" dist="19050" dir="5400000" algn="bl" rotWithShape="0">
              <a:srgbClr val="000000">
                <a:alpha val="50000"/>
              </a:srgbClr>
            </a:outerShdw>
          </a:effectLst>
        </p:spPr>
      </p:pic>
      <p:sp>
        <p:nvSpPr>
          <p:cNvPr id="3522" name="Google Shape;3522;p61"/>
          <p:cNvSpPr/>
          <p:nvPr/>
        </p:nvSpPr>
        <p:spPr>
          <a:xfrm>
            <a:off x="6742575" y="45478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26"/>
        <p:cNvGrpSpPr/>
        <p:nvPr/>
      </p:nvGrpSpPr>
      <p:grpSpPr>
        <a:xfrm>
          <a:off x="0" y="0"/>
          <a:ext cx="0" cy="0"/>
          <a:chOff x="0" y="0"/>
          <a:chExt cx="0" cy="0"/>
        </a:xfrm>
      </p:grpSpPr>
      <p:pic>
        <p:nvPicPr>
          <p:cNvPr id="3527" name="Google Shape;3527;p62"/>
          <p:cNvPicPr preferRelativeResize="0"/>
          <p:nvPr/>
        </p:nvPicPr>
        <p:blipFill rotWithShape="1">
          <a:blip r:embed="rId3">
            <a:alphaModFix/>
          </a:blip>
          <a:srcRect l="24677" t="25272" r="25277"/>
          <a:stretch/>
        </p:blipFill>
        <p:spPr>
          <a:xfrm>
            <a:off x="1825538" y="916825"/>
            <a:ext cx="5492923" cy="4139299"/>
          </a:xfrm>
          <a:prstGeom prst="rect">
            <a:avLst/>
          </a:prstGeom>
          <a:noFill/>
          <a:ln>
            <a:noFill/>
          </a:ln>
          <a:effectLst>
            <a:outerShdw blurRad="57150" dist="19050" dir="5400000" algn="bl" rotWithShape="0">
              <a:srgbClr val="000000">
                <a:alpha val="50000"/>
              </a:srgbClr>
            </a:outerShdw>
          </a:effectLst>
        </p:spPr>
      </p:pic>
      <p:sp>
        <p:nvSpPr>
          <p:cNvPr id="3528" name="Google Shape;3528;p62"/>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3529" name="Google Shape;3529;p62"/>
          <p:cNvSpPr/>
          <p:nvPr/>
        </p:nvSpPr>
        <p:spPr>
          <a:xfrm>
            <a:off x="7010450" y="32160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33"/>
        <p:cNvGrpSpPr/>
        <p:nvPr/>
      </p:nvGrpSpPr>
      <p:grpSpPr>
        <a:xfrm>
          <a:off x="0" y="0"/>
          <a:ext cx="0" cy="0"/>
          <a:chOff x="0" y="0"/>
          <a:chExt cx="0" cy="0"/>
        </a:xfrm>
      </p:grpSpPr>
      <p:pic>
        <p:nvPicPr>
          <p:cNvPr id="3534" name="Google Shape;3534;p63"/>
          <p:cNvPicPr preferRelativeResize="0"/>
          <p:nvPr/>
        </p:nvPicPr>
        <p:blipFill rotWithShape="1">
          <a:blip r:embed="rId3">
            <a:alphaModFix/>
          </a:blip>
          <a:srcRect l="24677" t="25272" r="25277"/>
          <a:stretch/>
        </p:blipFill>
        <p:spPr>
          <a:xfrm>
            <a:off x="1825538" y="916825"/>
            <a:ext cx="5492923" cy="4139299"/>
          </a:xfrm>
          <a:prstGeom prst="rect">
            <a:avLst/>
          </a:prstGeom>
          <a:noFill/>
          <a:ln>
            <a:noFill/>
          </a:ln>
          <a:effectLst>
            <a:outerShdw blurRad="57150" dist="19050" dir="5400000" algn="bl" rotWithShape="0">
              <a:srgbClr val="000000">
                <a:alpha val="50000"/>
              </a:srgbClr>
            </a:outerShdw>
          </a:effectLst>
        </p:spPr>
      </p:pic>
      <p:sp>
        <p:nvSpPr>
          <p:cNvPr id="3535" name="Google Shape;3535;p63"/>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3536" name="Google Shape;3536;p63"/>
          <p:cNvSpPr/>
          <p:nvPr/>
        </p:nvSpPr>
        <p:spPr>
          <a:xfrm>
            <a:off x="5007887" y="4066190"/>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40"/>
        <p:cNvGrpSpPr/>
        <p:nvPr/>
      </p:nvGrpSpPr>
      <p:grpSpPr>
        <a:xfrm>
          <a:off x="0" y="0"/>
          <a:ext cx="0" cy="0"/>
          <a:chOff x="0" y="0"/>
          <a:chExt cx="0" cy="0"/>
        </a:xfrm>
      </p:grpSpPr>
      <p:pic>
        <p:nvPicPr>
          <p:cNvPr id="3541" name="Google Shape;3541;p64"/>
          <p:cNvPicPr preferRelativeResize="0"/>
          <p:nvPr/>
        </p:nvPicPr>
        <p:blipFill rotWithShape="1">
          <a:blip r:embed="rId3">
            <a:alphaModFix/>
          </a:blip>
          <a:srcRect l="24677" t="25272" r="25277"/>
          <a:stretch/>
        </p:blipFill>
        <p:spPr>
          <a:xfrm>
            <a:off x="1825538" y="916825"/>
            <a:ext cx="5492923" cy="4139299"/>
          </a:xfrm>
          <a:prstGeom prst="rect">
            <a:avLst/>
          </a:prstGeom>
          <a:noFill/>
          <a:ln>
            <a:noFill/>
          </a:ln>
          <a:effectLst>
            <a:outerShdw blurRad="57150" dist="19050" dir="5400000" algn="bl" rotWithShape="0">
              <a:srgbClr val="000000">
                <a:alpha val="50000"/>
              </a:srgbClr>
            </a:outerShdw>
          </a:effectLst>
        </p:spPr>
      </p:pic>
      <p:pic>
        <p:nvPicPr>
          <p:cNvPr id="3542" name="Google Shape;3542;p64"/>
          <p:cNvPicPr preferRelativeResize="0"/>
          <p:nvPr/>
        </p:nvPicPr>
        <p:blipFill rotWithShape="1">
          <a:blip r:embed="rId4">
            <a:alphaModFix/>
          </a:blip>
          <a:srcRect l="54141" t="59950" r="27353" b="37778"/>
          <a:stretch/>
        </p:blipFill>
        <p:spPr>
          <a:xfrm>
            <a:off x="4919472" y="4005072"/>
            <a:ext cx="2184826" cy="184649"/>
          </a:xfrm>
          <a:prstGeom prst="rect">
            <a:avLst/>
          </a:prstGeom>
          <a:noFill/>
          <a:ln>
            <a:noFill/>
          </a:ln>
        </p:spPr>
      </p:pic>
      <p:pic>
        <p:nvPicPr>
          <p:cNvPr id="3543" name="Google Shape;3543;p64"/>
          <p:cNvPicPr preferRelativeResize="0"/>
          <p:nvPr/>
        </p:nvPicPr>
        <p:blipFill rotWithShape="1">
          <a:blip r:embed="rId4">
            <a:alphaModFix/>
          </a:blip>
          <a:srcRect l="67730" t="66423" r="28404" b="30849"/>
          <a:stretch/>
        </p:blipFill>
        <p:spPr>
          <a:xfrm>
            <a:off x="6502675" y="4709160"/>
            <a:ext cx="482774" cy="240350"/>
          </a:xfrm>
          <a:prstGeom prst="rect">
            <a:avLst/>
          </a:prstGeom>
          <a:noFill/>
          <a:ln>
            <a:noFill/>
          </a:ln>
        </p:spPr>
      </p:pic>
      <p:sp>
        <p:nvSpPr>
          <p:cNvPr id="3544" name="Google Shape;3544;p64"/>
          <p:cNvSpPr/>
          <p:nvPr/>
        </p:nvSpPr>
        <p:spPr>
          <a:xfrm>
            <a:off x="2161425" y="4230575"/>
            <a:ext cx="2808600" cy="15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64"/>
          <p:cNvSpPr/>
          <p:nvPr/>
        </p:nvSpPr>
        <p:spPr>
          <a:xfrm>
            <a:off x="7026325" y="46065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64"/>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50"/>
        <p:cNvGrpSpPr/>
        <p:nvPr/>
      </p:nvGrpSpPr>
      <p:grpSpPr>
        <a:xfrm>
          <a:off x="0" y="0"/>
          <a:ext cx="0" cy="0"/>
          <a:chOff x="0" y="0"/>
          <a:chExt cx="0" cy="0"/>
        </a:xfrm>
      </p:grpSpPr>
      <p:sp>
        <p:nvSpPr>
          <p:cNvPr id="3551" name="Google Shape;3551;p65"/>
          <p:cNvSpPr txBox="1">
            <a:spLocks noGrp="1"/>
          </p:cNvSpPr>
          <p:nvPr>
            <p:ph type="ctrTitle"/>
          </p:nvPr>
        </p:nvSpPr>
        <p:spPr>
          <a:xfrm>
            <a:off x="311700" y="1643525"/>
            <a:ext cx="4260300" cy="2132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000"/>
              <a:t>How to send a check directly to a provider </a:t>
            </a:r>
            <a:endParaRPr sz="4000"/>
          </a:p>
        </p:txBody>
      </p:sp>
      <p:pic>
        <p:nvPicPr>
          <p:cNvPr id="3552" name="Google Shape;3552;p65"/>
          <p:cNvPicPr preferRelativeResize="0"/>
          <p:nvPr/>
        </p:nvPicPr>
        <p:blipFill rotWithShape="1">
          <a:blip r:embed="rId3">
            <a:alphaModFix/>
          </a:blip>
          <a:srcRect l="27168" t="17551" r="19486" b="2525"/>
          <a:stretch/>
        </p:blipFill>
        <p:spPr>
          <a:xfrm>
            <a:off x="5206062" y="911379"/>
            <a:ext cx="3226500" cy="3226500"/>
          </a:xfrm>
          <a:prstGeom prst="roundRect">
            <a:avLst>
              <a:gd name="adj" fmla="val 0"/>
            </a:avLst>
          </a:prstGeom>
          <a:noFill/>
          <a:ln>
            <a:noFill/>
          </a:ln>
          <a:effectLst>
            <a:outerShdw blurRad="342900" dist="38100" dir="5400000" algn="bl" rotWithShape="0">
              <a:srgbClr val="000000">
                <a:alpha val="15000"/>
              </a:srgbClr>
            </a:outerShdw>
          </a:effectLst>
        </p:spPr>
      </p:pic>
      <p:sp>
        <p:nvSpPr>
          <p:cNvPr id="3553" name="Google Shape;3553;p65"/>
          <p:cNvSpPr txBox="1"/>
          <p:nvPr/>
        </p:nvSpPr>
        <p:spPr>
          <a:xfrm>
            <a:off x="4572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3554" name="Google Shape;3554;p65"/>
          <p:cNvPicPr preferRelativeResize="0"/>
          <p:nvPr/>
        </p:nvPicPr>
        <p:blipFill rotWithShape="1">
          <a:blip r:embed="rId4">
            <a:alphaModFix/>
          </a:blip>
          <a:srcRect l="35322" r="11410"/>
          <a:stretch/>
        </p:blipFill>
        <p:spPr>
          <a:xfrm>
            <a:off x="5033275" y="0"/>
            <a:ext cx="4110725"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58"/>
        <p:cNvGrpSpPr/>
        <p:nvPr/>
      </p:nvGrpSpPr>
      <p:grpSpPr>
        <a:xfrm>
          <a:off x="0" y="0"/>
          <a:ext cx="0" cy="0"/>
          <a:chOff x="0" y="0"/>
          <a:chExt cx="0" cy="0"/>
        </a:xfrm>
      </p:grpSpPr>
      <p:pic>
        <p:nvPicPr>
          <p:cNvPr id="3559" name="Google Shape;3559;p66"/>
          <p:cNvPicPr preferRelativeResize="0"/>
          <p:nvPr/>
        </p:nvPicPr>
        <p:blipFill rotWithShape="1">
          <a:blip r:embed="rId3">
            <a:alphaModFix/>
          </a:blip>
          <a:srcRect b="2978"/>
          <a:stretch/>
        </p:blipFill>
        <p:spPr>
          <a:xfrm>
            <a:off x="471250" y="886650"/>
            <a:ext cx="6245700" cy="3767400"/>
          </a:xfrm>
          <a:prstGeom prst="rect">
            <a:avLst/>
          </a:prstGeom>
          <a:noFill/>
          <a:ln>
            <a:noFill/>
          </a:ln>
          <a:effectLst>
            <a:outerShdw blurRad="57150" dist="19050" dir="5400000" algn="bl" rotWithShape="0">
              <a:srgbClr val="000000">
                <a:alpha val="50000"/>
              </a:srgbClr>
            </a:outerShdw>
          </a:effectLst>
        </p:spPr>
      </p:pic>
      <p:sp>
        <p:nvSpPr>
          <p:cNvPr id="3560" name="Google Shape;3560;p66"/>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561" name="Google Shape;3561;p66"/>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0" lvl="0" indent="0" algn="l" rtl="0">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marL="45720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sp>
        <p:nvSpPr>
          <p:cNvPr id="3562" name="Google Shape;3562;p66"/>
          <p:cNvSpPr/>
          <p:nvPr/>
        </p:nvSpPr>
        <p:spPr>
          <a:xfrm>
            <a:off x="2585025" y="38501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66"/>
          <p:cNvSpPr/>
          <p:nvPr/>
        </p:nvSpPr>
        <p:spPr>
          <a:xfrm>
            <a:off x="6747447" y="887568"/>
            <a:ext cx="1968300" cy="3767400"/>
          </a:xfrm>
          <a:prstGeom prst="roundRect">
            <a:avLst>
              <a:gd name="adj" fmla="val 5336"/>
            </a:avLst>
          </a:prstGeom>
          <a:solidFill>
            <a:srgbClr val="FFFFFF"/>
          </a:solidFill>
          <a:ln>
            <a:noFill/>
          </a:ln>
          <a:effectLst>
            <a:outerShdw blurRad="514350" dist="114300" dir="5400000" algn="bl" rotWithShape="0">
              <a:srgbClr val="D2D6D9">
                <a:alpha val="50000"/>
              </a:srgb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rgbClr val="253746"/>
                </a:solidFill>
                <a:latin typeface="Inter ExtraBold"/>
                <a:ea typeface="Inter ExtraBold"/>
                <a:cs typeface="Inter ExtraBold"/>
                <a:sym typeface="Inter ExtraBold"/>
              </a:rPr>
              <a:t>“I Want To:”</a:t>
            </a:r>
            <a:endParaRPr>
              <a:solidFill>
                <a:srgbClr val="253746"/>
              </a:solidFill>
              <a:latin typeface="Inter ExtraBold"/>
              <a:ea typeface="Inter ExtraBold"/>
              <a:cs typeface="Inter ExtraBold"/>
              <a:sym typeface="Inter ExtraBold"/>
            </a:endParaRPr>
          </a:p>
          <a:p>
            <a:pPr marL="219456" lvl="0" indent="-185928" algn="l" rtl="0">
              <a:lnSpc>
                <a:spcPct val="115000"/>
              </a:lnSpc>
              <a:spcBef>
                <a:spcPts val="2400"/>
              </a:spcBef>
              <a:spcAft>
                <a:spcPts val="0"/>
              </a:spcAft>
              <a:buClr>
                <a:srgbClr val="C8102E"/>
              </a:buClr>
              <a:buSzPts val="1200"/>
              <a:buFont typeface="Inter"/>
              <a:buChar char="●"/>
            </a:pPr>
            <a:r>
              <a:rPr lang="en" sz="1200" b="1">
                <a:solidFill>
                  <a:srgbClr val="C8102E"/>
                </a:solidFill>
                <a:latin typeface="Inter"/>
                <a:ea typeface="Inter"/>
                <a:cs typeface="Inter"/>
                <a:sym typeface="Inter"/>
              </a:rPr>
              <a:t>Send Payment</a:t>
            </a:r>
            <a:endParaRPr sz="1200">
              <a:solidFill>
                <a:srgbClr val="253746"/>
              </a:solidFill>
              <a:latin typeface="Inter"/>
              <a:ea typeface="Inter"/>
              <a:cs typeface="Inter"/>
              <a:sym typeface="Inte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67"/>
        <p:cNvGrpSpPr/>
        <p:nvPr/>
      </p:nvGrpSpPr>
      <p:grpSpPr>
        <a:xfrm>
          <a:off x="0" y="0"/>
          <a:ext cx="0" cy="0"/>
          <a:chOff x="0" y="0"/>
          <a:chExt cx="0" cy="0"/>
        </a:xfrm>
      </p:grpSpPr>
      <p:pic>
        <p:nvPicPr>
          <p:cNvPr id="3568" name="Google Shape;3568;p67"/>
          <p:cNvPicPr preferRelativeResize="0"/>
          <p:nvPr/>
        </p:nvPicPr>
        <p:blipFill rotWithShape="1">
          <a:blip r:embed="rId3">
            <a:alphaModFix/>
          </a:blip>
          <a:srcRect l="22863" t="28792" r="23262" b="28796"/>
          <a:stretch/>
        </p:blipFill>
        <p:spPr>
          <a:xfrm>
            <a:off x="471250" y="887575"/>
            <a:ext cx="6200002" cy="3767400"/>
          </a:xfrm>
          <a:prstGeom prst="rect">
            <a:avLst/>
          </a:prstGeom>
          <a:noFill/>
          <a:ln>
            <a:noFill/>
          </a:ln>
          <a:effectLst>
            <a:outerShdw blurRad="57150" dist="19050" dir="5400000" algn="bl" rotWithShape="0">
              <a:srgbClr val="000000">
                <a:alpha val="50000"/>
              </a:srgbClr>
            </a:outerShdw>
          </a:effectLst>
        </p:spPr>
      </p:pic>
      <p:sp>
        <p:nvSpPr>
          <p:cNvPr id="3569" name="Google Shape;3569;p67"/>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570" name="Google Shape;3570;p67"/>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0" lvl="0" indent="0" algn="l" rtl="0">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marL="45720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sp>
        <p:nvSpPr>
          <p:cNvPr id="3571" name="Google Shape;3571;p67"/>
          <p:cNvSpPr/>
          <p:nvPr/>
        </p:nvSpPr>
        <p:spPr>
          <a:xfrm>
            <a:off x="4155175" y="34662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67"/>
          <p:cNvSpPr/>
          <p:nvPr/>
        </p:nvSpPr>
        <p:spPr>
          <a:xfrm>
            <a:off x="6747447" y="887568"/>
            <a:ext cx="1968300" cy="3767400"/>
          </a:xfrm>
          <a:prstGeom prst="roundRect">
            <a:avLst>
              <a:gd name="adj" fmla="val 5336"/>
            </a:avLst>
          </a:prstGeom>
          <a:solidFill>
            <a:srgbClr val="FFFFFF"/>
          </a:solidFill>
          <a:ln>
            <a:noFill/>
          </a:ln>
          <a:effectLst>
            <a:outerShdw blurRad="514350" dist="114300" dir="5400000" algn="bl" rotWithShape="0">
              <a:srgbClr val="D2D6D9">
                <a:alpha val="50000"/>
              </a:srgb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rgbClr val="253746"/>
                </a:solidFill>
                <a:latin typeface="Inter ExtraBold"/>
                <a:ea typeface="Inter ExtraBold"/>
                <a:cs typeface="Inter ExtraBold"/>
                <a:sym typeface="Inter ExtraBold"/>
              </a:rPr>
              <a:t>“Pay To”</a:t>
            </a:r>
            <a:endParaRPr>
              <a:solidFill>
                <a:srgbClr val="253746"/>
              </a:solidFill>
              <a:latin typeface="Inter ExtraBold"/>
              <a:ea typeface="Inter ExtraBold"/>
              <a:cs typeface="Inter ExtraBold"/>
              <a:sym typeface="Inter ExtraBold"/>
            </a:endParaRPr>
          </a:p>
          <a:p>
            <a:pPr marL="219456" lvl="0" indent="-185928" algn="l" rtl="0">
              <a:lnSpc>
                <a:spcPct val="115000"/>
              </a:lnSpc>
              <a:spcBef>
                <a:spcPts val="2400"/>
              </a:spcBef>
              <a:spcAft>
                <a:spcPts val="0"/>
              </a:spcAft>
              <a:buClr>
                <a:srgbClr val="C8102E"/>
              </a:buClr>
              <a:buSzPts val="1200"/>
              <a:buFont typeface="Inter"/>
              <a:buChar char="●"/>
            </a:pPr>
            <a:r>
              <a:rPr lang="en" sz="1200" b="1">
                <a:solidFill>
                  <a:srgbClr val="C8102E"/>
                </a:solidFill>
                <a:latin typeface="Inter"/>
                <a:ea typeface="Inter"/>
                <a:cs typeface="Inter"/>
                <a:sym typeface="Inter"/>
              </a:rPr>
              <a:t>Someone Else</a:t>
            </a:r>
            <a:endParaRPr sz="1200">
              <a:solidFill>
                <a:srgbClr val="253746"/>
              </a:solidFill>
              <a:latin typeface="Inter"/>
              <a:ea typeface="Inter"/>
              <a:cs typeface="Inter"/>
              <a:sym typeface="Inte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76"/>
        <p:cNvGrpSpPr/>
        <p:nvPr/>
      </p:nvGrpSpPr>
      <p:grpSpPr>
        <a:xfrm>
          <a:off x="0" y="0"/>
          <a:ext cx="0" cy="0"/>
          <a:chOff x="0" y="0"/>
          <a:chExt cx="0" cy="0"/>
        </a:xfrm>
      </p:grpSpPr>
      <p:sp>
        <p:nvSpPr>
          <p:cNvPr id="3577" name="Google Shape;3577;p68"/>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pic>
        <p:nvPicPr>
          <p:cNvPr id="3578" name="Google Shape;3578;p68"/>
          <p:cNvPicPr preferRelativeResize="0"/>
          <p:nvPr/>
        </p:nvPicPr>
        <p:blipFill rotWithShape="1">
          <a:blip r:embed="rId3">
            <a:alphaModFix/>
          </a:blip>
          <a:srcRect l="22863" t="28792" r="23262" b="28796"/>
          <a:stretch/>
        </p:blipFill>
        <p:spPr>
          <a:xfrm>
            <a:off x="471250" y="887575"/>
            <a:ext cx="6200002" cy="3767400"/>
          </a:xfrm>
          <a:prstGeom prst="rect">
            <a:avLst/>
          </a:prstGeom>
          <a:noFill/>
          <a:ln>
            <a:noFill/>
          </a:ln>
          <a:effectLst>
            <a:outerShdw blurRad="57150" dist="19050" dir="5400000" algn="bl" rotWithShape="0">
              <a:srgbClr val="000000">
                <a:alpha val="50000"/>
              </a:srgbClr>
            </a:outerShdw>
          </a:effectLst>
        </p:spPr>
      </p:pic>
      <p:sp>
        <p:nvSpPr>
          <p:cNvPr id="3579" name="Google Shape;3579;p68"/>
          <p:cNvSpPr/>
          <p:nvPr/>
        </p:nvSpPr>
        <p:spPr>
          <a:xfrm>
            <a:off x="6747447" y="887568"/>
            <a:ext cx="1968300" cy="3767400"/>
          </a:xfrm>
          <a:prstGeom prst="roundRect">
            <a:avLst>
              <a:gd name="adj" fmla="val 5336"/>
            </a:avLst>
          </a:prstGeom>
          <a:solidFill>
            <a:srgbClr val="FFFFFF"/>
          </a:solidFill>
          <a:ln>
            <a:noFill/>
          </a:ln>
          <a:effectLst>
            <a:outerShdw blurRad="514350" dist="114300" dir="5400000" algn="bl" rotWithShape="0">
              <a:srgbClr val="D2D6D9">
                <a:alpha val="50000"/>
              </a:srgb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rgbClr val="253746"/>
                </a:solidFill>
                <a:latin typeface="Inter ExtraBold"/>
                <a:ea typeface="Inter ExtraBold"/>
                <a:cs typeface="Inter ExtraBold"/>
                <a:sym typeface="Inter ExtraBold"/>
              </a:rPr>
              <a:t>Enter provider information</a:t>
            </a:r>
            <a:endParaRPr>
              <a:solidFill>
                <a:srgbClr val="253746"/>
              </a:solidFill>
              <a:latin typeface="Inter ExtraBold"/>
              <a:ea typeface="Inter ExtraBold"/>
              <a:cs typeface="Inter ExtraBold"/>
              <a:sym typeface="Inter ExtraBold"/>
            </a:endParaRPr>
          </a:p>
          <a:p>
            <a:pPr marL="0" lvl="0" indent="0" algn="l" rtl="0">
              <a:lnSpc>
                <a:spcPct val="115000"/>
              </a:lnSpc>
              <a:spcBef>
                <a:spcPts val="2400"/>
              </a:spcBef>
              <a:spcAft>
                <a:spcPts val="0"/>
              </a:spcAft>
              <a:buNone/>
            </a:pPr>
            <a:endParaRPr sz="1200">
              <a:solidFill>
                <a:srgbClr val="253746"/>
              </a:solidFill>
              <a:latin typeface="Inter"/>
              <a:ea typeface="Inter"/>
              <a:cs typeface="Inter"/>
              <a:sym typeface="Inter"/>
            </a:endParaRPr>
          </a:p>
        </p:txBody>
      </p:sp>
      <p:pic>
        <p:nvPicPr>
          <p:cNvPr id="3580" name="Google Shape;3580;p68"/>
          <p:cNvPicPr preferRelativeResize="0"/>
          <p:nvPr/>
        </p:nvPicPr>
        <p:blipFill rotWithShape="1">
          <a:blip r:embed="rId4">
            <a:alphaModFix/>
          </a:blip>
          <a:srcRect l="26976" t="27599" r="27768" b="47420"/>
          <a:stretch/>
        </p:blipFill>
        <p:spPr>
          <a:xfrm>
            <a:off x="872225" y="1583125"/>
            <a:ext cx="5375102" cy="3071848"/>
          </a:xfrm>
          <a:prstGeom prst="rect">
            <a:avLst/>
          </a:prstGeom>
          <a:noFill/>
          <a:ln>
            <a:noFill/>
          </a:ln>
        </p:spPr>
      </p:pic>
      <p:sp>
        <p:nvSpPr>
          <p:cNvPr id="3581" name="Google Shape;3581;p68"/>
          <p:cNvSpPr/>
          <p:nvPr/>
        </p:nvSpPr>
        <p:spPr>
          <a:xfrm>
            <a:off x="953475" y="4261375"/>
            <a:ext cx="4881000" cy="3936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68"/>
          <p:cNvSpPr/>
          <p:nvPr/>
        </p:nvSpPr>
        <p:spPr>
          <a:xfrm>
            <a:off x="3014750" y="2420338"/>
            <a:ext cx="931200" cy="445500"/>
          </a:xfrm>
          <a:prstGeom prst="leftArrow">
            <a:avLst>
              <a:gd name="adj1" fmla="val 50000"/>
              <a:gd name="adj2" fmla="val 50000"/>
            </a:avLst>
          </a:prstGeom>
          <a:solidFill>
            <a:schemeClr val="accent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68"/>
          <p:cNvSpPr/>
          <p:nvPr/>
        </p:nvSpPr>
        <p:spPr>
          <a:xfrm>
            <a:off x="2928375" y="2126238"/>
            <a:ext cx="931200" cy="445500"/>
          </a:xfrm>
          <a:prstGeom prst="leftArrow">
            <a:avLst>
              <a:gd name="adj1" fmla="val 50000"/>
              <a:gd name="adj2" fmla="val 50000"/>
            </a:avLst>
          </a:prstGeom>
          <a:solidFill>
            <a:schemeClr val="accent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84" name="Google Shape;3584;p68"/>
          <p:cNvPicPr preferRelativeResize="0"/>
          <p:nvPr/>
        </p:nvPicPr>
        <p:blipFill rotWithShape="1">
          <a:blip r:embed="rId5">
            <a:alphaModFix/>
          </a:blip>
          <a:srcRect l="26405" t="27816" r="27262" b="47294"/>
          <a:stretch/>
        </p:blipFill>
        <p:spPr>
          <a:xfrm>
            <a:off x="872225" y="1585100"/>
            <a:ext cx="5375102" cy="2989823"/>
          </a:xfrm>
          <a:prstGeom prst="rect">
            <a:avLst/>
          </a:prstGeom>
          <a:noFill/>
          <a:ln>
            <a:noFill/>
          </a:ln>
        </p:spPr>
      </p:pic>
      <p:sp>
        <p:nvSpPr>
          <p:cNvPr id="3585" name="Google Shape;3585;p68"/>
          <p:cNvSpPr/>
          <p:nvPr/>
        </p:nvSpPr>
        <p:spPr>
          <a:xfrm>
            <a:off x="3105650" y="23489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sp>
        <p:nvSpPr>
          <p:cNvPr id="3431" name="Google Shape;3431;p51"/>
          <p:cNvSpPr txBox="1">
            <a:spLocks noGrp="1"/>
          </p:cNvSpPr>
          <p:nvPr>
            <p:ph type="ctrTitle"/>
          </p:nvPr>
        </p:nvSpPr>
        <p:spPr>
          <a:xfrm>
            <a:off x="311700" y="1860176"/>
            <a:ext cx="4725600" cy="1410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Client name</a:t>
            </a:r>
            <a:endParaRPr/>
          </a:p>
        </p:txBody>
      </p:sp>
      <p:sp>
        <p:nvSpPr>
          <p:cNvPr id="3432" name="Google Shape;3432;p51"/>
          <p:cNvSpPr txBox="1">
            <a:spLocks noGrp="1"/>
          </p:cNvSpPr>
          <p:nvPr>
            <p:ph type="subTitle" idx="1"/>
          </p:nvPr>
        </p:nvSpPr>
        <p:spPr>
          <a:xfrm>
            <a:off x="311700" y="3370576"/>
            <a:ext cx="4725600" cy="518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Getting started with claims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89"/>
        <p:cNvGrpSpPr/>
        <p:nvPr/>
      </p:nvGrpSpPr>
      <p:grpSpPr>
        <a:xfrm>
          <a:off x="0" y="0"/>
          <a:ext cx="0" cy="0"/>
          <a:chOff x="0" y="0"/>
          <a:chExt cx="0" cy="0"/>
        </a:xfrm>
      </p:grpSpPr>
      <p:sp>
        <p:nvSpPr>
          <p:cNvPr id="3590" name="Google Shape;3590;p69"/>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591" name="Google Shape;3591;p69"/>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592" name="Google Shape;3592;p69"/>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3" name="Google Shape;3593;p69"/>
          <p:cNvGrpSpPr/>
          <p:nvPr/>
        </p:nvGrpSpPr>
        <p:grpSpPr>
          <a:xfrm>
            <a:off x="810297" y="1432712"/>
            <a:ext cx="347460" cy="347460"/>
            <a:chOff x="1996583" y="1327992"/>
            <a:chExt cx="512100" cy="512100"/>
          </a:xfrm>
        </p:grpSpPr>
        <p:sp>
          <p:nvSpPr>
            <p:cNvPr id="3594" name="Google Shape;3594;p69"/>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69"/>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69"/>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7" name="Google Shape;3597;p69"/>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598" name="Google Shape;3598;p69"/>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69"/>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0" name="Google Shape;3600;p69"/>
          <p:cNvGrpSpPr/>
          <p:nvPr/>
        </p:nvGrpSpPr>
        <p:grpSpPr>
          <a:xfrm>
            <a:off x="3569848" y="1432716"/>
            <a:ext cx="347460" cy="347460"/>
            <a:chOff x="4397325" y="847632"/>
            <a:chExt cx="512100" cy="512100"/>
          </a:xfrm>
        </p:grpSpPr>
        <p:sp>
          <p:nvSpPr>
            <p:cNvPr id="3601" name="Google Shape;3601;p69"/>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69"/>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69"/>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4" name="Google Shape;3604;p69"/>
          <p:cNvGrpSpPr/>
          <p:nvPr/>
        </p:nvGrpSpPr>
        <p:grpSpPr>
          <a:xfrm>
            <a:off x="6323780" y="1432719"/>
            <a:ext cx="347460" cy="347460"/>
            <a:chOff x="1677570" y="2326857"/>
            <a:chExt cx="512100" cy="512100"/>
          </a:xfrm>
        </p:grpSpPr>
        <p:sp>
          <p:nvSpPr>
            <p:cNvPr id="3605" name="Google Shape;3605;p69"/>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69"/>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7" name="Google Shape;3607;p69"/>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Search for your provider </a:t>
            </a:r>
            <a:endParaRPr>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0" lvl="0" indent="0" algn="l" rtl="0">
              <a:spcBef>
                <a:spcPts val="0"/>
              </a:spcBef>
              <a:spcAft>
                <a:spcPts val="0"/>
              </a:spcAft>
              <a:buNone/>
            </a:pPr>
            <a:r>
              <a:rPr lang="en" sz="1200">
                <a:solidFill>
                  <a:schemeClr val="dk2"/>
                </a:solidFill>
                <a:latin typeface="Inter"/>
                <a:ea typeface="Inter"/>
                <a:cs typeface="Inter"/>
                <a:sym typeface="Inter"/>
              </a:rPr>
              <a:t>and “Select” </a:t>
            </a:r>
            <a:endParaRPr sz="1200">
              <a:solidFill>
                <a:schemeClr val="dk2"/>
              </a:solidFill>
              <a:latin typeface="Inter"/>
              <a:ea typeface="Inter"/>
              <a:cs typeface="Inter"/>
              <a:sym typeface="Inter"/>
            </a:endParaRPr>
          </a:p>
          <a:p>
            <a:pPr marL="45720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pic>
        <p:nvPicPr>
          <p:cNvPr id="3608" name="Google Shape;3608;p69"/>
          <p:cNvPicPr preferRelativeResize="0"/>
          <p:nvPr/>
        </p:nvPicPr>
        <p:blipFill rotWithShape="1">
          <a:blip r:embed="rId3">
            <a:alphaModFix/>
          </a:blip>
          <a:srcRect l="19114" t="4723" r="17085" b="41656"/>
          <a:stretch/>
        </p:blipFill>
        <p:spPr>
          <a:xfrm>
            <a:off x="471250" y="887575"/>
            <a:ext cx="6245701" cy="3771824"/>
          </a:xfrm>
          <a:prstGeom prst="rect">
            <a:avLst/>
          </a:prstGeom>
          <a:noFill/>
          <a:ln>
            <a:noFill/>
          </a:ln>
        </p:spPr>
      </p:pic>
      <p:sp>
        <p:nvSpPr>
          <p:cNvPr id="3609" name="Google Shape;3609;p69"/>
          <p:cNvSpPr/>
          <p:nvPr/>
        </p:nvSpPr>
        <p:spPr>
          <a:xfrm>
            <a:off x="5438300" y="823263"/>
            <a:ext cx="931200" cy="445500"/>
          </a:xfrm>
          <a:prstGeom prst="leftArrow">
            <a:avLst>
              <a:gd name="adj1" fmla="val 50000"/>
              <a:gd name="adj2" fmla="val 50000"/>
            </a:avLst>
          </a:prstGeom>
          <a:solidFill>
            <a:schemeClr val="accent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10" name="Google Shape;3610;p69"/>
          <p:cNvPicPr preferRelativeResize="0"/>
          <p:nvPr/>
        </p:nvPicPr>
        <p:blipFill rotWithShape="1">
          <a:blip r:embed="rId4">
            <a:alphaModFix/>
          </a:blip>
          <a:srcRect l="22863" t="28792" r="23262" b="28796"/>
          <a:stretch/>
        </p:blipFill>
        <p:spPr>
          <a:xfrm>
            <a:off x="471250" y="887575"/>
            <a:ext cx="6200002" cy="3767400"/>
          </a:xfrm>
          <a:prstGeom prst="rect">
            <a:avLst/>
          </a:prstGeom>
          <a:noFill/>
          <a:ln>
            <a:noFill/>
          </a:ln>
          <a:effectLst>
            <a:outerShdw blurRad="57150" dist="19050" dir="5400000" algn="bl" rotWithShape="0">
              <a:srgbClr val="000000">
                <a:alpha val="50000"/>
              </a:srgbClr>
            </a:outerShdw>
          </a:effectLst>
        </p:spPr>
      </p:pic>
      <p:sp>
        <p:nvSpPr>
          <p:cNvPr id="3611" name="Google Shape;3611;p69"/>
          <p:cNvSpPr/>
          <p:nvPr/>
        </p:nvSpPr>
        <p:spPr>
          <a:xfrm>
            <a:off x="5003675" y="4139838"/>
            <a:ext cx="931200" cy="445500"/>
          </a:xfrm>
          <a:prstGeom prst="leftArrow">
            <a:avLst>
              <a:gd name="adj1" fmla="val 50000"/>
              <a:gd name="adj2" fmla="val 50000"/>
            </a:avLst>
          </a:prstGeom>
          <a:solidFill>
            <a:schemeClr val="accent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12" name="Google Shape;3612;p69"/>
          <p:cNvPicPr preferRelativeResize="0"/>
          <p:nvPr/>
        </p:nvPicPr>
        <p:blipFill rotWithShape="1">
          <a:blip r:embed="rId5">
            <a:alphaModFix/>
          </a:blip>
          <a:srcRect l="26405" t="27816" r="27262" b="47294"/>
          <a:stretch/>
        </p:blipFill>
        <p:spPr>
          <a:xfrm>
            <a:off x="872225" y="1585100"/>
            <a:ext cx="5375102" cy="2989823"/>
          </a:xfrm>
          <a:prstGeom prst="rect">
            <a:avLst/>
          </a:prstGeom>
          <a:noFill/>
          <a:ln>
            <a:noFill/>
          </a:ln>
        </p:spPr>
      </p:pic>
      <p:pic>
        <p:nvPicPr>
          <p:cNvPr id="3613" name="Google Shape;3613;p69"/>
          <p:cNvPicPr preferRelativeResize="0"/>
          <p:nvPr/>
        </p:nvPicPr>
        <p:blipFill rotWithShape="1">
          <a:blip r:embed="rId6">
            <a:alphaModFix/>
          </a:blip>
          <a:srcRect l="26976" t="44805" r="41423" b="44940"/>
          <a:stretch/>
        </p:blipFill>
        <p:spPr>
          <a:xfrm>
            <a:off x="872225" y="3324375"/>
            <a:ext cx="3753250" cy="1260973"/>
          </a:xfrm>
          <a:prstGeom prst="rect">
            <a:avLst/>
          </a:prstGeom>
          <a:noFill/>
          <a:ln>
            <a:noFill/>
          </a:ln>
        </p:spPr>
      </p:pic>
      <p:pic>
        <p:nvPicPr>
          <p:cNvPr id="3614" name="Google Shape;3614;p69"/>
          <p:cNvPicPr preferRelativeResize="0"/>
          <p:nvPr/>
        </p:nvPicPr>
        <p:blipFill rotWithShape="1">
          <a:blip r:embed="rId6">
            <a:alphaModFix/>
          </a:blip>
          <a:srcRect l="58577" t="47436" r="27767" b="44941"/>
          <a:stretch/>
        </p:blipFill>
        <p:spPr>
          <a:xfrm>
            <a:off x="4625475" y="3647925"/>
            <a:ext cx="1621848" cy="937426"/>
          </a:xfrm>
          <a:prstGeom prst="rect">
            <a:avLst/>
          </a:prstGeom>
          <a:noFill/>
          <a:ln>
            <a:noFill/>
          </a:ln>
        </p:spPr>
      </p:pic>
      <p:sp>
        <p:nvSpPr>
          <p:cNvPr id="3615" name="Google Shape;3615;p69"/>
          <p:cNvSpPr/>
          <p:nvPr/>
        </p:nvSpPr>
        <p:spPr>
          <a:xfrm>
            <a:off x="5003675" y="40743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619"/>
        <p:cNvGrpSpPr/>
        <p:nvPr/>
      </p:nvGrpSpPr>
      <p:grpSpPr>
        <a:xfrm>
          <a:off x="0" y="0"/>
          <a:ext cx="0" cy="0"/>
          <a:chOff x="0" y="0"/>
          <a:chExt cx="0" cy="0"/>
        </a:xfrm>
      </p:grpSpPr>
      <p:sp>
        <p:nvSpPr>
          <p:cNvPr id="3620" name="Google Shape;3620;p70"/>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621" name="Google Shape;3621;p70"/>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22" name="Google Shape;3622;p70"/>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3" name="Google Shape;3623;p70"/>
          <p:cNvGrpSpPr/>
          <p:nvPr/>
        </p:nvGrpSpPr>
        <p:grpSpPr>
          <a:xfrm>
            <a:off x="810297" y="1432712"/>
            <a:ext cx="347460" cy="347460"/>
            <a:chOff x="1996583" y="1327992"/>
            <a:chExt cx="512100" cy="512100"/>
          </a:xfrm>
        </p:grpSpPr>
        <p:sp>
          <p:nvSpPr>
            <p:cNvPr id="3624" name="Google Shape;3624;p70"/>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0"/>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0"/>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7" name="Google Shape;3627;p70"/>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28" name="Google Shape;3628;p70"/>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0"/>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0" name="Google Shape;3630;p70"/>
          <p:cNvGrpSpPr/>
          <p:nvPr/>
        </p:nvGrpSpPr>
        <p:grpSpPr>
          <a:xfrm>
            <a:off x="3569848" y="1432716"/>
            <a:ext cx="347460" cy="347460"/>
            <a:chOff x="4397325" y="847632"/>
            <a:chExt cx="512100" cy="512100"/>
          </a:xfrm>
        </p:grpSpPr>
        <p:sp>
          <p:nvSpPr>
            <p:cNvPr id="3631" name="Google Shape;3631;p70"/>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0"/>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0"/>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4" name="Google Shape;3634;p70"/>
          <p:cNvGrpSpPr/>
          <p:nvPr/>
        </p:nvGrpSpPr>
        <p:grpSpPr>
          <a:xfrm>
            <a:off x="6323780" y="1432719"/>
            <a:ext cx="347460" cy="347460"/>
            <a:chOff x="1677570" y="2326857"/>
            <a:chExt cx="512100" cy="512100"/>
          </a:xfrm>
        </p:grpSpPr>
        <p:sp>
          <p:nvSpPr>
            <p:cNvPr id="3635" name="Google Shape;3635;p70"/>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70"/>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7" name="Google Shape;3637;p70"/>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Complete required fields </a:t>
            </a:r>
            <a:endParaRPr>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pic>
        <p:nvPicPr>
          <p:cNvPr id="3638" name="Google Shape;3638;p70"/>
          <p:cNvPicPr preferRelativeResize="0"/>
          <p:nvPr/>
        </p:nvPicPr>
        <p:blipFill rotWithShape="1">
          <a:blip r:embed="rId3">
            <a:alphaModFix/>
          </a:blip>
          <a:srcRect l="19114" t="4723" r="17085" b="41656"/>
          <a:stretch/>
        </p:blipFill>
        <p:spPr>
          <a:xfrm>
            <a:off x="471250" y="887575"/>
            <a:ext cx="6245701" cy="3771824"/>
          </a:xfrm>
          <a:prstGeom prst="rect">
            <a:avLst/>
          </a:prstGeom>
          <a:noFill/>
          <a:ln>
            <a:noFill/>
          </a:ln>
        </p:spPr>
      </p:pic>
      <p:pic>
        <p:nvPicPr>
          <p:cNvPr id="3639" name="Google Shape;3639;p70"/>
          <p:cNvPicPr preferRelativeResize="0"/>
          <p:nvPr/>
        </p:nvPicPr>
        <p:blipFill rotWithShape="1">
          <a:blip r:embed="rId4">
            <a:alphaModFix/>
          </a:blip>
          <a:srcRect l="24910" t="36409" r="25869" b="24385"/>
          <a:stretch/>
        </p:blipFill>
        <p:spPr>
          <a:xfrm>
            <a:off x="471250" y="887575"/>
            <a:ext cx="6245702" cy="3767401"/>
          </a:xfrm>
          <a:prstGeom prst="rect">
            <a:avLst/>
          </a:prstGeom>
          <a:noFill/>
          <a:ln>
            <a:noFill/>
          </a:ln>
          <a:effectLst>
            <a:outerShdw blurRad="57150" dist="19050" dir="5400000" algn="bl" rotWithShape="0">
              <a:srgbClr val="000000">
                <a:alpha val="50000"/>
              </a:srgbClr>
            </a:outerShdw>
          </a:effectLst>
        </p:spPr>
      </p:pic>
      <p:sp>
        <p:nvSpPr>
          <p:cNvPr id="3640" name="Google Shape;3640;p70"/>
          <p:cNvSpPr/>
          <p:nvPr/>
        </p:nvSpPr>
        <p:spPr>
          <a:xfrm>
            <a:off x="6401650" y="37409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644"/>
        <p:cNvGrpSpPr/>
        <p:nvPr/>
      </p:nvGrpSpPr>
      <p:grpSpPr>
        <a:xfrm>
          <a:off x="0" y="0"/>
          <a:ext cx="0" cy="0"/>
          <a:chOff x="0" y="0"/>
          <a:chExt cx="0" cy="0"/>
        </a:xfrm>
      </p:grpSpPr>
      <p:sp>
        <p:nvSpPr>
          <p:cNvPr id="3645" name="Google Shape;3645;p71"/>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646" name="Google Shape;3646;p71"/>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47" name="Google Shape;3647;p71"/>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8" name="Google Shape;3648;p71"/>
          <p:cNvGrpSpPr/>
          <p:nvPr/>
        </p:nvGrpSpPr>
        <p:grpSpPr>
          <a:xfrm>
            <a:off x="810297" y="1432712"/>
            <a:ext cx="347460" cy="347460"/>
            <a:chOff x="1996583" y="1327992"/>
            <a:chExt cx="512100" cy="512100"/>
          </a:xfrm>
        </p:grpSpPr>
        <p:sp>
          <p:nvSpPr>
            <p:cNvPr id="3649" name="Google Shape;3649;p71"/>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71"/>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71"/>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2" name="Google Shape;3652;p71"/>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53" name="Google Shape;3653;p71"/>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71"/>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5" name="Google Shape;3655;p71"/>
          <p:cNvGrpSpPr/>
          <p:nvPr/>
        </p:nvGrpSpPr>
        <p:grpSpPr>
          <a:xfrm>
            <a:off x="3569848" y="1432716"/>
            <a:ext cx="347460" cy="347460"/>
            <a:chOff x="4397325" y="847632"/>
            <a:chExt cx="512100" cy="512100"/>
          </a:xfrm>
        </p:grpSpPr>
        <p:sp>
          <p:nvSpPr>
            <p:cNvPr id="3656" name="Google Shape;3656;p71"/>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71"/>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71"/>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9" name="Google Shape;3659;p71"/>
          <p:cNvGrpSpPr/>
          <p:nvPr/>
        </p:nvGrpSpPr>
        <p:grpSpPr>
          <a:xfrm>
            <a:off x="6323780" y="1432719"/>
            <a:ext cx="347460" cy="347460"/>
            <a:chOff x="1677570" y="2326857"/>
            <a:chExt cx="512100" cy="512100"/>
          </a:xfrm>
        </p:grpSpPr>
        <p:sp>
          <p:nvSpPr>
            <p:cNvPr id="3660" name="Google Shape;3660;p71"/>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71"/>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2" name="Google Shape;3662;p71"/>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Upload Documentation</a:t>
            </a:r>
            <a:endParaRPr>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45720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pic>
        <p:nvPicPr>
          <p:cNvPr id="3663" name="Google Shape;3663;p71"/>
          <p:cNvPicPr preferRelativeResize="0"/>
          <p:nvPr/>
        </p:nvPicPr>
        <p:blipFill rotWithShape="1">
          <a:blip r:embed="rId3">
            <a:alphaModFix/>
          </a:blip>
          <a:srcRect l="19114" t="4723" r="17085" b="41656"/>
          <a:stretch/>
        </p:blipFill>
        <p:spPr>
          <a:xfrm>
            <a:off x="471250" y="887575"/>
            <a:ext cx="6245701" cy="3771824"/>
          </a:xfrm>
          <a:prstGeom prst="rect">
            <a:avLst/>
          </a:prstGeom>
          <a:noFill/>
          <a:ln>
            <a:noFill/>
          </a:ln>
        </p:spPr>
      </p:pic>
      <p:pic>
        <p:nvPicPr>
          <p:cNvPr id="3664" name="Google Shape;3664;p71"/>
          <p:cNvPicPr preferRelativeResize="0"/>
          <p:nvPr/>
        </p:nvPicPr>
        <p:blipFill rotWithShape="1">
          <a:blip r:embed="rId4">
            <a:alphaModFix/>
          </a:blip>
          <a:srcRect l="24386" t="24668" r="25435" b="34461"/>
          <a:stretch/>
        </p:blipFill>
        <p:spPr>
          <a:xfrm>
            <a:off x="471250" y="887575"/>
            <a:ext cx="6245698" cy="3767401"/>
          </a:xfrm>
          <a:prstGeom prst="rect">
            <a:avLst/>
          </a:prstGeom>
          <a:noFill/>
          <a:ln>
            <a:noFill/>
          </a:ln>
          <a:effectLst>
            <a:outerShdw blurRad="57150" dist="19050" dir="5400000" algn="bl" rotWithShape="0">
              <a:srgbClr val="000000">
                <a:alpha val="50000"/>
              </a:srgbClr>
            </a:outerShdw>
          </a:effectLst>
        </p:spPr>
      </p:pic>
      <p:sp>
        <p:nvSpPr>
          <p:cNvPr id="3665" name="Google Shape;3665;p71"/>
          <p:cNvSpPr/>
          <p:nvPr/>
        </p:nvSpPr>
        <p:spPr>
          <a:xfrm>
            <a:off x="3524125" y="261953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669"/>
        <p:cNvGrpSpPr/>
        <p:nvPr/>
      </p:nvGrpSpPr>
      <p:grpSpPr>
        <a:xfrm>
          <a:off x="0" y="0"/>
          <a:ext cx="0" cy="0"/>
          <a:chOff x="0" y="0"/>
          <a:chExt cx="0" cy="0"/>
        </a:xfrm>
      </p:grpSpPr>
      <p:pic>
        <p:nvPicPr>
          <p:cNvPr id="3670" name="Google Shape;3670;p72"/>
          <p:cNvPicPr preferRelativeResize="0"/>
          <p:nvPr/>
        </p:nvPicPr>
        <p:blipFill rotWithShape="1">
          <a:blip r:embed="rId3">
            <a:alphaModFix/>
          </a:blip>
          <a:srcRect l="24067" t="25281" r="24494" b="13237"/>
          <a:stretch/>
        </p:blipFill>
        <p:spPr>
          <a:xfrm>
            <a:off x="471250" y="887575"/>
            <a:ext cx="6245702" cy="3767399"/>
          </a:xfrm>
          <a:prstGeom prst="rect">
            <a:avLst/>
          </a:prstGeom>
          <a:noFill/>
          <a:ln>
            <a:noFill/>
          </a:ln>
          <a:effectLst>
            <a:outerShdw blurRad="57150" dist="19050" dir="5400000" algn="bl" rotWithShape="0">
              <a:srgbClr val="000000">
                <a:alpha val="50000"/>
              </a:srgbClr>
            </a:outerShdw>
          </a:effectLst>
        </p:spPr>
      </p:pic>
      <p:sp>
        <p:nvSpPr>
          <p:cNvPr id="3671" name="Google Shape;3671;p72"/>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672" name="Google Shape;3672;p72"/>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Upload receipt</a:t>
            </a:r>
            <a:endParaRPr>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0" lvl="0" indent="0" algn="l" rtl="0">
              <a:spcBef>
                <a:spcPts val="0"/>
              </a:spcBef>
              <a:spcAft>
                <a:spcPts val="0"/>
              </a:spcAft>
              <a:buNone/>
            </a:pPr>
            <a:r>
              <a:rPr lang="en" sz="1200">
                <a:solidFill>
                  <a:schemeClr val="dk2"/>
                </a:solidFill>
                <a:latin typeface="Inter"/>
                <a:ea typeface="Inter"/>
                <a:cs typeface="Inter"/>
                <a:sym typeface="Inter"/>
              </a:rPr>
              <a:t>by selecting image saved to receipt organizer</a:t>
            </a:r>
            <a:endParaRPr sz="1200">
              <a:solidFill>
                <a:schemeClr val="dk2"/>
              </a:solidFill>
              <a:latin typeface="Inter"/>
              <a:ea typeface="Inter"/>
              <a:cs typeface="Inter"/>
              <a:sym typeface="Inter"/>
            </a:endParaRPr>
          </a:p>
          <a:p>
            <a:pPr marL="45720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sp>
        <p:nvSpPr>
          <p:cNvPr id="3673" name="Google Shape;3673;p72"/>
          <p:cNvSpPr/>
          <p:nvPr/>
        </p:nvSpPr>
        <p:spPr>
          <a:xfrm rot="10800000">
            <a:off x="1286425" y="16474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677"/>
        <p:cNvGrpSpPr/>
        <p:nvPr/>
      </p:nvGrpSpPr>
      <p:grpSpPr>
        <a:xfrm>
          <a:off x="0" y="0"/>
          <a:ext cx="0" cy="0"/>
          <a:chOff x="0" y="0"/>
          <a:chExt cx="0" cy="0"/>
        </a:xfrm>
      </p:grpSpPr>
      <p:sp>
        <p:nvSpPr>
          <p:cNvPr id="3678" name="Google Shape;3678;p73"/>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679" name="Google Shape;3679;p73"/>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80" name="Google Shape;3680;p73"/>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1" name="Google Shape;3681;p73"/>
          <p:cNvGrpSpPr/>
          <p:nvPr/>
        </p:nvGrpSpPr>
        <p:grpSpPr>
          <a:xfrm>
            <a:off x="810297" y="1432712"/>
            <a:ext cx="347460" cy="347460"/>
            <a:chOff x="1996583" y="1327992"/>
            <a:chExt cx="512100" cy="512100"/>
          </a:xfrm>
        </p:grpSpPr>
        <p:sp>
          <p:nvSpPr>
            <p:cNvPr id="3682" name="Google Shape;3682;p73"/>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73"/>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73"/>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5" name="Google Shape;3685;p73"/>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86" name="Google Shape;3686;p73"/>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73"/>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8" name="Google Shape;3688;p73"/>
          <p:cNvGrpSpPr/>
          <p:nvPr/>
        </p:nvGrpSpPr>
        <p:grpSpPr>
          <a:xfrm>
            <a:off x="3569848" y="1432716"/>
            <a:ext cx="347460" cy="347460"/>
            <a:chOff x="4397325" y="847632"/>
            <a:chExt cx="512100" cy="512100"/>
          </a:xfrm>
        </p:grpSpPr>
        <p:sp>
          <p:nvSpPr>
            <p:cNvPr id="3689" name="Google Shape;3689;p73"/>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73"/>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73"/>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2" name="Google Shape;3692;p73"/>
          <p:cNvGrpSpPr/>
          <p:nvPr/>
        </p:nvGrpSpPr>
        <p:grpSpPr>
          <a:xfrm>
            <a:off x="6323780" y="1432719"/>
            <a:ext cx="347460" cy="347460"/>
            <a:chOff x="1677570" y="2326857"/>
            <a:chExt cx="512100" cy="512100"/>
          </a:xfrm>
        </p:grpSpPr>
        <p:sp>
          <p:nvSpPr>
            <p:cNvPr id="3693" name="Google Shape;3693;p73"/>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73"/>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5" name="Google Shape;3695;p73"/>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Upload receipt</a:t>
            </a:r>
            <a:endParaRPr>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0" lvl="0" indent="0" algn="l" rtl="0">
              <a:spcBef>
                <a:spcPts val="0"/>
              </a:spcBef>
              <a:spcAft>
                <a:spcPts val="0"/>
              </a:spcAft>
              <a:buNone/>
            </a:pPr>
            <a:r>
              <a:rPr lang="en" sz="1200">
                <a:solidFill>
                  <a:schemeClr val="dk2"/>
                </a:solidFill>
                <a:latin typeface="Inter"/>
                <a:ea typeface="Inter"/>
                <a:cs typeface="Inter"/>
                <a:sym typeface="Inter"/>
              </a:rPr>
              <a:t>by browsing for a file containing your receipt</a:t>
            </a:r>
            <a:endParaRPr sz="1200">
              <a:solidFill>
                <a:schemeClr val="dk1"/>
              </a:solidFill>
              <a:latin typeface="Inter"/>
              <a:ea typeface="Inter"/>
              <a:cs typeface="Inter"/>
              <a:sym typeface="Inter"/>
            </a:endParaRPr>
          </a:p>
        </p:txBody>
      </p:sp>
      <p:pic>
        <p:nvPicPr>
          <p:cNvPr id="3696" name="Google Shape;3696;p73"/>
          <p:cNvPicPr preferRelativeResize="0"/>
          <p:nvPr/>
        </p:nvPicPr>
        <p:blipFill rotWithShape="1">
          <a:blip r:embed="rId3">
            <a:alphaModFix/>
          </a:blip>
          <a:srcRect l="19114" t="4723" r="17085" b="41656"/>
          <a:stretch/>
        </p:blipFill>
        <p:spPr>
          <a:xfrm>
            <a:off x="471250" y="887575"/>
            <a:ext cx="6245701" cy="3771824"/>
          </a:xfrm>
          <a:prstGeom prst="rect">
            <a:avLst/>
          </a:prstGeom>
          <a:noFill/>
          <a:ln>
            <a:noFill/>
          </a:ln>
        </p:spPr>
      </p:pic>
      <p:pic>
        <p:nvPicPr>
          <p:cNvPr id="3697" name="Google Shape;3697;p73"/>
          <p:cNvPicPr preferRelativeResize="0"/>
          <p:nvPr/>
        </p:nvPicPr>
        <p:blipFill rotWithShape="1">
          <a:blip r:embed="rId4">
            <a:alphaModFix/>
          </a:blip>
          <a:srcRect r="24812" b="10136"/>
          <a:stretch/>
        </p:blipFill>
        <p:spPr>
          <a:xfrm>
            <a:off x="471250" y="887575"/>
            <a:ext cx="6245698" cy="3767399"/>
          </a:xfrm>
          <a:prstGeom prst="rect">
            <a:avLst/>
          </a:prstGeom>
          <a:noFill/>
          <a:ln>
            <a:noFill/>
          </a:ln>
          <a:effectLst>
            <a:outerShdw blurRad="57150" dist="19050" dir="5400000" algn="bl" rotWithShape="0">
              <a:srgbClr val="000000">
                <a:alpha val="50000"/>
              </a:srgbClr>
            </a:outerShdw>
          </a:effectLst>
        </p:spPr>
      </p:pic>
      <p:sp>
        <p:nvSpPr>
          <p:cNvPr id="3698" name="Google Shape;3698;p73"/>
          <p:cNvSpPr/>
          <p:nvPr/>
        </p:nvSpPr>
        <p:spPr>
          <a:xfrm>
            <a:off x="3963025" y="11856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702"/>
        <p:cNvGrpSpPr/>
        <p:nvPr/>
      </p:nvGrpSpPr>
      <p:grpSpPr>
        <a:xfrm>
          <a:off x="0" y="0"/>
          <a:ext cx="0" cy="0"/>
          <a:chOff x="0" y="0"/>
          <a:chExt cx="0" cy="0"/>
        </a:xfrm>
      </p:grpSpPr>
      <p:sp>
        <p:nvSpPr>
          <p:cNvPr id="3703" name="Google Shape;3703;p74"/>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704" name="Google Shape;3704;p74"/>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05" name="Google Shape;3705;p74"/>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6" name="Google Shape;3706;p74"/>
          <p:cNvGrpSpPr/>
          <p:nvPr/>
        </p:nvGrpSpPr>
        <p:grpSpPr>
          <a:xfrm>
            <a:off x="810297" y="1432712"/>
            <a:ext cx="347460" cy="347460"/>
            <a:chOff x="1996583" y="1327992"/>
            <a:chExt cx="512100" cy="512100"/>
          </a:xfrm>
        </p:grpSpPr>
        <p:sp>
          <p:nvSpPr>
            <p:cNvPr id="3707" name="Google Shape;3707;p74"/>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4"/>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74"/>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0" name="Google Shape;3710;p74"/>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11" name="Google Shape;3711;p74"/>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4"/>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3" name="Google Shape;3713;p74"/>
          <p:cNvGrpSpPr/>
          <p:nvPr/>
        </p:nvGrpSpPr>
        <p:grpSpPr>
          <a:xfrm>
            <a:off x="3569848" y="1432716"/>
            <a:ext cx="347460" cy="347460"/>
            <a:chOff x="4397325" y="847632"/>
            <a:chExt cx="512100" cy="512100"/>
          </a:xfrm>
        </p:grpSpPr>
        <p:sp>
          <p:nvSpPr>
            <p:cNvPr id="3714" name="Google Shape;3714;p74"/>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4"/>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4"/>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7" name="Google Shape;3717;p74"/>
          <p:cNvGrpSpPr/>
          <p:nvPr/>
        </p:nvGrpSpPr>
        <p:grpSpPr>
          <a:xfrm>
            <a:off x="6323780" y="1432719"/>
            <a:ext cx="347460" cy="347460"/>
            <a:chOff x="1677570" y="2326857"/>
            <a:chExt cx="512100" cy="512100"/>
          </a:xfrm>
        </p:grpSpPr>
        <p:sp>
          <p:nvSpPr>
            <p:cNvPr id="3718" name="Google Shape;3718;p74"/>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4"/>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0" name="Google Shape;3720;p74"/>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Select “Submit” </a:t>
            </a:r>
            <a:endParaRPr>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0" lvl="0" indent="0" algn="l" rtl="0">
              <a:spcBef>
                <a:spcPts val="0"/>
              </a:spcBef>
              <a:spcAft>
                <a:spcPts val="0"/>
              </a:spcAft>
              <a:buNone/>
            </a:pPr>
            <a:r>
              <a:rPr lang="en" sz="1200">
                <a:solidFill>
                  <a:schemeClr val="dk2"/>
                </a:solidFill>
                <a:latin typeface="Inter"/>
                <a:ea typeface="Inter"/>
                <a:cs typeface="Inter"/>
                <a:sym typeface="Inter"/>
              </a:rPr>
              <a:t>after documentation is uploaded </a:t>
            </a:r>
            <a:endParaRPr sz="1200">
              <a:solidFill>
                <a:schemeClr val="dk2"/>
              </a:solidFill>
              <a:latin typeface="Inter"/>
              <a:ea typeface="Inter"/>
              <a:cs typeface="Inter"/>
              <a:sym typeface="Inter"/>
            </a:endParaRPr>
          </a:p>
          <a:p>
            <a:pPr marL="45720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pic>
        <p:nvPicPr>
          <p:cNvPr id="3721" name="Google Shape;3721;p74"/>
          <p:cNvPicPr preferRelativeResize="0"/>
          <p:nvPr/>
        </p:nvPicPr>
        <p:blipFill rotWithShape="1">
          <a:blip r:embed="rId3">
            <a:alphaModFix/>
          </a:blip>
          <a:srcRect l="19114" t="4723" r="17085" b="41656"/>
          <a:stretch/>
        </p:blipFill>
        <p:spPr>
          <a:xfrm>
            <a:off x="471250" y="887575"/>
            <a:ext cx="6245701" cy="3771824"/>
          </a:xfrm>
          <a:prstGeom prst="rect">
            <a:avLst/>
          </a:prstGeom>
          <a:noFill/>
          <a:ln>
            <a:noFill/>
          </a:ln>
        </p:spPr>
      </p:pic>
      <p:pic>
        <p:nvPicPr>
          <p:cNvPr id="3722" name="Google Shape;3722;p74"/>
          <p:cNvPicPr preferRelativeResize="0"/>
          <p:nvPr/>
        </p:nvPicPr>
        <p:blipFill rotWithShape="1">
          <a:blip r:embed="rId4">
            <a:alphaModFix/>
          </a:blip>
          <a:srcRect l="24488" t="27420" r="26209" b="13586"/>
          <a:stretch/>
        </p:blipFill>
        <p:spPr>
          <a:xfrm>
            <a:off x="471250" y="887575"/>
            <a:ext cx="6245698" cy="3771825"/>
          </a:xfrm>
          <a:prstGeom prst="rect">
            <a:avLst/>
          </a:prstGeom>
          <a:noFill/>
          <a:ln>
            <a:noFill/>
          </a:ln>
          <a:effectLst>
            <a:outerShdw blurRad="57150" dist="19050" dir="5400000" algn="bl" rotWithShape="0">
              <a:srgbClr val="000000">
                <a:alpha val="50000"/>
              </a:srgbClr>
            </a:outerShdw>
          </a:effectLst>
        </p:spPr>
      </p:pic>
      <p:sp>
        <p:nvSpPr>
          <p:cNvPr id="3723" name="Google Shape;3723;p74"/>
          <p:cNvSpPr/>
          <p:nvPr/>
        </p:nvSpPr>
        <p:spPr>
          <a:xfrm>
            <a:off x="5004000" y="313933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727"/>
        <p:cNvGrpSpPr/>
        <p:nvPr/>
      </p:nvGrpSpPr>
      <p:grpSpPr>
        <a:xfrm>
          <a:off x="0" y="0"/>
          <a:ext cx="0" cy="0"/>
          <a:chOff x="0" y="0"/>
          <a:chExt cx="0" cy="0"/>
        </a:xfrm>
      </p:grpSpPr>
      <p:sp>
        <p:nvSpPr>
          <p:cNvPr id="3728" name="Google Shape;3728;p75"/>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729" name="Google Shape;3729;p75"/>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30" name="Google Shape;3730;p75"/>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1" name="Google Shape;3731;p75"/>
          <p:cNvGrpSpPr/>
          <p:nvPr/>
        </p:nvGrpSpPr>
        <p:grpSpPr>
          <a:xfrm>
            <a:off x="810297" y="1432712"/>
            <a:ext cx="347460" cy="347460"/>
            <a:chOff x="1996583" y="1327992"/>
            <a:chExt cx="512100" cy="512100"/>
          </a:xfrm>
        </p:grpSpPr>
        <p:sp>
          <p:nvSpPr>
            <p:cNvPr id="3732" name="Google Shape;3732;p75"/>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5"/>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5"/>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5" name="Google Shape;3735;p75"/>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36" name="Google Shape;3736;p75"/>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75"/>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8" name="Google Shape;3738;p75"/>
          <p:cNvGrpSpPr/>
          <p:nvPr/>
        </p:nvGrpSpPr>
        <p:grpSpPr>
          <a:xfrm>
            <a:off x="3569848" y="1432716"/>
            <a:ext cx="347460" cy="347460"/>
            <a:chOff x="4397325" y="847632"/>
            <a:chExt cx="512100" cy="512100"/>
          </a:xfrm>
        </p:grpSpPr>
        <p:sp>
          <p:nvSpPr>
            <p:cNvPr id="3739" name="Google Shape;3739;p75"/>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75"/>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75"/>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2" name="Google Shape;3742;p75"/>
          <p:cNvGrpSpPr/>
          <p:nvPr/>
        </p:nvGrpSpPr>
        <p:grpSpPr>
          <a:xfrm>
            <a:off x="6323780" y="1432719"/>
            <a:ext cx="347460" cy="347460"/>
            <a:chOff x="1677570" y="2326857"/>
            <a:chExt cx="512100" cy="512100"/>
          </a:xfrm>
        </p:grpSpPr>
        <p:sp>
          <p:nvSpPr>
            <p:cNvPr id="3743" name="Google Shape;3743;p75"/>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75"/>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5" name="Google Shape;3745;p75"/>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Select “Next”</a:t>
            </a:r>
            <a:endParaRPr>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45720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pic>
        <p:nvPicPr>
          <p:cNvPr id="3746" name="Google Shape;3746;p75"/>
          <p:cNvPicPr preferRelativeResize="0"/>
          <p:nvPr/>
        </p:nvPicPr>
        <p:blipFill rotWithShape="1">
          <a:blip r:embed="rId3">
            <a:alphaModFix/>
          </a:blip>
          <a:srcRect l="19114" t="4723" r="17085" b="41656"/>
          <a:stretch/>
        </p:blipFill>
        <p:spPr>
          <a:xfrm>
            <a:off x="471250" y="887575"/>
            <a:ext cx="6245701" cy="3771824"/>
          </a:xfrm>
          <a:prstGeom prst="rect">
            <a:avLst/>
          </a:prstGeom>
          <a:noFill/>
          <a:ln>
            <a:noFill/>
          </a:ln>
        </p:spPr>
      </p:pic>
      <p:pic>
        <p:nvPicPr>
          <p:cNvPr id="3747" name="Google Shape;3747;p75"/>
          <p:cNvPicPr preferRelativeResize="0"/>
          <p:nvPr/>
        </p:nvPicPr>
        <p:blipFill rotWithShape="1">
          <a:blip r:embed="rId4">
            <a:alphaModFix/>
          </a:blip>
          <a:srcRect l="24499" t="25608" r="25480" b="14600"/>
          <a:stretch/>
        </p:blipFill>
        <p:spPr>
          <a:xfrm>
            <a:off x="471250" y="887575"/>
            <a:ext cx="6245702" cy="3767399"/>
          </a:xfrm>
          <a:prstGeom prst="rect">
            <a:avLst/>
          </a:prstGeom>
          <a:noFill/>
          <a:ln>
            <a:noFill/>
          </a:ln>
          <a:effectLst>
            <a:outerShdw blurRad="57150" dist="19050" dir="5400000" algn="bl" rotWithShape="0">
              <a:srgbClr val="000000">
                <a:alpha val="50000"/>
              </a:srgbClr>
            </a:outerShdw>
          </a:effectLst>
        </p:spPr>
      </p:pic>
      <p:sp>
        <p:nvSpPr>
          <p:cNvPr id="3748" name="Google Shape;3748;p75"/>
          <p:cNvSpPr/>
          <p:nvPr/>
        </p:nvSpPr>
        <p:spPr>
          <a:xfrm>
            <a:off x="6430450" y="40743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752"/>
        <p:cNvGrpSpPr/>
        <p:nvPr/>
      </p:nvGrpSpPr>
      <p:grpSpPr>
        <a:xfrm>
          <a:off x="0" y="0"/>
          <a:ext cx="0" cy="0"/>
          <a:chOff x="0" y="0"/>
          <a:chExt cx="0" cy="0"/>
        </a:xfrm>
      </p:grpSpPr>
      <p:sp>
        <p:nvSpPr>
          <p:cNvPr id="3753" name="Google Shape;3753;p76"/>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754" name="Google Shape;3754;p76"/>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55" name="Google Shape;3755;p76"/>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6" name="Google Shape;3756;p76"/>
          <p:cNvGrpSpPr/>
          <p:nvPr/>
        </p:nvGrpSpPr>
        <p:grpSpPr>
          <a:xfrm>
            <a:off x="810297" y="1432712"/>
            <a:ext cx="347460" cy="347460"/>
            <a:chOff x="1996583" y="1327992"/>
            <a:chExt cx="512100" cy="512100"/>
          </a:xfrm>
        </p:grpSpPr>
        <p:sp>
          <p:nvSpPr>
            <p:cNvPr id="3757" name="Google Shape;3757;p76"/>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76"/>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76"/>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0" name="Google Shape;3760;p76"/>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61" name="Google Shape;3761;p76"/>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76"/>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3" name="Google Shape;3763;p76"/>
          <p:cNvGrpSpPr/>
          <p:nvPr/>
        </p:nvGrpSpPr>
        <p:grpSpPr>
          <a:xfrm>
            <a:off x="3569848" y="1432716"/>
            <a:ext cx="347460" cy="347460"/>
            <a:chOff x="4397325" y="847632"/>
            <a:chExt cx="512100" cy="512100"/>
          </a:xfrm>
        </p:grpSpPr>
        <p:sp>
          <p:nvSpPr>
            <p:cNvPr id="3764" name="Google Shape;3764;p76"/>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76"/>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76"/>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7" name="Google Shape;3767;p76"/>
          <p:cNvGrpSpPr/>
          <p:nvPr/>
        </p:nvGrpSpPr>
        <p:grpSpPr>
          <a:xfrm>
            <a:off x="6323780" y="1432719"/>
            <a:ext cx="347460" cy="347460"/>
            <a:chOff x="1677570" y="2326857"/>
            <a:chExt cx="512100" cy="512100"/>
          </a:xfrm>
        </p:grpSpPr>
        <p:sp>
          <p:nvSpPr>
            <p:cNvPr id="3768" name="Google Shape;3768;p76"/>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76"/>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0" name="Google Shape;3770;p76"/>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Provide claim details</a:t>
            </a:r>
            <a:endParaRPr sz="1200">
              <a:solidFill>
                <a:schemeClr val="dk1"/>
              </a:solidFill>
              <a:latin typeface="Inter"/>
              <a:ea typeface="Inter"/>
              <a:cs typeface="Inter"/>
              <a:sym typeface="Inter"/>
            </a:endParaRPr>
          </a:p>
        </p:txBody>
      </p:sp>
      <p:pic>
        <p:nvPicPr>
          <p:cNvPr id="3771" name="Google Shape;3771;p76"/>
          <p:cNvPicPr preferRelativeResize="0"/>
          <p:nvPr/>
        </p:nvPicPr>
        <p:blipFill rotWithShape="1">
          <a:blip r:embed="rId3">
            <a:alphaModFix/>
          </a:blip>
          <a:srcRect l="23951" t="31297" r="25507" b="39967"/>
          <a:stretch/>
        </p:blipFill>
        <p:spPr>
          <a:xfrm>
            <a:off x="471250" y="887575"/>
            <a:ext cx="6245702" cy="3767401"/>
          </a:xfrm>
          <a:prstGeom prst="rect">
            <a:avLst/>
          </a:prstGeom>
          <a:noFill/>
          <a:ln>
            <a:noFill/>
          </a:ln>
          <a:effectLst>
            <a:outerShdw blurRad="57150" dist="19050" dir="5400000" algn="bl" rotWithShape="0">
              <a:srgbClr val="000000">
                <a:alpha val="50000"/>
              </a:srgbClr>
            </a:outerShdw>
          </a:effectLst>
        </p:spPr>
      </p:pic>
      <p:pic>
        <p:nvPicPr>
          <p:cNvPr id="3772" name="Google Shape;3772;p76"/>
          <p:cNvPicPr preferRelativeResize="0"/>
          <p:nvPr/>
        </p:nvPicPr>
        <p:blipFill rotWithShape="1">
          <a:blip r:embed="rId3">
            <a:alphaModFix/>
          </a:blip>
          <a:srcRect l="23951" t="34828" r="25507" b="45947"/>
          <a:stretch/>
        </p:blipFill>
        <p:spPr>
          <a:xfrm>
            <a:off x="471250" y="1102275"/>
            <a:ext cx="6245698" cy="2520400"/>
          </a:xfrm>
          <a:prstGeom prst="rect">
            <a:avLst/>
          </a:prstGeom>
          <a:noFill/>
          <a:ln>
            <a:noFill/>
          </a:ln>
        </p:spPr>
      </p:pic>
      <p:pic>
        <p:nvPicPr>
          <p:cNvPr id="3773" name="Google Shape;3773;p76"/>
          <p:cNvPicPr preferRelativeResize="0"/>
          <p:nvPr/>
        </p:nvPicPr>
        <p:blipFill rotWithShape="1">
          <a:blip r:embed="rId3">
            <a:alphaModFix/>
          </a:blip>
          <a:srcRect l="23951" t="68814" r="25507" b="26015"/>
          <a:stretch/>
        </p:blipFill>
        <p:spPr>
          <a:xfrm>
            <a:off x="475488" y="3648456"/>
            <a:ext cx="6245698" cy="677924"/>
          </a:xfrm>
          <a:prstGeom prst="rect">
            <a:avLst/>
          </a:prstGeom>
          <a:noFill/>
          <a:ln>
            <a:noFill/>
          </a:ln>
        </p:spPr>
      </p:pic>
      <p:pic>
        <p:nvPicPr>
          <p:cNvPr id="3774" name="Google Shape;3774;p76"/>
          <p:cNvPicPr preferRelativeResize="0"/>
          <p:nvPr/>
        </p:nvPicPr>
        <p:blipFill rotWithShape="1">
          <a:blip r:embed="rId3">
            <a:alphaModFix/>
          </a:blip>
          <a:srcRect l="23951" t="75112" r="25507" b="22237"/>
          <a:stretch/>
        </p:blipFill>
        <p:spPr>
          <a:xfrm>
            <a:off x="471250" y="4307523"/>
            <a:ext cx="6245698" cy="347451"/>
          </a:xfrm>
          <a:prstGeom prst="rect">
            <a:avLst/>
          </a:prstGeom>
          <a:noFill/>
          <a:ln>
            <a:noFill/>
          </a:ln>
        </p:spPr>
      </p:pic>
      <p:pic>
        <p:nvPicPr>
          <p:cNvPr id="3775" name="Google Shape;3775;p76"/>
          <p:cNvPicPr preferRelativeResize="0"/>
          <p:nvPr/>
        </p:nvPicPr>
        <p:blipFill rotWithShape="1">
          <a:blip r:embed="rId3">
            <a:alphaModFix/>
          </a:blip>
          <a:srcRect l="23951" t="66607" r="64410" b="32347"/>
          <a:stretch/>
        </p:blipFill>
        <p:spPr>
          <a:xfrm>
            <a:off x="475501" y="3485700"/>
            <a:ext cx="1438152" cy="136973"/>
          </a:xfrm>
          <a:prstGeom prst="rect">
            <a:avLst/>
          </a:prstGeom>
          <a:noFill/>
          <a:ln>
            <a:noFill/>
          </a:ln>
        </p:spPr>
      </p:pic>
      <p:sp>
        <p:nvSpPr>
          <p:cNvPr id="3776" name="Google Shape;3776;p76"/>
          <p:cNvSpPr/>
          <p:nvPr/>
        </p:nvSpPr>
        <p:spPr>
          <a:xfrm>
            <a:off x="6399975" y="42584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780"/>
        <p:cNvGrpSpPr/>
        <p:nvPr/>
      </p:nvGrpSpPr>
      <p:grpSpPr>
        <a:xfrm>
          <a:off x="0" y="0"/>
          <a:ext cx="0" cy="0"/>
          <a:chOff x="0" y="0"/>
          <a:chExt cx="0" cy="0"/>
        </a:xfrm>
      </p:grpSpPr>
      <p:sp>
        <p:nvSpPr>
          <p:cNvPr id="3781" name="Google Shape;3781;p77"/>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782" name="Google Shape;3782;p77"/>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83" name="Google Shape;3783;p77"/>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84" name="Google Shape;3784;p77"/>
          <p:cNvGrpSpPr/>
          <p:nvPr/>
        </p:nvGrpSpPr>
        <p:grpSpPr>
          <a:xfrm>
            <a:off x="810297" y="1432712"/>
            <a:ext cx="347460" cy="347460"/>
            <a:chOff x="1996583" y="1327992"/>
            <a:chExt cx="512100" cy="512100"/>
          </a:xfrm>
        </p:grpSpPr>
        <p:sp>
          <p:nvSpPr>
            <p:cNvPr id="3785" name="Google Shape;3785;p77"/>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77"/>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77"/>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8" name="Google Shape;3788;p77"/>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89" name="Google Shape;3789;p77"/>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77"/>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1" name="Google Shape;3791;p77"/>
          <p:cNvGrpSpPr/>
          <p:nvPr/>
        </p:nvGrpSpPr>
        <p:grpSpPr>
          <a:xfrm>
            <a:off x="3569848" y="1432716"/>
            <a:ext cx="347460" cy="347460"/>
            <a:chOff x="4397325" y="847632"/>
            <a:chExt cx="512100" cy="512100"/>
          </a:xfrm>
        </p:grpSpPr>
        <p:sp>
          <p:nvSpPr>
            <p:cNvPr id="3792" name="Google Shape;3792;p77"/>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77"/>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77"/>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5" name="Google Shape;3795;p77"/>
          <p:cNvGrpSpPr/>
          <p:nvPr/>
        </p:nvGrpSpPr>
        <p:grpSpPr>
          <a:xfrm>
            <a:off x="6323780" y="1432719"/>
            <a:ext cx="347460" cy="347460"/>
            <a:chOff x="1677570" y="2326857"/>
            <a:chExt cx="512100" cy="512100"/>
          </a:xfrm>
        </p:grpSpPr>
        <p:sp>
          <p:nvSpPr>
            <p:cNvPr id="3796" name="Google Shape;3796;p77"/>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77"/>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8" name="Google Shape;3798;p77"/>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Update if needed </a:t>
            </a:r>
            <a:endParaRPr>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0" lvl="0" indent="0" algn="l" rtl="0">
              <a:spcBef>
                <a:spcPts val="0"/>
              </a:spcBef>
              <a:spcAft>
                <a:spcPts val="0"/>
              </a:spcAft>
              <a:buNone/>
            </a:pPr>
            <a:endParaRPr sz="1200">
              <a:solidFill>
                <a:schemeClr val="dk1"/>
              </a:solidFill>
              <a:latin typeface="Inter"/>
              <a:ea typeface="Inter"/>
              <a:cs typeface="Inter"/>
              <a:sym typeface="Inter"/>
            </a:endParaRPr>
          </a:p>
        </p:txBody>
      </p:sp>
      <p:pic>
        <p:nvPicPr>
          <p:cNvPr id="3799" name="Google Shape;3799;p77"/>
          <p:cNvPicPr preferRelativeResize="0"/>
          <p:nvPr/>
        </p:nvPicPr>
        <p:blipFill rotWithShape="1">
          <a:blip r:embed="rId3">
            <a:alphaModFix/>
          </a:blip>
          <a:srcRect l="19114" t="4723" r="17085" b="41656"/>
          <a:stretch/>
        </p:blipFill>
        <p:spPr>
          <a:xfrm>
            <a:off x="471250" y="887575"/>
            <a:ext cx="6245701" cy="3771824"/>
          </a:xfrm>
          <a:prstGeom prst="rect">
            <a:avLst/>
          </a:prstGeom>
          <a:noFill/>
          <a:ln>
            <a:noFill/>
          </a:ln>
        </p:spPr>
      </p:pic>
      <p:pic>
        <p:nvPicPr>
          <p:cNvPr id="3800" name="Google Shape;3800;p77"/>
          <p:cNvPicPr preferRelativeResize="0"/>
          <p:nvPr/>
        </p:nvPicPr>
        <p:blipFill rotWithShape="1">
          <a:blip r:embed="rId4">
            <a:alphaModFix/>
          </a:blip>
          <a:srcRect l="24587" t="33725" r="25150" b="22378"/>
          <a:stretch/>
        </p:blipFill>
        <p:spPr>
          <a:xfrm>
            <a:off x="471250" y="887575"/>
            <a:ext cx="6245698" cy="3767401"/>
          </a:xfrm>
          <a:prstGeom prst="rect">
            <a:avLst/>
          </a:prstGeom>
          <a:noFill/>
          <a:ln>
            <a:noFill/>
          </a:ln>
          <a:effectLst>
            <a:outerShdw blurRad="57150" dist="19050" dir="5400000" algn="bl" rotWithShape="0">
              <a:srgbClr val="000000">
                <a:alpha val="50000"/>
              </a:srgbClr>
            </a:outerShdw>
          </a:effectLst>
        </p:spPr>
      </p:pic>
      <p:sp>
        <p:nvSpPr>
          <p:cNvPr id="3801" name="Google Shape;3801;p77"/>
          <p:cNvSpPr/>
          <p:nvPr/>
        </p:nvSpPr>
        <p:spPr>
          <a:xfrm>
            <a:off x="6354250" y="23489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805"/>
        <p:cNvGrpSpPr/>
        <p:nvPr/>
      </p:nvGrpSpPr>
      <p:grpSpPr>
        <a:xfrm>
          <a:off x="0" y="0"/>
          <a:ext cx="0" cy="0"/>
          <a:chOff x="0" y="0"/>
          <a:chExt cx="0" cy="0"/>
        </a:xfrm>
      </p:grpSpPr>
      <p:sp>
        <p:nvSpPr>
          <p:cNvPr id="3806" name="Google Shape;3806;p78"/>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807" name="Google Shape;3807;p78"/>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08" name="Google Shape;3808;p78"/>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9" name="Google Shape;3809;p78"/>
          <p:cNvGrpSpPr/>
          <p:nvPr/>
        </p:nvGrpSpPr>
        <p:grpSpPr>
          <a:xfrm>
            <a:off x="810297" y="1432712"/>
            <a:ext cx="347460" cy="347460"/>
            <a:chOff x="1996583" y="1327992"/>
            <a:chExt cx="512100" cy="512100"/>
          </a:xfrm>
        </p:grpSpPr>
        <p:sp>
          <p:nvSpPr>
            <p:cNvPr id="3810" name="Google Shape;3810;p78"/>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78"/>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78"/>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3" name="Google Shape;3813;p78"/>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14" name="Google Shape;3814;p78"/>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78"/>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6" name="Google Shape;3816;p78"/>
          <p:cNvGrpSpPr/>
          <p:nvPr/>
        </p:nvGrpSpPr>
        <p:grpSpPr>
          <a:xfrm>
            <a:off x="3569848" y="1432716"/>
            <a:ext cx="347460" cy="347460"/>
            <a:chOff x="4397325" y="847632"/>
            <a:chExt cx="512100" cy="512100"/>
          </a:xfrm>
        </p:grpSpPr>
        <p:sp>
          <p:nvSpPr>
            <p:cNvPr id="3817" name="Google Shape;3817;p78"/>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78"/>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78"/>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0" name="Google Shape;3820;p78"/>
          <p:cNvGrpSpPr/>
          <p:nvPr/>
        </p:nvGrpSpPr>
        <p:grpSpPr>
          <a:xfrm>
            <a:off x="6323780" y="1432719"/>
            <a:ext cx="347460" cy="347460"/>
            <a:chOff x="1677570" y="2326857"/>
            <a:chExt cx="512100" cy="512100"/>
          </a:xfrm>
        </p:grpSpPr>
        <p:sp>
          <p:nvSpPr>
            <p:cNvPr id="3821" name="Google Shape;3821;p78"/>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78"/>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23" name="Google Shape;3823;p78"/>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0" lvl="0" indent="0" algn="l" rtl="0">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marL="45720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pic>
        <p:nvPicPr>
          <p:cNvPr id="3824" name="Google Shape;3824;p78"/>
          <p:cNvPicPr preferRelativeResize="0"/>
          <p:nvPr/>
        </p:nvPicPr>
        <p:blipFill rotWithShape="1">
          <a:blip r:embed="rId3">
            <a:alphaModFix/>
          </a:blip>
          <a:srcRect l="19114" t="4723" r="17085" b="41656"/>
          <a:stretch/>
        </p:blipFill>
        <p:spPr>
          <a:xfrm>
            <a:off x="471250" y="887575"/>
            <a:ext cx="6245701" cy="3771824"/>
          </a:xfrm>
          <a:prstGeom prst="rect">
            <a:avLst/>
          </a:prstGeom>
          <a:noFill/>
          <a:ln>
            <a:noFill/>
          </a:ln>
        </p:spPr>
      </p:pic>
      <p:sp>
        <p:nvSpPr>
          <p:cNvPr id="3825" name="Google Shape;3825;p78"/>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826" name="Google Shape;3826;p78"/>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27" name="Google Shape;3827;p78"/>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8" name="Google Shape;3828;p78"/>
          <p:cNvGrpSpPr/>
          <p:nvPr/>
        </p:nvGrpSpPr>
        <p:grpSpPr>
          <a:xfrm>
            <a:off x="810297" y="1432712"/>
            <a:ext cx="347460" cy="347460"/>
            <a:chOff x="1996583" y="1327992"/>
            <a:chExt cx="512100" cy="512100"/>
          </a:xfrm>
        </p:grpSpPr>
        <p:sp>
          <p:nvSpPr>
            <p:cNvPr id="3829" name="Google Shape;3829;p78"/>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78"/>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78"/>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2" name="Google Shape;3832;p78"/>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33" name="Google Shape;3833;p78"/>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78"/>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35" name="Google Shape;3835;p78"/>
          <p:cNvGrpSpPr/>
          <p:nvPr/>
        </p:nvGrpSpPr>
        <p:grpSpPr>
          <a:xfrm>
            <a:off x="3569848" y="1432716"/>
            <a:ext cx="347460" cy="347460"/>
            <a:chOff x="4397325" y="847632"/>
            <a:chExt cx="512100" cy="512100"/>
          </a:xfrm>
        </p:grpSpPr>
        <p:sp>
          <p:nvSpPr>
            <p:cNvPr id="3836" name="Google Shape;3836;p78"/>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78"/>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78"/>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9" name="Google Shape;3839;p78"/>
          <p:cNvGrpSpPr/>
          <p:nvPr/>
        </p:nvGrpSpPr>
        <p:grpSpPr>
          <a:xfrm>
            <a:off x="6323780" y="1432719"/>
            <a:ext cx="347460" cy="347460"/>
            <a:chOff x="1677570" y="2326857"/>
            <a:chExt cx="512100" cy="512100"/>
          </a:xfrm>
        </p:grpSpPr>
        <p:sp>
          <p:nvSpPr>
            <p:cNvPr id="3840" name="Google Shape;3840;p78"/>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78"/>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2" name="Google Shape;3842;p78"/>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Review and Agree to Terms and Conditions </a:t>
            </a:r>
            <a:endParaRPr>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0" lvl="0" indent="0" algn="l" rtl="0">
              <a:spcBef>
                <a:spcPts val="0"/>
              </a:spcBef>
              <a:spcAft>
                <a:spcPts val="0"/>
              </a:spcAft>
              <a:buNone/>
            </a:pPr>
            <a:endParaRPr sz="1200">
              <a:solidFill>
                <a:schemeClr val="dk1"/>
              </a:solidFill>
              <a:latin typeface="Inter"/>
              <a:ea typeface="Inter"/>
              <a:cs typeface="Inter"/>
              <a:sym typeface="Inter"/>
            </a:endParaRPr>
          </a:p>
        </p:txBody>
      </p:sp>
      <p:pic>
        <p:nvPicPr>
          <p:cNvPr id="3843" name="Google Shape;3843;p78"/>
          <p:cNvPicPr preferRelativeResize="0"/>
          <p:nvPr/>
        </p:nvPicPr>
        <p:blipFill rotWithShape="1">
          <a:blip r:embed="rId3">
            <a:alphaModFix/>
          </a:blip>
          <a:srcRect l="19114" t="4723" r="17085" b="41656"/>
          <a:stretch/>
        </p:blipFill>
        <p:spPr>
          <a:xfrm>
            <a:off x="471250" y="887575"/>
            <a:ext cx="6245701" cy="3771824"/>
          </a:xfrm>
          <a:prstGeom prst="rect">
            <a:avLst/>
          </a:prstGeom>
          <a:noFill/>
          <a:ln>
            <a:noFill/>
          </a:ln>
        </p:spPr>
      </p:pic>
      <p:pic>
        <p:nvPicPr>
          <p:cNvPr id="3844" name="Google Shape;3844;p78"/>
          <p:cNvPicPr preferRelativeResize="0"/>
          <p:nvPr/>
        </p:nvPicPr>
        <p:blipFill rotWithShape="1">
          <a:blip r:embed="rId4">
            <a:alphaModFix/>
          </a:blip>
          <a:srcRect l="24587" t="33725" r="25150" b="22378"/>
          <a:stretch/>
        </p:blipFill>
        <p:spPr>
          <a:xfrm>
            <a:off x="471250" y="887575"/>
            <a:ext cx="6245698" cy="3767401"/>
          </a:xfrm>
          <a:prstGeom prst="rect">
            <a:avLst/>
          </a:prstGeom>
          <a:noFill/>
          <a:ln>
            <a:noFill/>
          </a:ln>
          <a:effectLst>
            <a:outerShdw blurRad="57150" dist="19050" dir="5400000" algn="bl" rotWithShape="0">
              <a:srgbClr val="000000">
                <a:alpha val="50000"/>
              </a:srgbClr>
            </a:outerShdw>
          </a:effectLst>
        </p:spPr>
      </p:pic>
      <p:sp>
        <p:nvSpPr>
          <p:cNvPr id="3845" name="Google Shape;3845;p78"/>
          <p:cNvSpPr/>
          <p:nvPr/>
        </p:nvSpPr>
        <p:spPr>
          <a:xfrm>
            <a:off x="4031925" y="337581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36"/>
        <p:cNvGrpSpPr/>
        <p:nvPr/>
      </p:nvGrpSpPr>
      <p:grpSpPr>
        <a:xfrm>
          <a:off x="0" y="0"/>
          <a:ext cx="0" cy="0"/>
          <a:chOff x="0" y="0"/>
          <a:chExt cx="0" cy="0"/>
        </a:xfrm>
      </p:grpSpPr>
      <p:grpSp>
        <p:nvGrpSpPr>
          <p:cNvPr id="3437" name="Google Shape;3437;p52"/>
          <p:cNvGrpSpPr/>
          <p:nvPr/>
        </p:nvGrpSpPr>
        <p:grpSpPr>
          <a:xfrm>
            <a:off x="5057050" y="461741"/>
            <a:ext cx="2781000" cy="576915"/>
            <a:chOff x="5535272" y="980684"/>
            <a:chExt cx="2781000" cy="824400"/>
          </a:xfrm>
        </p:grpSpPr>
        <p:sp>
          <p:nvSpPr>
            <p:cNvPr id="3438" name="Google Shape;3438;p52"/>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File a claim in your online account </a:t>
              </a:r>
              <a:endParaRPr sz="1000">
                <a:solidFill>
                  <a:schemeClr val="dk2"/>
                </a:solidFill>
                <a:latin typeface="Inter Medium"/>
                <a:ea typeface="Inter Medium"/>
                <a:cs typeface="Inter Medium"/>
                <a:sym typeface="Inter Medium"/>
              </a:endParaRPr>
            </a:p>
          </p:txBody>
        </p:sp>
        <p:sp>
          <p:nvSpPr>
            <p:cNvPr id="3439" name="Google Shape;3439;p52"/>
            <p:cNvSpPr/>
            <p:nvPr/>
          </p:nvSpPr>
          <p:spPr>
            <a:xfrm rot="-5400000">
              <a:off x="5204525" y="1311434"/>
              <a:ext cx="824400" cy="1629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0" name="Google Shape;3440;p52"/>
          <p:cNvSpPr txBox="1">
            <a:spLocks noGrp="1"/>
          </p:cNvSpPr>
          <p:nvPr>
            <p:ph type="title"/>
          </p:nvPr>
        </p:nvSpPr>
        <p:spPr>
          <a:xfrm>
            <a:off x="589000" y="1805950"/>
            <a:ext cx="3317100" cy="139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Getting started with claims </a:t>
            </a:r>
            <a:endParaRPr/>
          </a:p>
        </p:txBody>
      </p:sp>
      <p:grpSp>
        <p:nvGrpSpPr>
          <p:cNvPr id="3441" name="Google Shape;3441;p52"/>
          <p:cNvGrpSpPr/>
          <p:nvPr/>
        </p:nvGrpSpPr>
        <p:grpSpPr>
          <a:xfrm>
            <a:off x="5057050" y="1166978"/>
            <a:ext cx="2781000" cy="576915"/>
            <a:chOff x="5535272" y="980684"/>
            <a:chExt cx="2781000" cy="824400"/>
          </a:xfrm>
        </p:grpSpPr>
        <p:sp>
          <p:nvSpPr>
            <p:cNvPr id="3442" name="Google Shape;3442;p52"/>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Send a reimbursement check </a:t>
              </a:r>
              <a:endParaRPr sz="1000">
                <a:solidFill>
                  <a:schemeClr val="dk1"/>
                </a:solidFill>
                <a:latin typeface="Inter ExtraBold"/>
                <a:ea typeface="Inter ExtraBold"/>
                <a:cs typeface="Inter ExtraBold"/>
                <a:sym typeface="Inter ExtraBold"/>
              </a:endParaRPr>
            </a:p>
          </p:txBody>
        </p:sp>
        <p:sp>
          <p:nvSpPr>
            <p:cNvPr id="3443" name="Google Shape;3443;p52"/>
            <p:cNvSpPr/>
            <p:nvPr/>
          </p:nvSpPr>
          <p:spPr>
            <a:xfrm rot="-5400000">
              <a:off x="5204525" y="1311434"/>
              <a:ext cx="824400" cy="1629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4" name="Google Shape;3444;p52"/>
          <p:cNvGrpSpPr/>
          <p:nvPr/>
        </p:nvGrpSpPr>
        <p:grpSpPr>
          <a:xfrm>
            <a:off x="5057050" y="1872228"/>
            <a:ext cx="2781000" cy="576915"/>
            <a:chOff x="5535272" y="980684"/>
            <a:chExt cx="2781000" cy="824400"/>
          </a:xfrm>
        </p:grpSpPr>
        <p:sp>
          <p:nvSpPr>
            <p:cNvPr id="3445" name="Google Shape;3445;p52"/>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File a claim in the mobile app </a:t>
              </a:r>
              <a:endParaRPr sz="1000">
                <a:solidFill>
                  <a:schemeClr val="dk1"/>
                </a:solidFill>
                <a:latin typeface="Inter ExtraBold"/>
                <a:ea typeface="Inter ExtraBold"/>
                <a:cs typeface="Inter ExtraBold"/>
                <a:sym typeface="Inter ExtraBold"/>
              </a:endParaRPr>
            </a:p>
          </p:txBody>
        </p:sp>
        <p:sp>
          <p:nvSpPr>
            <p:cNvPr id="3446" name="Google Shape;3446;p52"/>
            <p:cNvSpPr/>
            <p:nvPr/>
          </p:nvSpPr>
          <p:spPr>
            <a:xfrm rot="-5400000">
              <a:off x="5204525" y="1311434"/>
              <a:ext cx="824400" cy="1629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7" name="Google Shape;3447;p52"/>
          <p:cNvGrpSpPr/>
          <p:nvPr/>
        </p:nvGrpSpPr>
        <p:grpSpPr>
          <a:xfrm>
            <a:off x="5057050" y="3282728"/>
            <a:ext cx="2781000" cy="576915"/>
            <a:chOff x="5535272" y="980684"/>
            <a:chExt cx="2781000" cy="824400"/>
          </a:xfrm>
        </p:grpSpPr>
        <p:sp>
          <p:nvSpPr>
            <p:cNvPr id="3448" name="Google Shape;3448;p52"/>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Use the mobile app eligible expense scanner</a:t>
              </a:r>
              <a:endParaRPr sz="1000">
                <a:solidFill>
                  <a:schemeClr val="dk1"/>
                </a:solidFill>
                <a:latin typeface="Inter ExtraBold"/>
                <a:ea typeface="Inter ExtraBold"/>
                <a:cs typeface="Inter ExtraBold"/>
                <a:sym typeface="Inter ExtraBold"/>
              </a:endParaRPr>
            </a:p>
          </p:txBody>
        </p:sp>
        <p:sp>
          <p:nvSpPr>
            <p:cNvPr id="3449" name="Google Shape;3449;p52"/>
            <p:cNvSpPr/>
            <p:nvPr/>
          </p:nvSpPr>
          <p:spPr>
            <a:xfrm rot="-5400000">
              <a:off x="5204525" y="1311434"/>
              <a:ext cx="824400" cy="1629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0" name="Google Shape;3450;p52"/>
          <p:cNvGrpSpPr/>
          <p:nvPr/>
        </p:nvGrpSpPr>
        <p:grpSpPr>
          <a:xfrm>
            <a:off x="5057050" y="3987978"/>
            <a:ext cx="2781000" cy="576915"/>
            <a:chOff x="5535272" y="980684"/>
            <a:chExt cx="2781000" cy="824400"/>
          </a:xfrm>
        </p:grpSpPr>
        <p:sp>
          <p:nvSpPr>
            <p:cNvPr id="3451" name="Google Shape;3451;p52"/>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Submit a Recurring Dependent Care Form </a:t>
              </a:r>
              <a:endParaRPr sz="1000">
                <a:solidFill>
                  <a:schemeClr val="dk1"/>
                </a:solidFill>
                <a:latin typeface="Inter ExtraBold"/>
                <a:ea typeface="Inter ExtraBold"/>
                <a:cs typeface="Inter ExtraBold"/>
                <a:sym typeface="Inter ExtraBold"/>
              </a:endParaRPr>
            </a:p>
          </p:txBody>
        </p:sp>
        <p:sp>
          <p:nvSpPr>
            <p:cNvPr id="3452" name="Google Shape;3452;p52"/>
            <p:cNvSpPr/>
            <p:nvPr/>
          </p:nvSpPr>
          <p:spPr>
            <a:xfrm rot="-5400000">
              <a:off x="5204525" y="1311434"/>
              <a:ext cx="824400" cy="1629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3" name="Google Shape;3453;p52"/>
          <p:cNvGrpSpPr/>
          <p:nvPr/>
        </p:nvGrpSpPr>
        <p:grpSpPr>
          <a:xfrm>
            <a:off x="5057050" y="2577478"/>
            <a:ext cx="2781000" cy="576915"/>
            <a:chOff x="5535272" y="980684"/>
            <a:chExt cx="2781000" cy="824400"/>
          </a:xfrm>
        </p:grpSpPr>
        <p:sp>
          <p:nvSpPr>
            <p:cNvPr id="3454" name="Google Shape;3454;p52"/>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Use the EOB Smart Scan feature </a:t>
              </a:r>
              <a:endParaRPr sz="1000">
                <a:solidFill>
                  <a:schemeClr val="dk1"/>
                </a:solidFill>
                <a:latin typeface="Inter ExtraBold"/>
                <a:ea typeface="Inter ExtraBold"/>
                <a:cs typeface="Inter ExtraBold"/>
                <a:sym typeface="Inter ExtraBold"/>
              </a:endParaRPr>
            </a:p>
          </p:txBody>
        </p:sp>
        <p:sp>
          <p:nvSpPr>
            <p:cNvPr id="3455" name="Google Shape;3455;p52"/>
            <p:cNvSpPr/>
            <p:nvPr/>
          </p:nvSpPr>
          <p:spPr>
            <a:xfrm rot="-5400000">
              <a:off x="5204525" y="1311434"/>
              <a:ext cx="824400" cy="1629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849"/>
        <p:cNvGrpSpPr/>
        <p:nvPr/>
      </p:nvGrpSpPr>
      <p:grpSpPr>
        <a:xfrm>
          <a:off x="0" y="0"/>
          <a:ext cx="0" cy="0"/>
          <a:chOff x="0" y="0"/>
          <a:chExt cx="0" cy="0"/>
        </a:xfrm>
      </p:grpSpPr>
      <p:sp>
        <p:nvSpPr>
          <p:cNvPr id="3850" name="Google Shape;3850;p79"/>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851" name="Google Shape;3851;p79"/>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52" name="Google Shape;3852;p79"/>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3" name="Google Shape;3853;p79"/>
          <p:cNvGrpSpPr/>
          <p:nvPr/>
        </p:nvGrpSpPr>
        <p:grpSpPr>
          <a:xfrm>
            <a:off x="810297" y="1432712"/>
            <a:ext cx="347460" cy="347460"/>
            <a:chOff x="1996583" y="1327992"/>
            <a:chExt cx="512100" cy="512100"/>
          </a:xfrm>
        </p:grpSpPr>
        <p:sp>
          <p:nvSpPr>
            <p:cNvPr id="3854" name="Google Shape;3854;p79"/>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79"/>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79"/>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7" name="Google Shape;3857;p79"/>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58" name="Google Shape;3858;p79"/>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79"/>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0" name="Google Shape;3860;p79"/>
          <p:cNvGrpSpPr/>
          <p:nvPr/>
        </p:nvGrpSpPr>
        <p:grpSpPr>
          <a:xfrm>
            <a:off x="3569848" y="1432716"/>
            <a:ext cx="347460" cy="347460"/>
            <a:chOff x="4397325" y="847632"/>
            <a:chExt cx="512100" cy="512100"/>
          </a:xfrm>
        </p:grpSpPr>
        <p:sp>
          <p:nvSpPr>
            <p:cNvPr id="3861" name="Google Shape;3861;p79"/>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79"/>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79"/>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4" name="Google Shape;3864;p79"/>
          <p:cNvGrpSpPr/>
          <p:nvPr/>
        </p:nvGrpSpPr>
        <p:grpSpPr>
          <a:xfrm>
            <a:off x="6323780" y="1432719"/>
            <a:ext cx="347460" cy="347460"/>
            <a:chOff x="1677570" y="2326857"/>
            <a:chExt cx="512100" cy="512100"/>
          </a:xfrm>
        </p:grpSpPr>
        <p:sp>
          <p:nvSpPr>
            <p:cNvPr id="3865" name="Google Shape;3865;p79"/>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79"/>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7" name="Google Shape;3867;p79"/>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0" lvl="0" indent="0" algn="l" rtl="0">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marL="45720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pic>
        <p:nvPicPr>
          <p:cNvPr id="3868" name="Google Shape;3868;p79"/>
          <p:cNvPicPr preferRelativeResize="0"/>
          <p:nvPr/>
        </p:nvPicPr>
        <p:blipFill rotWithShape="1">
          <a:blip r:embed="rId3">
            <a:alphaModFix/>
          </a:blip>
          <a:srcRect l="19114" t="4723" r="17085" b="41656"/>
          <a:stretch/>
        </p:blipFill>
        <p:spPr>
          <a:xfrm>
            <a:off x="471250" y="887575"/>
            <a:ext cx="6245701" cy="3771824"/>
          </a:xfrm>
          <a:prstGeom prst="rect">
            <a:avLst/>
          </a:prstGeom>
          <a:noFill/>
          <a:ln>
            <a:noFill/>
          </a:ln>
        </p:spPr>
      </p:pic>
      <p:sp>
        <p:nvSpPr>
          <p:cNvPr id="3869" name="Google Shape;3869;p79"/>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870" name="Google Shape;3870;p79"/>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71" name="Google Shape;3871;p79"/>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2" name="Google Shape;3872;p79"/>
          <p:cNvGrpSpPr/>
          <p:nvPr/>
        </p:nvGrpSpPr>
        <p:grpSpPr>
          <a:xfrm>
            <a:off x="810297" y="1432712"/>
            <a:ext cx="347460" cy="347460"/>
            <a:chOff x="1996583" y="1327992"/>
            <a:chExt cx="512100" cy="512100"/>
          </a:xfrm>
        </p:grpSpPr>
        <p:sp>
          <p:nvSpPr>
            <p:cNvPr id="3873" name="Google Shape;3873;p79"/>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79"/>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79"/>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6" name="Google Shape;3876;p79"/>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77" name="Google Shape;3877;p79"/>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79"/>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9" name="Google Shape;3879;p79"/>
          <p:cNvGrpSpPr/>
          <p:nvPr/>
        </p:nvGrpSpPr>
        <p:grpSpPr>
          <a:xfrm>
            <a:off x="3569848" y="1432716"/>
            <a:ext cx="347460" cy="347460"/>
            <a:chOff x="4397325" y="847632"/>
            <a:chExt cx="512100" cy="512100"/>
          </a:xfrm>
        </p:grpSpPr>
        <p:sp>
          <p:nvSpPr>
            <p:cNvPr id="3880" name="Google Shape;3880;p79"/>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79"/>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79"/>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3" name="Google Shape;3883;p79"/>
          <p:cNvGrpSpPr/>
          <p:nvPr/>
        </p:nvGrpSpPr>
        <p:grpSpPr>
          <a:xfrm>
            <a:off x="6323780" y="1432719"/>
            <a:ext cx="347460" cy="347460"/>
            <a:chOff x="1677570" y="2326857"/>
            <a:chExt cx="512100" cy="512100"/>
          </a:xfrm>
        </p:grpSpPr>
        <p:sp>
          <p:nvSpPr>
            <p:cNvPr id="3884" name="Google Shape;3884;p79"/>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79"/>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6" name="Google Shape;3886;p79"/>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Submit claim </a:t>
            </a:r>
            <a:endParaRPr>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0" lvl="0" indent="0" algn="l" rtl="0">
              <a:spcBef>
                <a:spcPts val="0"/>
              </a:spcBef>
              <a:spcAft>
                <a:spcPts val="0"/>
              </a:spcAft>
              <a:buNone/>
            </a:pPr>
            <a:endParaRPr sz="1200">
              <a:solidFill>
                <a:schemeClr val="dk1"/>
              </a:solidFill>
              <a:latin typeface="Inter"/>
              <a:ea typeface="Inter"/>
              <a:cs typeface="Inter"/>
              <a:sym typeface="Inter"/>
            </a:endParaRPr>
          </a:p>
        </p:txBody>
      </p:sp>
      <p:pic>
        <p:nvPicPr>
          <p:cNvPr id="3887" name="Google Shape;3887;p79"/>
          <p:cNvPicPr preferRelativeResize="0"/>
          <p:nvPr/>
        </p:nvPicPr>
        <p:blipFill rotWithShape="1">
          <a:blip r:embed="rId3">
            <a:alphaModFix/>
          </a:blip>
          <a:srcRect l="19114" t="4723" r="17085" b="41656"/>
          <a:stretch/>
        </p:blipFill>
        <p:spPr>
          <a:xfrm>
            <a:off x="471250" y="887575"/>
            <a:ext cx="6245701" cy="3771824"/>
          </a:xfrm>
          <a:prstGeom prst="rect">
            <a:avLst/>
          </a:prstGeom>
          <a:noFill/>
          <a:ln>
            <a:noFill/>
          </a:ln>
        </p:spPr>
      </p:pic>
      <p:pic>
        <p:nvPicPr>
          <p:cNvPr id="3888" name="Google Shape;3888;p79"/>
          <p:cNvPicPr preferRelativeResize="0"/>
          <p:nvPr/>
        </p:nvPicPr>
        <p:blipFill rotWithShape="1">
          <a:blip r:embed="rId4">
            <a:alphaModFix/>
          </a:blip>
          <a:srcRect l="24587" t="33725" r="25150" b="22378"/>
          <a:stretch/>
        </p:blipFill>
        <p:spPr>
          <a:xfrm>
            <a:off x="471250" y="887575"/>
            <a:ext cx="6245698" cy="3767401"/>
          </a:xfrm>
          <a:prstGeom prst="rect">
            <a:avLst/>
          </a:prstGeom>
          <a:noFill/>
          <a:ln>
            <a:noFill/>
          </a:ln>
          <a:effectLst>
            <a:outerShdw blurRad="57150" dist="19050" dir="5400000" algn="bl" rotWithShape="0">
              <a:srgbClr val="000000">
                <a:alpha val="50000"/>
              </a:srgbClr>
            </a:outerShdw>
          </a:effectLst>
        </p:spPr>
      </p:pic>
      <p:sp>
        <p:nvSpPr>
          <p:cNvPr id="3889" name="Google Shape;3889;p79"/>
          <p:cNvSpPr/>
          <p:nvPr/>
        </p:nvSpPr>
        <p:spPr>
          <a:xfrm>
            <a:off x="6381225" y="395551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90" name="Google Shape;3890;p79"/>
          <p:cNvPicPr preferRelativeResize="0"/>
          <p:nvPr/>
        </p:nvPicPr>
        <p:blipFill rotWithShape="1">
          <a:blip r:embed="rId5">
            <a:alphaModFix/>
          </a:blip>
          <a:srcRect l="54141" t="59950" r="27353" b="37778"/>
          <a:stretch/>
        </p:blipFill>
        <p:spPr>
          <a:xfrm>
            <a:off x="4258200" y="3262646"/>
            <a:ext cx="2184826" cy="184649"/>
          </a:xfrm>
          <a:prstGeom prst="rect">
            <a:avLst/>
          </a:prstGeom>
          <a:noFill/>
          <a:ln>
            <a:noFill/>
          </a:ln>
        </p:spPr>
      </p:pic>
      <p:pic>
        <p:nvPicPr>
          <p:cNvPr id="3891" name="Google Shape;3891;p79"/>
          <p:cNvPicPr preferRelativeResize="0"/>
          <p:nvPr/>
        </p:nvPicPr>
        <p:blipFill rotWithShape="1">
          <a:blip r:embed="rId5">
            <a:alphaModFix/>
          </a:blip>
          <a:srcRect l="67730" t="66018" r="28404" b="30391"/>
          <a:stretch/>
        </p:blipFill>
        <p:spPr>
          <a:xfrm>
            <a:off x="5840999" y="4020049"/>
            <a:ext cx="482774" cy="316450"/>
          </a:xfrm>
          <a:prstGeom prst="rect">
            <a:avLst/>
          </a:prstGeom>
          <a:noFill/>
          <a:ln>
            <a:noFill/>
          </a:ln>
        </p:spPr>
      </p:pic>
      <p:sp>
        <p:nvSpPr>
          <p:cNvPr id="3892" name="Google Shape;3892;p79"/>
          <p:cNvSpPr/>
          <p:nvPr/>
        </p:nvSpPr>
        <p:spPr>
          <a:xfrm>
            <a:off x="810300" y="3516300"/>
            <a:ext cx="3468600" cy="1668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896"/>
        <p:cNvGrpSpPr/>
        <p:nvPr/>
      </p:nvGrpSpPr>
      <p:grpSpPr>
        <a:xfrm>
          <a:off x="0" y="0"/>
          <a:ext cx="0" cy="0"/>
          <a:chOff x="0" y="0"/>
          <a:chExt cx="0" cy="0"/>
        </a:xfrm>
      </p:grpSpPr>
      <p:sp>
        <p:nvSpPr>
          <p:cNvPr id="3897" name="Google Shape;3897;p80"/>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898" name="Google Shape;3898;p80"/>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99" name="Google Shape;3899;p80"/>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0" name="Google Shape;3900;p80"/>
          <p:cNvGrpSpPr/>
          <p:nvPr/>
        </p:nvGrpSpPr>
        <p:grpSpPr>
          <a:xfrm>
            <a:off x="810297" y="1432712"/>
            <a:ext cx="347460" cy="347460"/>
            <a:chOff x="1996583" y="1327992"/>
            <a:chExt cx="512100" cy="512100"/>
          </a:xfrm>
        </p:grpSpPr>
        <p:sp>
          <p:nvSpPr>
            <p:cNvPr id="3901" name="Google Shape;3901;p80"/>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80"/>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80"/>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4" name="Google Shape;3904;p80"/>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905" name="Google Shape;3905;p80"/>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80"/>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7" name="Google Shape;3907;p80"/>
          <p:cNvGrpSpPr/>
          <p:nvPr/>
        </p:nvGrpSpPr>
        <p:grpSpPr>
          <a:xfrm>
            <a:off x="3569848" y="1432716"/>
            <a:ext cx="347460" cy="347460"/>
            <a:chOff x="4397325" y="847632"/>
            <a:chExt cx="512100" cy="512100"/>
          </a:xfrm>
        </p:grpSpPr>
        <p:sp>
          <p:nvSpPr>
            <p:cNvPr id="3908" name="Google Shape;3908;p80"/>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80"/>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80"/>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1" name="Google Shape;3911;p80"/>
          <p:cNvGrpSpPr/>
          <p:nvPr/>
        </p:nvGrpSpPr>
        <p:grpSpPr>
          <a:xfrm>
            <a:off x="6323780" y="1432719"/>
            <a:ext cx="347460" cy="347460"/>
            <a:chOff x="1677570" y="2326857"/>
            <a:chExt cx="512100" cy="512100"/>
          </a:xfrm>
        </p:grpSpPr>
        <p:sp>
          <p:nvSpPr>
            <p:cNvPr id="3912" name="Google Shape;3912;p80"/>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80"/>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4" name="Google Shape;3914;p80"/>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0" lvl="0" indent="0" algn="l" rtl="0">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marL="45720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sp>
        <p:nvSpPr>
          <p:cNvPr id="3915" name="Google Shape;3915;p80"/>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916" name="Google Shape;3916;p80"/>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917" name="Google Shape;3917;p80"/>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8" name="Google Shape;3918;p80"/>
          <p:cNvGrpSpPr/>
          <p:nvPr/>
        </p:nvGrpSpPr>
        <p:grpSpPr>
          <a:xfrm>
            <a:off x="810297" y="1432712"/>
            <a:ext cx="347460" cy="347460"/>
            <a:chOff x="1996583" y="1327992"/>
            <a:chExt cx="512100" cy="512100"/>
          </a:xfrm>
        </p:grpSpPr>
        <p:sp>
          <p:nvSpPr>
            <p:cNvPr id="3919" name="Google Shape;3919;p80"/>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80"/>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80"/>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22" name="Google Shape;3922;p80"/>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923" name="Google Shape;3923;p80"/>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80"/>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5" name="Google Shape;3925;p80"/>
          <p:cNvGrpSpPr/>
          <p:nvPr/>
        </p:nvGrpSpPr>
        <p:grpSpPr>
          <a:xfrm>
            <a:off x="3569848" y="1432716"/>
            <a:ext cx="347460" cy="347460"/>
            <a:chOff x="4397325" y="847632"/>
            <a:chExt cx="512100" cy="512100"/>
          </a:xfrm>
        </p:grpSpPr>
        <p:sp>
          <p:nvSpPr>
            <p:cNvPr id="3926" name="Google Shape;3926;p80"/>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80"/>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80"/>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9" name="Google Shape;3929;p80"/>
          <p:cNvGrpSpPr/>
          <p:nvPr/>
        </p:nvGrpSpPr>
        <p:grpSpPr>
          <a:xfrm>
            <a:off x="6323780" y="1432719"/>
            <a:ext cx="347460" cy="347460"/>
            <a:chOff x="1677570" y="2326857"/>
            <a:chExt cx="512100" cy="512100"/>
          </a:xfrm>
        </p:grpSpPr>
        <p:sp>
          <p:nvSpPr>
            <p:cNvPr id="3930" name="Google Shape;3930;p80"/>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80"/>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2" name="Google Shape;3932;p80"/>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Documentation processed within two business days</a:t>
            </a:r>
            <a:endParaRPr>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0" lvl="0" indent="0" algn="l" rtl="0">
              <a:spcBef>
                <a:spcPts val="0"/>
              </a:spcBef>
              <a:spcAft>
                <a:spcPts val="0"/>
              </a:spcAft>
              <a:buNone/>
            </a:pPr>
            <a:endParaRPr sz="1200">
              <a:solidFill>
                <a:schemeClr val="dk1"/>
              </a:solidFill>
              <a:latin typeface="Inter"/>
              <a:ea typeface="Inter"/>
              <a:cs typeface="Inter"/>
              <a:sym typeface="Inter"/>
            </a:endParaRPr>
          </a:p>
        </p:txBody>
      </p:sp>
      <p:pic>
        <p:nvPicPr>
          <p:cNvPr id="3933" name="Google Shape;3933;p80"/>
          <p:cNvPicPr preferRelativeResize="0"/>
          <p:nvPr/>
        </p:nvPicPr>
        <p:blipFill rotWithShape="1">
          <a:blip r:embed="rId3">
            <a:alphaModFix/>
          </a:blip>
          <a:srcRect l="24659" t="29763" r="25086" b="24643"/>
          <a:stretch/>
        </p:blipFill>
        <p:spPr>
          <a:xfrm>
            <a:off x="471250" y="887575"/>
            <a:ext cx="6245702" cy="3771825"/>
          </a:xfrm>
          <a:prstGeom prst="rect">
            <a:avLst/>
          </a:prstGeom>
          <a:noFill/>
          <a:ln>
            <a:noFill/>
          </a:ln>
          <a:effectLst>
            <a:outerShdw blurRad="57150" dist="19050" dir="5400000" algn="bl" rotWithShape="0">
              <a:srgbClr val="000000">
                <a:alpha val="50000"/>
              </a:srgbClr>
            </a:outerShdw>
          </a:effectLst>
        </p:spPr>
      </p:pic>
      <p:sp>
        <p:nvSpPr>
          <p:cNvPr id="3934" name="Google Shape;3934;p80"/>
          <p:cNvSpPr/>
          <p:nvPr/>
        </p:nvSpPr>
        <p:spPr>
          <a:xfrm>
            <a:off x="2248950" y="303043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8"/>
        <p:cNvGrpSpPr/>
        <p:nvPr/>
      </p:nvGrpSpPr>
      <p:grpSpPr>
        <a:xfrm>
          <a:off x="0" y="0"/>
          <a:ext cx="0" cy="0"/>
          <a:chOff x="0" y="0"/>
          <a:chExt cx="0" cy="0"/>
        </a:xfrm>
      </p:grpSpPr>
      <p:sp>
        <p:nvSpPr>
          <p:cNvPr id="3939" name="Google Shape;3939;p81"/>
          <p:cNvSpPr txBox="1"/>
          <p:nvPr/>
        </p:nvSpPr>
        <p:spPr>
          <a:xfrm>
            <a:off x="311700" y="4543425"/>
            <a:ext cx="1212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dk2"/>
              </a:solidFill>
              <a:latin typeface="Inter Medium"/>
              <a:ea typeface="Inter Medium"/>
              <a:cs typeface="Inter Medium"/>
              <a:sym typeface="Inter Medium"/>
            </a:endParaRPr>
          </a:p>
        </p:txBody>
      </p:sp>
      <p:sp>
        <p:nvSpPr>
          <p:cNvPr id="3940" name="Google Shape;3940;p81"/>
          <p:cNvSpPr txBox="1"/>
          <p:nvPr/>
        </p:nvSpPr>
        <p:spPr>
          <a:xfrm>
            <a:off x="3117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3941" name="Google Shape;3941;p81"/>
          <p:cNvSpPr txBox="1">
            <a:spLocks noGrp="1"/>
          </p:cNvSpPr>
          <p:nvPr>
            <p:ph type="ctrTitle"/>
          </p:nvPr>
        </p:nvSpPr>
        <p:spPr>
          <a:xfrm>
            <a:off x="311700" y="1643525"/>
            <a:ext cx="4450800" cy="2132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4000"/>
              <a:t>How to file a claim in the benefits mobile app</a:t>
            </a:r>
            <a:endParaRPr sz="4000"/>
          </a:p>
        </p:txBody>
      </p:sp>
      <p:sp>
        <p:nvSpPr>
          <p:cNvPr id="3942" name="Google Shape;3942;p81"/>
          <p:cNvSpPr txBox="1">
            <a:spLocks noGrp="1"/>
          </p:cNvSpPr>
          <p:nvPr>
            <p:ph type="sldNum" idx="4294967295"/>
          </p:nvPr>
        </p:nvSpPr>
        <p:spPr>
          <a:xfrm>
            <a:off x="8671884" y="474990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pic>
        <p:nvPicPr>
          <p:cNvPr id="3943" name="Google Shape;3943;p81"/>
          <p:cNvPicPr preferRelativeResize="0"/>
          <p:nvPr/>
        </p:nvPicPr>
        <p:blipFill rotWithShape="1">
          <a:blip r:embed="rId3">
            <a:alphaModFix/>
          </a:blip>
          <a:srcRect t="6219" b="9740"/>
          <a:stretch/>
        </p:blipFill>
        <p:spPr>
          <a:xfrm>
            <a:off x="5064875" y="0"/>
            <a:ext cx="4079125"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47"/>
        <p:cNvGrpSpPr/>
        <p:nvPr/>
      </p:nvGrpSpPr>
      <p:grpSpPr>
        <a:xfrm>
          <a:off x="0" y="0"/>
          <a:ext cx="0" cy="0"/>
          <a:chOff x="0" y="0"/>
          <a:chExt cx="0" cy="0"/>
        </a:xfrm>
      </p:grpSpPr>
      <p:sp>
        <p:nvSpPr>
          <p:cNvPr id="3948" name="Google Shape;3948;p82"/>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82"/>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82"/>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3951" name="Google Shape;3951;p82"/>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52" name="Google Shape;3952;p82"/>
          <p:cNvPicPr preferRelativeResize="0"/>
          <p:nvPr/>
        </p:nvPicPr>
        <p:blipFill rotWithShape="1">
          <a:blip r:embed="rId3">
            <a:alphaModFix/>
          </a:blip>
          <a:srcRect t="4155" b="37886"/>
          <a:stretch/>
        </p:blipFill>
        <p:spPr>
          <a:xfrm>
            <a:off x="5803700" y="789687"/>
            <a:ext cx="2303100" cy="3564124"/>
          </a:xfrm>
          <a:prstGeom prst="rect">
            <a:avLst/>
          </a:prstGeom>
          <a:noFill/>
          <a:ln>
            <a:noFill/>
          </a:ln>
        </p:spPr>
      </p:pic>
      <p:sp>
        <p:nvSpPr>
          <p:cNvPr id="3953" name="Google Shape;3953;p82"/>
          <p:cNvSpPr/>
          <p:nvPr/>
        </p:nvSpPr>
        <p:spPr>
          <a:xfrm>
            <a:off x="7946025" y="253601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82"/>
          <p:cNvSpPr txBox="1"/>
          <p:nvPr/>
        </p:nvSpPr>
        <p:spPr>
          <a:xfrm>
            <a:off x="887700" y="1795550"/>
            <a:ext cx="3684300" cy="149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Select how you you like funds transferred </a:t>
            </a:r>
            <a:endParaRPr sz="1200">
              <a:solidFill>
                <a:srgbClr val="7C868F"/>
              </a:solidFill>
              <a:latin typeface="Inter"/>
              <a:ea typeface="Inter"/>
              <a:cs typeface="Inter"/>
              <a:sym typeface="Inter"/>
            </a:endParaRPr>
          </a:p>
        </p:txBody>
      </p:sp>
      <p:sp>
        <p:nvSpPr>
          <p:cNvPr id="3955" name="Google Shape;3955;p82"/>
          <p:cNvSpPr/>
          <p:nvPr/>
        </p:nvSpPr>
        <p:spPr>
          <a:xfrm>
            <a:off x="457750" y="1806950"/>
            <a:ext cx="375000" cy="375000"/>
          </a:xfrm>
          <a:prstGeom prst="ellipse">
            <a:avLst/>
          </a:prstGeom>
          <a:solidFill>
            <a:srgbClr val="00C7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1</a:t>
            </a:r>
            <a:endParaRPr/>
          </a:p>
        </p:txBody>
      </p:sp>
      <p:sp>
        <p:nvSpPr>
          <p:cNvPr id="3956" name="Google Shape;3956;p82"/>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Reimburse Myself </a:t>
            </a:r>
            <a:endParaRPr sz="1200">
              <a:solidFill>
                <a:schemeClr val="accent4"/>
              </a:solidFill>
              <a:latin typeface="Inter"/>
              <a:ea typeface="Inter"/>
              <a:cs typeface="Inter"/>
              <a:sym typeface="Inter"/>
            </a:endParaRPr>
          </a:p>
        </p:txBody>
      </p:sp>
      <p:sp>
        <p:nvSpPr>
          <p:cNvPr id="3957" name="Google Shape;3957;p82"/>
          <p:cNvSpPr txBox="1"/>
          <p:nvPr/>
        </p:nvSpPr>
        <p:spPr>
          <a:xfrm>
            <a:off x="1238913" y="2878925"/>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Send Payment </a:t>
            </a:r>
            <a:endParaRPr sz="1200">
              <a:solidFill>
                <a:schemeClr val="dk1"/>
              </a:solidFill>
              <a:latin typeface="Inter"/>
              <a:ea typeface="Inter"/>
              <a:cs typeface="Inter"/>
              <a:sym typeface="Inte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61"/>
        <p:cNvGrpSpPr/>
        <p:nvPr/>
      </p:nvGrpSpPr>
      <p:grpSpPr>
        <a:xfrm>
          <a:off x="0" y="0"/>
          <a:ext cx="0" cy="0"/>
          <a:chOff x="0" y="0"/>
          <a:chExt cx="0" cy="0"/>
        </a:xfrm>
      </p:grpSpPr>
      <p:sp>
        <p:nvSpPr>
          <p:cNvPr id="3962" name="Google Shape;3962;p83"/>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83"/>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83"/>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3965" name="Google Shape;3965;p83"/>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66" name="Google Shape;3966;p83"/>
          <p:cNvPicPr preferRelativeResize="0"/>
          <p:nvPr/>
        </p:nvPicPr>
        <p:blipFill rotWithShape="1">
          <a:blip r:embed="rId3">
            <a:alphaModFix/>
          </a:blip>
          <a:srcRect t="4155" b="37886"/>
          <a:stretch/>
        </p:blipFill>
        <p:spPr>
          <a:xfrm>
            <a:off x="5803700" y="789687"/>
            <a:ext cx="2303100" cy="3564124"/>
          </a:xfrm>
          <a:prstGeom prst="rect">
            <a:avLst/>
          </a:prstGeom>
          <a:noFill/>
          <a:ln>
            <a:noFill/>
          </a:ln>
        </p:spPr>
      </p:pic>
      <p:sp>
        <p:nvSpPr>
          <p:cNvPr id="3967" name="Google Shape;3967;p83"/>
          <p:cNvSpPr/>
          <p:nvPr/>
        </p:nvSpPr>
        <p:spPr>
          <a:xfrm>
            <a:off x="7946025" y="28837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83"/>
          <p:cNvSpPr txBox="1"/>
          <p:nvPr/>
        </p:nvSpPr>
        <p:spPr>
          <a:xfrm>
            <a:off x="887700" y="1795550"/>
            <a:ext cx="3684300" cy="149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Select how you you like funds transferred </a:t>
            </a:r>
            <a:endParaRPr sz="1200">
              <a:solidFill>
                <a:srgbClr val="7C868F"/>
              </a:solidFill>
              <a:latin typeface="Inter"/>
              <a:ea typeface="Inter"/>
              <a:cs typeface="Inter"/>
              <a:sym typeface="Inter"/>
            </a:endParaRPr>
          </a:p>
        </p:txBody>
      </p:sp>
      <p:sp>
        <p:nvSpPr>
          <p:cNvPr id="3969" name="Google Shape;3969;p83"/>
          <p:cNvSpPr/>
          <p:nvPr/>
        </p:nvSpPr>
        <p:spPr>
          <a:xfrm>
            <a:off x="457750" y="1806950"/>
            <a:ext cx="375000" cy="375000"/>
          </a:xfrm>
          <a:prstGeom prst="ellipse">
            <a:avLst/>
          </a:prstGeom>
          <a:solidFill>
            <a:srgbClr val="00C7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1</a:t>
            </a:r>
            <a:endParaRPr/>
          </a:p>
        </p:txBody>
      </p:sp>
      <p:sp>
        <p:nvSpPr>
          <p:cNvPr id="3970" name="Google Shape;3970;p83"/>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Reimburse Myself </a:t>
            </a:r>
            <a:endParaRPr sz="1200">
              <a:solidFill>
                <a:srgbClr val="253746"/>
              </a:solidFill>
              <a:latin typeface="Inter"/>
              <a:ea typeface="Inter"/>
              <a:cs typeface="Inter"/>
              <a:sym typeface="Inter"/>
            </a:endParaRPr>
          </a:p>
        </p:txBody>
      </p:sp>
      <p:sp>
        <p:nvSpPr>
          <p:cNvPr id="3971" name="Google Shape;3971;p83"/>
          <p:cNvSpPr txBox="1"/>
          <p:nvPr/>
        </p:nvSpPr>
        <p:spPr>
          <a:xfrm>
            <a:off x="1238913" y="2878925"/>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Send Payment </a:t>
            </a:r>
            <a:endParaRPr sz="1200">
              <a:solidFill>
                <a:schemeClr val="accent4"/>
              </a:solidFill>
              <a:latin typeface="Inter"/>
              <a:ea typeface="Inter"/>
              <a:cs typeface="Inter"/>
              <a:sym typeface="Inte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75"/>
        <p:cNvGrpSpPr/>
        <p:nvPr/>
      </p:nvGrpSpPr>
      <p:grpSpPr>
        <a:xfrm>
          <a:off x="0" y="0"/>
          <a:ext cx="0" cy="0"/>
          <a:chOff x="0" y="0"/>
          <a:chExt cx="0" cy="0"/>
        </a:xfrm>
      </p:grpSpPr>
      <p:sp>
        <p:nvSpPr>
          <p:cNvPr id="3976" name="Google Shape;3976;p84"/>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84"/>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84"/>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file a claim in the benefits mobile app</a:t>
            </a:r>
            <a:endParaRPr/>
          </a:p>
        </p:txBody>
      </p:sp>
      <p:sp>
        <p:nvSpPr>
          <p:cNvPr id="3979" name="Google Shape;3979;p84"/>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84"/>
          <p:cNvSpPr txBox="1">
            <a:spLocks noGrp="1"/>
          </p:cNvSpPr>
          <p:nvPr>
            <p:ph type="body" idx="1"/>
          </p:nvPr>
        </p:nvSpPr>
        <p:spPr>
          <a:xfrm>
            <a:off x="311700" y="3084775"/>
            <a:ext cx="4029000" cy="149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600"/>
          </a:p>
          <a:p>
            <a:pPr marL="0" lvl="0" indent="0" algn="l" rtl="0">
              <a:spcBef>
                <a:spcPts val="1200"/>
              </a:spcBef>
              <a:spcAft>
                <a:spcPts val="0"/>
              </a:spcAft>
              <a:buNone/>
            </a:pPr>
            <a:endParaRPr sz="1200">
              <a:solidFill>
                <a:schemeClr val="dk2"/>
              </a:solidFill>
            </a:endParaRPr>
          </a:p>
        </p:txBody>
      </p:sp>
      <p:pic>
        <p:nvPicPr>
          <p:cNvPr id="3981" name="Google Shape;3981;p84"/>
          <p:cNvPicPr preferRelativeResize="0"/>
          <p:nvPr/>
        </p:nvPicPr>
        <p:blipFill rotWithShape="1">
          <a:blip r:embed="rId3">
            <a:alphaModFix/>
          </a:blip>
          <a:srcRect t="27172"/>
          <a:stretch/>
        </p:blipFill>
        <p:spPr>
          <a:xfrm>
            <a:off x="5812837" y="1392375"/>
            <a:ext cx="2284825" cy="2953900"/>
          </a:xfrm>
          <a:prstGeom prst="rect">
            <a:avLst/>
          </a:prstGeom>
          <a:noFill/>
          <a:ln>
            <a:noFill/>
          </a:ln>
        </p:spPr>
      </p:pic>
      <p:pic>
        <p:nvPicPr>
          <p:cNvPr id="3982" name="Google Shape;3982;p84"/>
          <p:cNvPicPr preferRelativeResize="0"/>
          <p:nvPr/>
        </p:nvPicPr>
        <p:blipFill rotWithShape="1">
          <a:blip r:embed="rId3">
            <a:alphaModFix/>
          </a:blip>
          <a:srcRect b="45399"/>
          <a:stretch/>
        </p:blipFill>
        <p:spPr>
          <a:xfrm>
            <a:off x="5812850" y="785750"/>
            <a:ext cx="2284825" cy="2214549"/>
          </a:xfrm>
          <a:prstGeom prst="rect">
            <a:avLst/>
          </a:prstGeom>
          <a:noFill/>
          <a:ln>
            <a:noFill/>
          </a:ln>
        </p:spPr>
      </p:pic>
      <p:sp>
        <p:nvSpPr>
          <p:cNvPr id="3983" name="Google Shape;3983;p84"/>
          <p:cNvSpPr txBox="1"/>
          <p:nvPr/>
        </p:nvSpPr>
        <p:spPr>
          <a:xfrm>
            <a:off x="887700" y="1795550"/>
            <a:ext cx="3684300" cy="149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Select the plan from which you’d like reimbursement </a:t>
            </a:r>
            <a:endParaRPr sz="1200">
              <a:solidFill>
                <a:srgbClr val="7C868F"/>
              </a:solidFill>
              <a:latin typeface="Inter"/>
              <a:ea typeface="Inter"/>
              <a:cs typeface="Inter"/>
              <a:sym typeface="Inter"/>
            </a:endParaRPr>
          </a:p>
        </p:txBody>
      </p:sp>
      <p:sp>
        <p:nvSpPr>
          <p:cNvPr id="3984" name="Google Shape;3984;p84"/>
          <p:cNvSpPr/>
          <p:nvPr/>
        </p:nvSpPr>
        <p:spPr>
          <a:xfrm>
            <a:off x="457750" y="1806950"/>
            <a:ext cx="375000" cy="375000"/>
          </a:xfrm>
          <a:prstGeom prst="ellipse">
            <a:avLst/>
          </a:prstGeom>
          <a:solidFill>
            <a:srgbClr val="00C7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2</a:t>
            </a:r>
            <a:endParaRPr/>
          </a:p>
        </p:txBody>
      </p:sp>
      <p:sp>
        <p:nvSpPr>
          <p:cNvPr id="3985" name="Google Shape;3985;p84"/>
          <p:cNvSpPr/>
          <p:nvPr/>
        </p:nvSpPr>
        <p:spPr>
          <a:xfrm>
            <a:off x="7998000" y="144591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89"/>
        <p:cNvGrpSpPr/>
        <p:nvPr/>
      </p:nvGrpSpPr>
      <p:grpSpPr>
        <a:xfrm>
          <a:off x="0" y="0"/>
          <a:ext cx="0" cy="0"/>
          <a:chOff x="0" y="0"/>
          <a:chExt cx="0" cy="0"/>
        </a:xfrm>
      </p:grpSpPr>
      <p:sp>
        <p:nvSpPr>
          <p:cNvPr id="3990" name="Google Shape;3990;p85"/>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85"/>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85"/>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3993" name="Google Shape;3993;p85"/>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94" name="Google Shape;3994;p85"/>
          <p:cNvPicPr preferRelativeResize="0"/>
          <p:nvPr/>
        </p:nvPicPr>
        <p:blipFill rotWithShape="1">
          <a:blip r:embed="rId3">
            <a:alphaModFix/>
          </a:blip>
          <a:srcRect t="11268" b="25138"/>
          <a:stretch/>
        </p:blipFill>
        <p:spPr>
          <a:xfrm>
            <a:off x="5803700" y="785750"/>
            <a:ext cx="2303101" cy="3170801"/>
          </a:xfrm>
          <a:prstGeom prst="rect">
            <a:avLst/>
          </a:prstGeom>
          <a:noFill/>
          <a:ln>
            <a:noFill/>
          </a:ln>
        </p:spPr>
      </p:pic>
      <p:pic>
        <p:nvPicPr>
          <p:cNvPr id="3995" name="Google Shape;3995;p85"/>
          <p:cNvPicPr preferRelativeResize="0"/>
          <p:nvPr/>
        </p:nvPicPr>
        <p:blipFill rotWithShape="1">
          <a:blip r:embed="rId3">
            <a:alphaModFix/>
          </a:blip>
          <a:srcRect t="81030"/>
          <a:stretch/>
        </p:blipFill>
        <p:spPr>
          <a:xfrm>
            <a:off x="5803700" y="3359163"/>
            <a:ext cx="2303101" cy="945823"/>
          </a:xfrm>
          <a:prstGeom prst="rect">
            <a:avLst/>
          </a:prstGeom>
          <a:noFill/>
          <a:ln>
            <a:noFill/>
          </a:ln>
        </p:spPr>
      </p:pic>
      <p:sp>
        <p:nvSpPr>
          <p:cNvPr id="3996" name="Google Shape;3996;p85"/>
          <p:cNvSpPr txBox="1"/>
          <p:nvPr/>
        </p:nvSpPr>
        <p:spPr>
          <a:xfrm>
            <a:off x="887700" y="1795550"/>
            <a:ext cx="3684300" cy="149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Select a payee for the claim </a:t>
            </a:r>
            <a:endParaRPr sz="1200">
              <a:solidFill>
                <a:srgbClr val="7C868F"/>
              </a:solidFill>
              <a:latin typeface="Inter"/>
              <a:ea typeface="Inter"/>
              <a:cs typeface="Inter"/>
              <a:sym typeface="Inter"/>
            </a:endParaRPr>
          </a:p>
        </p:txBody>
      </p:sp>
      <p:sp>
        <p:nvSpPr>
          <p:cNvPr id="3997" name="Google Shape;3997;p85"/>
          <p:cNvSpPr/>
          <p:nvPr/>
        </p:nvSpPr>
        <p:spPr>
          <a:xfrm>
            <a:off x="457750" y="1806950"/>
            <a:ext cx="375000" cy="375000"/>
          </a:xfrm>
          <a:prstGeom prst="ellipse">
            <a:avLst/>
          </a:prstGeom>
          <a:solidFill>
            <a:srgbClr val="00C7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3</a:t>
            </a:r>
            <a:endParaRPr/>
          </a:p>
        </p:txBody>
      </p:sp>
      <p:sp>
        <p:nvSpPr>
          <p:cNvPr id="3998" name="Google Shape;3998;p85"/>
          <p:cNvSpPr txBox="1"/>
          <p:nvPr/>
        </p:nvSpPr>
        <p:spPr>
          <a:xfrm>
            <a:off x="1229850" y="2408450"/>
            <a:ext cx="3000000" cy="8898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Add new payee </a:t>
            </a:r>
            <a:endParaRPr sz="1200">
              <a:solidFill>
                <a:schemeClr val="accent4"/>
              </a:solidFill>
              <a:latin typeface="Inter"/>
              <a:ea typeface="Inter"/>
              <a:cs typeface="Inter"/>
              <a:sym typeface="Inter"/>
            </a:endParaRPr>
          </a:p>
          <a:p>
            <a:pPr marL="219456" lvl="0" indent="-185928" algn="l" rtl="0">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Choose existing payee</a:t>
            </a:r>
            <a:endParaRPr sz="1200">
              <a:solidFill>
                <a:srgbClr val="253746"/>
              </a:solidFill>
              <a:latin typeface="Inter"/>
              <a:ea typeface="Inter"/>
              <a:cs typeface="Inter"/>
              <a:sym typeface="Inter"/>
            </a:endParaRPr>
          </a:p>
        </p:txBody>
      </p:sp>
      <p:sp>
        <p:nvSpPr>
          <p:cNvPr id="3999" name="Google Shape;3999;p85"/>
          <p:cNvSpPr/>
          <p:nvPr/>
        </p:nvSpPr>
        <p:spPr>
          <a:xfrm>
            <a:off x="7472625" y="136143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03"/>
        <p:cNvGrpSpPr/>
        <p:nvPr/>
      </p:nvGrpSpPr>
      <p:grpSpPr>
        <a:xfrm>
          <a:off x="0" y="0"/>
          <a:ext cx="0" cy="0"/>
          <a:chOff x="0" y="0"/>
          <a:chExt cx="0" cy="0"/>
        </a:xfrm>
      </p:grpSpPr>
      <p:sp>
        <p:nvSpPr>
          <p:cNvPr id="4004" name="Google Shape;4004;p86"/>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86"/>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86"/>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07" name="Google Shape;4007;p86"/>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08" name="Google Shape;4008;p86"/>
          <p:cNvPicPr preferRelativeResize="0"/>
          <p:nvPr/>
        </p:nvPicPr>
        <p:blipFill rotWithShape="1">
          <a:blip r:embed="rId3">
            <a:alphaModFix/>
          </a:blip>
          <a:srcRect t="11268" b="25138"/>
          <a:stretch/>
        </p:blipFill>
        <p:spPr>
          <a:xfrm>
            <a:off x="5803700" y="785750"/>
            <a:ext cx="2303101" cy="3170801"/>
          </a:xfrm>
          <a:prstGeom prst="rect">
            <a:avLst/>
          </a:prstGeom>
          <a:noFill/>
          <a:ln>
            <a:noFill/>
          </a:ln>
        </p:spPr>
      </p:pic>
      <p:pic>
        <p:nvPicPr>
          <p:cNvPr id="4009" name="Google Shape;4009;p86"/>
          <p:cNvPicPr preferRelativeResize="0"/>
          <p:nvPr/>
        </p:nvPicPr>
        <p:blipFill rotWithShape="1">
          <a:blip r:embed="rId3">
            <a:alphaModFix/>
          </a:blip>
          <a:srcRect t="81030"/>
          <a:stretch/>
        </p:blipFill>
        <p:spPr>
          <a:xfrm>
            <a:off x="5803700" y="3359163"/>
            <a:ext cx="2303101" cy="945823"/>
          </a:xfrm>
          <a:prstGeom prst="rect">
            <a:avLst/>
          </a:prstGeom>
          <a:noFill/>
          <a:ln>
            <a:noFill/>
          </a:ln>
        </p:spPr>
      </p:pic>
      <p:sp>
        <p:nvSpPr>
          <p:cNvPr id="4010" name="Google Shape;4010;p86"/>
          <p:cNvSpPr/>
          <p:nvPr/>
        </p:nvSpPr>
        <p:spPr>
          <a:xfrm>
            <a:off x="457750" y="1806950"/>
            <a:ext cx="375000" cy="375000"/>
          </a:xfrm>
          <a:prstGeom prst="ellipse">
            <a:avLst/>
          </a:prstGeom>
          <a:solidFill>
            <a:srgbClr val="00C7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3</a:t>
            </a:r>
            <a:endParaRPr/>
          </a:p>
        </p:txBody>
      </p:sp>
      <p:sp>
        <p:nvSpPr>
          <p:cNvPr id="4011" name="Google Shape;4011;p86"/>
          <p:cNvSpPr txBox="1"/>
          <p:nvPr/>
        </p:nvSpPr>
        <p:spPr>
          <a:xfrm>
            <a:off x="887700" y="1795550"/>
            <a:ext cx="3684300" cy="612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Select a payee for the claim </a:t>
            </a:r>
            <a:endParaRPr sz="1200">
              <a:solidFill>
                <a:srgbClr val="7C868F"/>
              </a:solidFill>
              <a:latin typeface="Inter"/>
              <a:ea typeface="Inter"/>
              <a:cs typeface="Inter"/>
              <a:sym typeface="Inter"/>
            </a:endParaRPr>
          </a:p>
        </p:txBody>
      </p:sp>
      <p:sp>
        <p:nvSpPr>
          <p:cNvPr id="4012" name="Google Shape;4012;p86"/>
          <p:cNvSpPr txBox="1"/>
          <p:nvPr/>
        </p:nvSpPr>
        <p:spPr>
          <a:xfrm>
            <a:off x="887700" y="1795550"/>
            <a:ext cx="3684300" cy="149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Select a payee for the claim </a:t>
            </a:r>
            <a:endParaRPr sz="1200">
              <a:solidFill>
                <a:srgbClr val="7C868F"/>
              </a:solidFill>
              <a:latin typeface="Inter"/>
              <a:ea typeface="Inter"/>
              <a:cs typeface="Inter"/>
              <a:sym typeface="Inter"/>
            </a:endParaRPr>
          </a:p>
        </p:txBody>
      </p:sp>
      <p:sp>
        <p:nvSpPr>
          <p:cNvPr id="4013" name="Google Shape;4013;p86"/>
          <p:cNvSpPr txBox="1"/>
          <p:nvPr/>
        </p:nvSpPr>
        <p:spPr>
          <a:xfrm>
            <a:off x="1229850" y="2408450"/>
            <a:ext cx="3000000" cy="8898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Add new payee </a:t>
            </a:r>
            <a:endParaRPr sz="1200">
              <a:solidFill>
                <a:schemeClr val="dk1"/>
              </a:solidFill>
              <a:latin typeface="Inter"/>
              <a:ea typeface="Inter"/>
              <a:cs typeface="Inter"/>
              <a:sym typeface="Inter"/>
            </a:endParaRPr>
          </a:p>
          <a:p>
            <a:pPr marL="219456" lvl="0" indent="-185928" algn="l" rtl="0">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Choose existing payee</a:t>
            </a:r>
            <a:endParaRPr sz="1200">
              <a:solidFill>
                <a:schemeClr val="accent4"/>
              </a:solidFill>
              <a:latin typeface="Inter"/>
              <a:ea typeface="Inter"/>
              <a:cs typeface="Inter"/>
              <a:sym typeface="Inter"/>
            </a:endParaRPr>
          </a:p>
        </p:txBody>
      </p:sp>
      <p:sp>
        <p:nvSpPr>
          <p:cNvPr id="4014" name="Google Shape;4014;p86"/>
          <p:cNvSpPr/>
          <p:nvPr/>
        </p:nvSpPr>
        <p:spPr>
          <a:xfrm>
            <a:off x="8009975" y="91361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18"/>
        <p:cNvGrpSpPr/>
        <p:nvPr/>
      </p:nvGrpSpPr>
      <p:grpSpPr>
        <a:xfrm>
          <a:off x="0" y="0"/>
          <a:ext cx="0" cy="0"/>
          <a:chOff x="0" y="0"/>
          <a:chExt cx="0" cy="0"/>
        </a:xfrm>
      </p:grpSpPr>
      <p:sp>
        <p:nvSpPr>
          <p:cNvPr id="4019" name="Google Shape;4019;p87"/>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87"/>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87"/>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22" name="Google Shape;4022;p87"/>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23" name="Google Shape;4023;p87"/>
          <p:cNvPicPr preferRelativeResize="0"/>
          <p:nvPr/>
        </p:nvPicPr>
        <p:blipFill rotWithShape="1">
          <a:blip r:embed="rId3">
            <a:alphaModFix/>
          </a:blip>
          <a:srcRect b="58053"/>
          <a:stretch/>
        </p:blipFill>
        <p:spPr>
          <a:xfrm>
            <a:off x="5803700" y="785750"/>
            <a:ext cx="2303101" cy="3514199"/>
          </a:xfrm>
          <a:prstGeom prst="rect">
            <a:avLst/>
          </a:prstGeom>
          <a:noFill/>
          <a:ln>
            <a:noFill/>
          </a:ln>
        </p:spPr>
      </p:pic>
      <p:sp>
        <p:nvSpPr>
          <p:cNvPr id="4024" name="Google Shape;4024;p87"/>
          <p:cNvSpPr/>
          <p:nvPr/>
        </p:nvSpPr>
        <p:spPr>
          <a:xfrm rot="10800000">
            <a:off x="4981000" y="145861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87"/>
          <p:cNvSpPr txBox="1">
            <a:spLocks noGrp="1"/>
          </p:cNvSpPr>
          <p:nvPr>
            <p:ph type="title"/>
          </p:nvPr>
        </p:nvSpPr>
        <p:spPr>
          <a:xfrm>
            <a:off x="408675" y="1359500"/>
            <a:ext cx="4029000" cy="110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a:latin typeface="Inter"/>
                <a:ea typeface="Inter"/>
                <a:cs typeface="Inter"/>
                <a:sym typeface="Inter"/>
              </a:rPr>
              <a:t>Reimburse self- select payment method </a:t>
            </a:r>
            <a:endParaRPr>
              <a:latin typeface="Inter"/>
              <a:ea typeface="Inter"/>
              <a:cs typeface="Inter"/>
              <a:sym typeface="Inter"/>
            </a:endParaRPr>
          </a:p>
        </p:txBody>
      </p:sp>
      <p:sp>
        <p:nvSpPr>
          <p:cNvPr id="4026" name="Google Shape;4026;p87"/>
          <p:cNvSpPr txBox="1"/>
          <p:nvPr/>
        </p:nvSpPr>
        <p:spPr>
          <a:xfrm>
            <a:off x="753375" y="2467425"/>
            <a:ext cx="3684300" cy="149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endParaRPr sz="1200">
              <a:solidFill>
                <a:srgbClr val="7C868F"/>
              </a:solidFill>
              <a:latin typeface="Inter"/>
              <a:ea typeface="Inter"/>
              <a:cs typeface="Inter"/>
              <a:sym typeface="Inter"/>
            </a:endParaRPr>
          </a:p>
        </p:txBody>
      </p:sp>
      <p:sp>
        <p:nvSpPr>
          <p:cNvPr id="4027" name="Google Shape;4027;p87"/>
          <p:cNvSpPr txBox="1"/>
          <p:nvPr/>
        </p:nvSpPr>
        <p:spPr>
          <a:xfrm>
            <a:off x="753375" y="2641875"/>
            <a:ext cx="3000000" cy="415500"/>
          </a:xfrm>
          <a:prstGeom prst="rect">
            <a:avLst/>
          </a:prstGeom>
          <a:noFill/>
          <a:ln>
            <a:noFill/>
          </a:ln>
        </p:spPr>
        <p:txBody>
          <a:bodyPr spcFirstLastPara="1" wrap="square" lIns="91425" tIns="91425" rIns="91425" bIns="91425" anchor="t" anchorCtr="0">
            <a:spAutoFit/>
          </a:bodyPr>
          <a:lstStyle/>
          <a:p>
            <a:pPr marL="219456" lvl="0" indent="-204978" algn="l" rtl="0">
              <a:lnSpc>
                <a:spcPct val="115000"/>
              </a:lnSpc>
              <a:spcBef>
                <a:spcPts val="2400"/>
              </a:spcBef>
              <a:spcAft>
                <a:spcPts val="0"/>
              </a:spcAft>
              <a:buClr>
                <a:schemeClr val="dk1"/>
              </a:buClr>
              <a:buSzPts val="1500"/>
              <a:buFont typeface="Inter"/>
              <a:buChar char="●"/>
            </a:pPr>
            <a:r>
              <a:rPr lang="en" sz="1500">
                <a:solidFill>
                  <a:schemeClr val="dk1"/>
                </a:solidFill>
                <a:latin typeface="Inter"/>
                <a:ea typeface="Inter"/>
                <a:cs typeface="Inter"/>
                <a:sym typeface="Inter"/>
              </a:rPr>
              <a:t>Direct Deposit </a:t>
            </a:r>
            <a:endParaRPr sz="1500">
              <a:solidFill>
                <a:schemeClr val="dk1"/>
              </a:solidFill>
              <a:latin typeface="Inter"/>
              <a:ea typeface="Inter"/>
              <a:cs typeface="Inter"/>
              <a:sym typeface="Inter"/>
            </a:endParaRPr>
          </a:p>
        </p:txBody>
      </p:sp>
      <p:sp>
        <p:nvSpPr>
          <p:cNvPr id="4028" name="Google Shape;4028;p87"/>
          <p:cNvSpPr txBox="1"/>
          <p:nvPr/>
        </p:nvSpPr>
        <p:spPr>
          <a:xfrm>
            <a:off x="753375" y="3122350"/>
            <a:ext cx="3000000" cy="415500"/>
          </a:xfrm>
          <a:prstGeom prst="rect">
            <a:avLst/>
          </a:prstGeom>
          <a:noFill/>
          <a:ln>
            <a:noFill/>
          </a:ln>
        </p:spPr>
        <p:txBody>
          <a:bodyPr spcFirstLastPara="1" wrap="square" lIns="91425" tIns="91425" rIns="91425" bIns="91425" anchor="t" anchorCtr="0">
            <a:spAutoFit/>
          </a:bodyPr>
          <a:lstStyle/>
          <a:p>
            <a:pPr marL="219456" lvl="0" indent="-204978" algn="l" rtl="0">
              <a:lnSpc>
                <a:spcPct val="115000"/>
              </a:lnSpc>
              <a:spcBef>
                <a:spcPts val="2400"/>
              </a:spcBef>
              <a:spcAft>
                <a:spcPts val="0"/>
              </a:spcAft>
              <a:buClr>
                <a:schemeClr val="dk1"/>
              </a:buClr>
              <a:buSzPts val="1500"/>
              <a:buFont typeface="Inter"/>
              <a:buChar char="●"/>
            </a:pPr>
            <a:r>
              <a:rPr lang="en" sz="1500">
                <a:solidFill>
                  <a:schemeClr val="dk1"/>
                </a:solidFill>
                <a:latin typeface="Inter"/>
                <a:ea typeface="Inter"/>
                <a:cs typeface="Inter"/>
                <a:sym typeface="Inter"/>
              </a:rPr>
              <a:t>Check </a:t>
            </a:r>
            <a:endParaRPr sz="1500">
              <a:solidFill>
                <a:schemeClr val="dk1"/>
              </a:solidFill>
              <a:latin typeface="Inter"/>
              <a:ea typeface="Inter"/>
              <a:cs typeface="Inter"/>
              <a:sym typeface="Inte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32"/>
        <p:cNvGrpSpPr/>
        <p:nvPr/>
      </p:nvGrpSpPr>
      <p:grpSpPr>
        <a:xfrm>
          <a:off x="0" y="0"/>
          <a:ext cx="0" cy="0"/>
          <a:chOff x="0" y="0"/>
          <a:chExt cx="0" cy="0"/>
        </a:xfrm>
      </p:grpSpPr>
      <p:sp>
        <p:nvSpPr>
          <p:cNvPr id="4033" name="Google Shape;4033;p88"/>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88"/>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35" name="Google Shape;4035;p88"/>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88"/>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7" name="Google Shape;4037;p88"/>
          <p:cNvGrpSpPr/>
          <p:nvPr/>
        </p:nvGrpSpPr>
        <p:grpSpPr>
          <a:xfrm>
            <a:off x="5803731" y="785708"/>
            <a:ext cx="2303056" cy="3514280"/>
            <a:chOff x="9308900" y="785751"/>
            <a:chExt cx="1882350" cy="2974422"/>
          </a:xfrm>
        </p:grpSpPr>
        <p:pic>
          <p:nvPicPr>
            <p:cNvPr id="4038" name="Google Shape;4038;p88"/>
            <p:cNvPicPr preferRelativeResize="0"/>
            <p:nvPr/>
          </p:nvPicPr>
          <p:blipFill rotWithShape="1">
            <a:blip r:embed="rId3">
              <a:alphaModFix/>
            </a:blip>
            <a:srcRect t="5759" b="76878"/>
            <a:stretch/>
          </p:blipFill>
          <p:spPr>
            <a:xfrm>
              <a:off x="9308900" y="785751"/>
              <a:ext cx="1882350" cy="1270098"/>
            </a:xfrm>
            <a:prstGeom prst="rect">
              <a:avLst/>
            </a:prstGeom>
            <a:noFill/>
            <a:ln>
              <a:noFill/>
            </a:ln>
          </p:spPr>
        </p:pic>
        <p:pic>
          <p:nvPicPr>
            <p:cNvPr id="4039" name="Google Shape;4039;p88"/>
            <p:cNvPicPr preferRelativeResize="0"/>
            <p:nvPr/>
          </p:nvPicPr>
          <p:blipFill rotWithShape="1">
            <a:blip r:embed="rId3">
              <a:alphaModFix/>
            </a:blip>
            <a:srcRect t="27094" b="52474"/>
            <a:stretch/>
          </p:blipFill>
          <p:spPr>
            <a:xfrm>
              <a:off x="9308900" y="2141325"/>
              <a:ext cx="1882350" cy="1494600"/>
            </a:xfrm>
            <a:prstGeom prst="rect">
              <a:avLst/>
            </a:prstGeom>
            <a:noFill/>
            <a:ln>
              <a:noFill/>
            </a:ln>
          </p:spPr>
        </p:pic>
        <p:pic>
          <p:nvPicPr>
            <p:cNvPr id="4040" name="Google Shape;4040;p88"/>
            <p:cNvPicPr preferRelativeResize="0"/>
            <p:nvPr/>
          </p:nvPicPr>
          <p:blipFill rotWithShape="1">
            <a:blip r:embed="rId3">
              <a:alphaModFix/>
            </a:blip>
            <a:srcRect t="21062" b="74606"/>
            <a:stretch/>
          </p:blipFill>
          <p:spPr>
            <a:xfrm>
              <a:off x="9308900" y="1824525"/>
              <a:ext cx="1882350" cy="316800"/>
            </a:xfrm>
            <a:prstGeom prst="rect">
              <a:avLst/>
            </a:prstGeom>
            <a:noFill/>
            <a:ln>
              <a:noFill/>
            </a:ln>
          </p:spPr>
        </p:pic>
        <p:pic>
          <p:nvPicPr>
            <p:cNvPr id="4041" name="Google Shape;4041;p88"/>
            <p:cNvPicPr preferRelativeResize="0"/>
            <p:nvPr/>
          </p:nvPicPr>
          <p:blipFill rotWithShape="1">
            <a:blip r:embed="rId3">
              <a:alphaModFix/>
            </a:blip>
            <a:srcRect t="31440" b="50191"/>
            <a:stretch/>
          </p:blipFill>
          <p:spPr>
            <a:xfrm>
              <a:off x="9308900" y="2353998"/>
              <a:ext cx="1882350" cy="1343677"/>
            </a:xfrm>
            <a:prstGeom prst="rect">
              <a:avLst/>
            </a:prstGeom>
            <a:noFill/>
            <a:ln>
              <a:noFill/>
            </a:ln>
          </p:spPr>
        </p:pic>
        <p:pic>
          <p:nvPicPr>
            <p:cNvPr id="4042" name="Google Shape;4042;p88"/>
            <p:cNvPicPr preferRelativeResize="0"/>
            <p:nvPr/>
          </p:nvPicPr>
          <p:blipFill rotWithShape="1">
            <a:blip r:embed="rId3">
              <a:alphaModFix/>
            </a:blip>
            <a:srcRect t="37271" b="58397"/>
            <a:stretch/>
          </p:blipFill>
          <p:spPr>
            <a:xfrm>
              <a:off x="9308900" y="2676751"/>
              <a:ext cx="1882350" cy="316800"/>
            </a:xfrm>
            <a:prstGeom prst="rect">
              <a:avLst/>
            </a:prstGeom>
            <a:noFill/>
            <a:ln>
              <a:noFill/>
            </a:ln>
          </p:spPr>
        </p:pic>
        <p:pic>
          <p:nvPicPr>
            <p:cNvPr id="4043" name="Google Shape;4043;p88"/>
            <p:cNvPicPr preferRelativeResize="0"/>
            <p:nvPr/>
          </p:nvPicPr>
          <p:blipFill rotWithShape="1">
            <a:blip r:embed="rId3">
              <a:alphaModFix/>
            </a:blip>
            <a:srcRect t="43320" b="46199"/>
            <a:stretch/>
          </p:blipFill>
          <p:spPr>
            <a:xfrm>
              <a:off x="9308900" y="2993550"/>
              <a:ext cx="1882350" cy="766623"/>
            </a:xfrm>
            <a:prstGeom prst="rect">
              <a:avLst/>
            </a:prstGeom>
            <a:noFill/>
            <a:ln>
              <a:noFill/>
            </a:ln>
          </p:spPr>
        </p:pic>
      </p:grpSp>
      <p:sp>
        <p:nvSpPr>
          <p:cNvPr id="4044" name="Google Shape;4044;p88"/>
          <p:cNvSpPr txBox="1">
            <a:spLocks noGrp="1"/>
          </p:cNvSpPr>
          <p:nvPr>
            <p:ph type="body" idx="1"/>
          </p:nvPr>
        </p:nvSpPr>
        <p:spPr>
          <a:xfrm>
            <a:off x="311700" y="3084775"/>
            <a:ext cx="4029000" cy="149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600"/>
          </a:p>
          <a:p>
            <a:pPr marL="0" lvl="0" indent="0" algn="l" rtl="0">
              <a:spcBef>
                <a:spcPts val="1200"/>
              </a:spcBef>
              <a:spcAft>
                <a:spcPts val="0"/>
              </a:spcAft>
              <a:buNone/>
            </a:pPr>
            <a:endParaRPr sz="1200">
              <a:solidFill>
                <a:schemeClr val="dk2"/>
              </a:solidFill>
            </a:endParaRPr>
          </a:p>
        </p:txBody>
      </p:sp>
      <p:sp>
        <p:nvSpPr>
          <p:cNvPr id="4045" name="Google Shape;4045;p88"/>
          <p:cNvSpPr txBox="1"/>
          <p:nvPr/>
        </p:nvSpPr>
        <p:spPr>
          <a:xfrm>
            <a:off x="887700" y="1795550"/>
            <a:ext cx="3684300" cy="149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Provide claim details </a:t>
            </a:r>
            <a:endParaRPr sz="1200">
              <a:solidFill>
                <a:srgbClr val="7C868F"/>
              </a:solidFill>
              <a:latin typeface="Inter"/>
              <a:ea typeface="Inter"/>
              <a:cs typeface="Inter"/>
              <a:sym typeface="Inter"/>
            </a:endParaRPr>
          </a:p>
        </p:txBody>
      </p:sp>
      <p:sp>
        <p:nvSpPr>
          <p:cNvPr id="4046" name="Google Shape;4046;p88"/>
          <p:cNvSpPr/>
          <p:nvPr/>
        </p:nvSpPr>
        <p:spPr>
          <a:xfrm>
            <a:off x="457750" y="1806950"/>
            <a:ext cx="375000" cy="375000"/>
          </a:xfrm>
          <a:prstGeom prst="ellipse">
            <a:avLst/>
          </a:prstGeom>
          <a:solidFill>
            <a:srgbClr val="00C7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4</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59"/>
        <p:cNvGrpSpPr/>
        <p:nvPr/>
      </p:nvGrpSpPr>
      <p:grpSpPr>
        <a:xfrm>
          <a:off x="0" y="0"/>
          <a:ext cx="0" cy="0"/>
          <a:chOff x="0" y="0"/>
          <a:chExt cx="0" cy="0"/>
        </a:xfrm>
      </p:grpSpPr>
      <p:sp>
        <p:nvSpPr>
          <p:cNvPr id="3460" name="Google Shape;3460;p53"/>
          <p:cNvSpPr txBox="1"/>
          <p:nvPr/>
        </p:nvSpPr>
        <p:spPr>
          <a:xfrm>
            <a:off x="311700" y="4543425"/>
            <a:ext cx="1212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dk2"/>
              </a:solidFill>
              <a:latin typeface="Inter Medium"/>
              <a:ea typeface="Inter Medium"/>
              <a:cs typeface="Inter Medium"/>
              <a:sym typeface="Inter Medium"/>
            </a:endParaRPr>
          </a:p>
        </p:txBody>
      </p:sp>
      <p:sp>
        <p:nvSpPr>
          <p:cNvPr id="3461" name="Google Shape;3461;p53"/>
          <p:cNvSpPr txBox="1"/>
          <p:nvPr/>
        </p:nvSpPr>
        <p:spPr>
          <a:xfrm>
            <a:off x="3117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3462" name="Google Shape;3462;p53"/>
          <p:cNvSpPr txBox="1">
            <a:spLocks noGrp="1"/>
          </p:cNvSpPr>
          <p:nvPr>
            <p:ph type="ctrTitle"/>
          </p:nvPr>
        </p:nvSpPr>
        <p:spPr>
          <a:xfrm>
            <a:off x="311700" y="1643525"/>
            <a:ext cx="4556700" cy="2132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3600"/>
              <a:t>How to file a claim in your online account </a:t>
            </a:r>
            <a:endParaRPr sz="3600"/>
          </a:p>
        </p:txBody>
      </p:sp>
      <p:sp>
        <p:nvSpPr>
          <p:cNvPr id="3463" name="Google Shape;3463;p53"/>
          <p:cNvSpPr txBox="1">
            <a:spLocks noGrp="1"/>
          </p:cNvSpPr>
          <p:nvPr>
            <p:ph type="sldNum" idx="4294967295"/>
          </p:nvPr>
        </p:nvSpPr>
        <p:spPr>
          <a:xfrm>
            <a:off x="8671884" y="474990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3464" name="Google Shape;3464;p53"/>
          <p:cNvPicPr preferRelativeResize="0"/>
          <p:nvPr/>
        </p:nvPicPr>
        <p:blipFill rotWithShape="1">
          <a:blip r:embed="rId3">
            <a:alphaModFix/>
          </a:blip>
          <a:srcRect l="13953" t="14941" r="50084" b="12809"/>
          <a:stretch/>
        </p:blipFill>
        <p:spPr>
          <a:xfrm>
            <a:off x="5303750" y="0"/>
            <a:ext cx="3840249"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50"/>
        <p:cNvGrpSpPr/>
        <p:nvPr/>
      </p:nvGrpSpPr>
      <p:grpSpPr>
        <a:xfrm>
          <a:off x="0" y="0"/>
          <a:ext cx="0" cy="0"/>
          <a:chOff x="0" y="0"/>
          <a:chExt cx="0" cy="0"/>
        </a:xfrm>
      </p:grpSpPr>
      <p:sp>
        <p:nvSpPr>
          <p:cNvPr id="4051" name="Google Shape;4051;p89"/>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89"/>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89"/>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54" name="Google Shape;4054;p89"/>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55" name="Google Shape;4055;p89"/>
          <p:cNvPicPr preferRelativeResize="0"/>
          <p:nvPr/>
        </p:nvPicPr>
        <p:blipFill rotWithShape="1">
          <a:blip r:embed="rId3">
            <a:alphaModFix/>
          </a:blip>
          <a:srcRect t="57655" r="2219" b="2169"/>
          <a:stretch/>
        </p:blipFill>
        <p:spPr>
          <a:xfrm>
            <a:off x="5829300" y="773800"/>
            <a:ext cx="2251900" cy="3595899"/>
          </a:xfrm>
          <a:prstGeom prst="rect">
            <a:avLst/>
          </a:prstGeom>
          <a:noFill/>
          <a:ln>
            <a:noFill/>
          </a:ln>
        </p:spPr>
      </p:pic>
      <p:sp>
        <p:nvSpPr>
          <p:cNvPr id="4056" name="Google Shape;4056;p89"/>
          <p:cNvSpPr txBox="1">
            <a:spLocks noGrp="1"/>
          </p:cNvSpPr>
          <p:nvPr>
            <p:ph type="body" idx="1"/>
          </p:nvPr>
        </p:nvSpPr>
        <p:spPr>
          <a:xfrm>
            <a:off x="311700" y="3084775"/>
            <a:ext cx="4029000" cy="149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600"/>
          </a:p>
          <a:p>
            <a:pPr marL="0" lvl="0" indent="0" algn="l" rtl="0">
              <a:spcBef>
                <a:spcPts val="1200"/>
              </a:spcBef>
              <a:spcAft>
                <a:spcPts val="0"/>
              </a:spcAft>
              <a:buNone/>
            </a:pPr>
            <a:endParaRPr sz="1200">
              <a:solidFill>
                <a:schemeClr val="dk2"/>
              </a:solidFill>
            </a:endParaRPr>
          </a:p>
        </p:txBody>
      </p:sp>
      <p:sp>
        <p:nvSpPr>
          <p:cNvPr id="4057" name="Google Shape;4057;p89"/>
          <p:cNvSpPr txBox="1"/>
          <p:nvPr/>
        </p:nvSpPr>
        <p:spPr>
          <a:xfrm>
            <a:off x="887700" y="1795550"/>
            <a:ext cx="3684300" cy="149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Scroll down to upload a receipt</a:t>
            </a:r>
            <a:endParaRPr sz="1200">
              <a:solidFill>
                <a:srgbClr val="7C868F"/>
              </a:solidFill>
              <a:latin typeface="Inter"/>
              <a:ea typeface="Inter"/>
              <a:cs typeface="Inter"/>
              <a:sym typeface="Inter"/>
            </a:endParaRPr>
          </a:p>
        </p:txBody>
      </p:sp>
      <p:sp>
        <p:nvSpPr>
          <p:cNvPr id="4058" name="Google Shape;4058;p89"/>
          <p:cNvSpPr/>
          <p:nvPr/>
        </p:nvSpPr>
        <p:spPr>
          <a:xfrm>
            <a:off x="457750" y="1806950"/>
            <a:ext cx="375000" cy="375000"/>
          </a:xfrm>
          <a:prstGeom prst="ellipse">
            <a:avLst/>
          </a:prstGeom>
          <a:solidFill>
            <a:srgbClr val="00C7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5</a:t>
            </a:r>
            <a:endParaRPr/>
          </a:p>
        </p:txBody>
      </p:sp>
      <p:sp>
        <p:nvSpPr>
          <p:cNvPr id="4059" name="Google Shape;4059;p89"/>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0"/>
              </a:spcAft>
              <a:buNone/>
            </a:pPr>
            <a:endParaRPr sz="1200">
              <a:solidFill>
                <a:srgbClr val="253746"/>
              </a:solidFill>
              <a:latin typeface="Inter"/>
              <a:ea typeface="Inter"/>
              <a:cs typeface="Inter"/>
              <a:sym typeface="Inter"/>
            </a:endParaRPr>
          </a:p>
        </p:txBody>
      </p:sp>
      <p:sp>
        <p:nvSpPr>
          <p:cNvPr id="4060" name="Google Shape;4060;p89"/>
          <p:cNvSpPr/>
          <p:nvPr/>
        </p:nvSpPr>
        <p:spPr>
          <a:xfrm rot="10800000">
            <a:off x="5032050" y="101073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64"/>
        <p:cNvGrpSpPr/>
        <p:nvPr/>
      </p:nvGrpSpPr>
      <p:grpSpPr>
        <a:xfrm>
          <a:off x="0" y="0"/>
          <a:ext cx="0" cy="0"/>
          <a:chOff x="0" y="0"/>
          <a:chExt cx="0" cy="0"/>
        </a:xfrm>
      </p:grpSpPr>
      <p:sp>
        <p:nvSpPr>
          <p:cNvPr id="4065" name="Google Shape;4065;p90"/>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90"/>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90"/>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68" name="Google Shape;4068;p90"/>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69" name="Google Shape;4069;p90"/>
          <p:cNvPicPr preferRelativeResize="0"/>
          <p:nvPr/>
        </p:nvPicPr>
        <p:blipFill rotWithShape="1">
          <a:blip r:embed="rId3">
            <a:alphaModFix/>
          </a:blip>
          <a:srcRect l="2550" t="27755" r="2645" b="1762"/>
          <a:stretch/>
        </p:blipFill>
        <p:spPr>
          <a:xfrm>
            <a:off x="5863600" y="785750"/>
            <a:ext cx="2183299" cy="3514199"/>
          </a:xfrm>
          <a:prstGeom prst="rect">
            <a:avLst/>
          </a:prstGeom>
          <a:noFill/>
          <a:ln>
            <a:noFill/>
          </a:ln>
        </p:spPr>
      </p:pic>
      <p:sp>
        <p:nvSpPr>
          <p:cNvPr id="4070" name="Google Shape;4070;p90"/>
          <p:cNvSpPr txBox="1"/>
          <p:nvPr/>
        </p:nvSpPr>
        <p:spPr>
          <a:xfrm>
            <a:off x="887700" y="1795550"/>
            <a:ext cx="3684300" cy="149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Select receipt upload method </a:t>
            </a:r>
            <a:endParaRPr sz="1200">
              <a:solidFill>
                <a:srgbClr val="7C868F"/>
              </a:solidFill>
              <a:latin typeface="Inter"/>
              <a:ea typeface="Inter"/>
              <a:cs typeface="Inter"/>
              <a:sym typeface="Inter"/>
            </a:endParaRPr>
          </a:p>
        </p:txBody>
      </p:sp>
      <p:sp>
        <p:nvSpPr>
          <p:cNvPr id="4071" name="Google Shape;4071;p90"/>
          <p:cNvSpPr/>
          <p:nvPr/>
        </p:nvSpPr>
        <p:spPr>
          <a:xfrm>
            <a:off x="457750" y="1806950"/>
            <a:ext cx="375000" cy="375000"/>
          </a:xfrm>
          <a:prstGeom prst="ellipse">
            <a:avLst/>
          </a:prstGeom>
          <a:solidFill>
            <a:srgbClr val="00C7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6</a:t>
            </a:r>
            <a:endParaRPr/>
          </a:p>
        </p:txBody>
      </p:sp>
      <p:sp>
        <p:nvSpPr>
          <p:cNvPr id="4072" name="Google Shape;4072;p90"/>
          <p:cNvSpPr txBox="1"/>
          <p:nvPr/>
        </p:nvSpPr>
        <p:spPr>
          <a:xfrm>
            <a:off x="1229850" y="2408450"/>
            <a:ext cx="3000000" cy="8898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Take a photo </a:t>
            </a:r>
            <a:endParaRPr sz="1200">
              <a:solidFill>
                <a:srgbClr val="253746"/>
              </a:solidFill>
              <a:latin typeface="Inter"/>
              <a:ea typeface="Inter"/>
              <a:cs typeface="Inter"/>
              <a:sym typeface="Inter"/>
            </a:endParaRPr>
          </a:p>
          <a:p>
            <a:pPr marL="219456" lvl="0" indent="-185928" algn="l" rtl="0">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Upload existing photo </a:t>
            </a:r>
            <a:endParaRPr sz="1200">
              <a:solidFill>
                <a:srgbClr val="253746"/>
              </a:solidFill>
              <a:latin typeface="Inter"/>
              <a:ea typeface="Inter"/>
              <a:cs typeface="Inter"/>
              <a:sym typeface="Inte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76"/>
        <p:cNvGrpSpPr/>
        <p:nvPr/>
      </p:nvGrpSpPr>
      <p:grpSpPr>
        <a:xfrm>
          <a:off x="0" y="0"/>
          <a:ext cx="0" cy="0"/>
          <a:chOff x="0" y="0"/>
          <a:chExt cx="0" cy="0"/>
        </a:xfrm>
      </p:grpSpPr>
      <p:sp>
        <p:nvSpPr>
          <p:cNvPr id="4077" name="Google Shape;4077;p91"/>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91"/>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91"/>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80" name="Google Shape;4080;p91"/>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81" name="Google Shape;4081;p91"/>
          <p:cNvPicPr preferRelativeResize="0"/>
          <p:nvPr/>
        </p:nvPicPr>
        <p:blipFill rotWithShape="1">
          <a:blip r:embed="rId3">
            <a:alphaModFix/>
          </a:blip>
          <a:srcRect t="56190" b="6707"/>
          <a:stretch/>
        </p:blipFill>
        <p:spPr>
          <a:xfrm>
            <a:off x="5803700" y="814650"/>
            <a:ext cx="2303101" cy="3514199"/>
          </a:xfrm>
          <a:prstGeom prst="rect">
            <a:avLst/>
          </a:prstGeom>
          <a:noFill/>
          <a:ln>
            <a:noFill/>
          </a:ln>
        </p:spPr>
      </p:pic>
      <p:sp>
        <p:nvSpPr>
          <p:cNvPr id="4082" name="Google Shape;4082;p91"/>
          <p:cNvSpPr txBox="1"/>
          <p:nvPr/>
        </p:nvSpPr>
        <p:spPr>
          <a:xfrm>
            <a:off x="887700" y="1795550"/>
            <a:ext cx="3684300" cy="149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Select “Submit”</a:t>
            </a:r>
            <a:endParaRPr sz="1200">
              <a:solidFill>
                <a:srgbClr val="7C868F"/>
              </a:solidFill>
              <a:latin typeface="Inter"/>
              <a:ea typeface="Inter"/>
              <a:cs typeface="Inter"/>
              <a:sym typeface="Inter"/>
            </a:endParaRPr>
          </a:p>
        </p:txBody>
      </p:sp>
      <p:sp>
        <p:nvSpPr>
          <p:cNvPr id="4083" name="Google Shape;4083;p91"/>
          <p:cNvSpPr/>
          <p:nvPr/>
        </p:nvSpPr>
        <p:spPr>
          <a:xfrm>
            <a:off x="457750" y="1806950"/>
            <a:ext cx="375000" cy="375000"/>
          </a:xfrm>
          <a:prstGeom prst="ellipse">
            <a:avLst/>
          </a:prstGeom>
          <a:solidFill>
            <a:srgbClr val="00C7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7</a:t>
            </a:r>
            <a:endParaRPr/>
          </a:p>
        </p:txBody>
      </p:sp>
      <p:sp>
        <p:nvSpPr>
          <p:cNvPr id="4084" name="Google Shape;4084;p91"/>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2400"/>
              </a:spcBef>
              <a:spcAft>
                <a:spcPts val="0"/>
              </a:spcAft>
              <a:buNone/>
            </a:pPr>
            <a:endParaRPr sz="1200">
              <a:solidFill>
                <a:srgbClr val="253746"/>
              </a:solidFill>
              <a:latin typeface="Inter"/>
              <a:ea typeface="Inter"/>
              <a:cs typeface="Inter"/>
              <a:sym typeface="Inter"/>
            </a:endParaRPr>
          </a:p>
        </p:txBody>
      </p:sp>
      <p:sp>
        <p:nvSpPr>
          <p:cNvPr id="4085" name="Google Shape;4085;p91"/>
          <p:cNvSpPr/>
          <p:nvPr/>
        </p:nvSpPr>
        <p:spPr>
          <a:xfrm>
            <a:off x="7939375" y="394683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89"/>
        <p:cNvGrpSpPr/>
        <p:nvPr/>
      </p:nvGrpSpPr>
      <p:grpSpPr>
        <a:xfrm>
          <a:off x="0" y="0"/>
          <a:ext cx="0" cy="0"/>
          <a:chOff x="0" y="0"/>
          <a:chExt cx="0" cy="0"/>
        </a:xfrm>
      </p:grpSpPr>
      <p:sp>
        <p:nvSpPr>
          <p:cNvPr id="4090" name="Google Shape;4090;p92"/>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92"/>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92"/>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93" name="Google Shape;4093;p92"/>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94" name="Google Shape;4094;p92"/>
          <p:cNvPicPr preferRelativeResize="0"/>
          <p:nvPr/>
        </p:nvPicPr>
        <p:blipFill rotWithShape="1">
          <a:blip r:embed="rId3">
            <a:alphaModFix/>
          </a:blip>
          <a:srcRect t="65980"/>
          <a:stretch/>
        </p:blipFill>
        <p:spPr>
          <a:xfrm>
            <a:off x="5803700" y="2910427"/>
            <a:ext cx="2303100" cy="1389526"/>
          </a:xfrm>
          <a:prstGeom prst="rect">
            <a:avLst/>
          </a:prstGeom>
          <a:noFill/>
          <a:ln>
            <a:noFill/>
          </a:ln>
        </p:spPr>
      </p:pic>
      <p:pic>
        <p:nvPicPr>
          <p:cNvPr id="4095" name="Google Shape;4095;p92"/>
          <p:cNvPicPr preferRelativeResize="0"/>
          <p:nvPr/>
        </p:nvPicPr>
        <p:blipFill rotWithShape="1">
          <a:blip r:embed="rId3">
            <a:alphaModFix/>
          </a:blip>
          <a:srcRect t="1799" b="28712"/>
          <a:stretch/>
        </p:blipFill>
        <p:spPr>
          <a:xfrm>
            <a:off x="5803700" y="785750"/>
            <a:ext cx="2303100" cy="2838349"/>
          </a:xfrm>
          <a:prstGeom prst="rect">
            <a:avLst/>
          </a:prstGeom>
          <a:noFill/>
          <a:ln>
            <a:noFill/>
          </a:ln>
        </p:spPr>
      </p:pic>
      <p:sp>
        <p:nvSpPr>
          <p:cNvPr id="4096" name="Google Shape;4096;p92"/>
          <p:cNvSpPr txBox="1"/>
          <p:nvPr/>
        </p:nvSpPr>
        <p:spPr>
          <a:xfrm>
            <a:off x="887700" y="1795550"/>
            <a:ext cx="3684300" cy="149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You’ll receive a confirmation message</a:t>
            </a:r>
            <a:endParaRPr sz="1200">
              <a:solidFill>
                <a:srgbClr val="7C868F"/>
              </a:solidFill>
              <a:latin typeface="Inter"/>
              <a:ea typeface="Inter"/>
              <a:cs typeface="Inter"/>
              <a:sym typeface="Inter"/>
            </a:endParaRPr>
          </a:p>
        </p:txBody>
      </p:sp>
      <p:sp>
        <p:nvSpPr>
          <p:cNvPr id="4097" name="Google Shape;4097;p92"/>
          <p:cNvSpPr/>
          <p:nvPr/>
        </p:nvSpPr>
        <p:spPr>
          <a:xfrm>
            <a:off x="457750" y="1806950"/>
            <a:ext cx="375000" cy="375000"/>
          </a:xfrm>
          <a:prstGeom prst="ellipse">
            <a:avLst/>
          </a:prstGeom>
          <a:solidFill>
            <a:srgbClr val="00C7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8</a:t>
            </a:r>
            <a:endParaRPr/>
          </a:p>
        </p:txBody>
      </p:sp>
      <p:sp>
        <p:nvSpPr>
          <p:cNvPr id="4098" name="Google Shape;4098;p92"/>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0"/>
              </a:spcAft>
              <a:buNone/>
            </a:pPr>
            <a:endParaRPr sz="1200">
              <a:solidFill>
                <a:srgbClr val="253746"/>
              </a:solidFill>
              <a:latin typeface="Inter"/>
              <a:ea typeface="Inter"/>
              <a:cs typeface="Inter"/>
              <a:sym typeface="Inter"/>
            </a:endParaRPr>
          </a:p>
        </p:txBody>
      </p:sp>
      <p:sp>
        <p:nvSpPr>
          <p:cNvPr id="4099" name="Google Shape;4099;p92"/>
          <p:cNvSpPr/>
          <p:nvPr/>
        </p:nvSpPr>
        <p:spPr>
          <a:xfrm rot="10800000">
            <a:off x="5675975" y="107973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03"/>
        <p:cNvGrpSpPr/>
        <p:nvPr/>
      </p:nvGrpSpPr>
      <p:grpSpPr>
        <a:xfrm>
          <a:off x="0" y="0"/>
          <a:ext cx="0" cy="0"/>
          <a:chOff x="0" y="0"/>
          <a:chExt cx="0" cy="0"/>
        </a:xfrm>
      </p:grpSpPr>
      <p:sp>
        <p:nvSpPr>
          <p:cNvPr id="4104" name="Google Shape;4104;p93"/>
          <p:cNvSpPr txBox="1"/>
          <p:nvPr/>
        </p:nvSpPr>
        <p:spPr>
          <a:xfrm>
            <a:off x="311700" y="4543425"/>
            <a:ext cx="1212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dk2"/>
              </a:solidFill>
              <a:latin typeface="Inter Medium"/>
              <a:ea typeface="Inter Medium"/>
              <a:cs typeface="Inter Medium"/>
              <a:sym typeface="Inter Medium"/>
            </a:endParaRPr>
          </a:p>
        </p:txBody>
      </p:sp>
      <p:sp>
        <p:nvSpPr>
          <p:cNvPr id="4105" name="Google Shape;4105;p93"/>
          <p:cNvSpPr txBox="1"/>
          <p:nvPr/>
        </p:nvSpPr>
        <p:spPr>
          <a:xfrm>
            <a:off x="3117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106" name="Google Shape;4106;p93"/>
          <p:cNvSpPr txBox="1">
            <a:spLocks noGrp="1"/>
          </p:cNvSpPr>
          <p:nvPr>
            <p:ph type="ctrTitle"/>
          </p:nvPr>
        </p:nvSpPr>
        <p:spPr>
          <a:xfrm>
            <a:off x="311700" y="1643525"/>
            <a:ext cx="4545300" cy="2132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000"/>
              <a:t>How to use the EOB Smart Scan feature</a:t>
            </a:r>
            <a:endParaRPr sz="4000"/>
          </a:p>
        </p:txBody>
      </p:sp>
      <p:sp>
        <p:nvSpPr>
          <p:cNvPr id="4107" name="Google Shape;4107;p93"/>
          <p:cNvSpPr txBox="1">
            <a:spLocks noGrp="1"/>
          </p:cNvSpPr>
          <p:nvPr>
            <p:ph type="sldNum" idx="4294967295"/>
          </p:nvPr>
        </p:nvSpPr>
        <p:spPr>
          <a:xfrm>
            <a:off x="8671884" y="474990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44</a:t>
            </a:fld>
            <a:endParaRPr/>
          </a:p>
        </p:txBody>
      </p:sp>
      <p:pic>
        <p:nvPicPr>
          <p:cNvPr id="4108" name="Google Shape;4108;p93"/>
          <p:cNvPicPr preferRelativeResize="0"/>
          <p:nvPr/>
        </p:nvPicPr>
        <p:blipFill>
          <a:blip r:embed="rId3">
            <a:alphaModFix/>
          </a:blip>
          <a:stretch>
            <a:fillRect/>
          </a:stretch>
        </p:blipFill>
        <p:spPr>
          <a:xfrm>
            <a:off x="5447105" y="0"/>
            <a:ext cx="3696891" cy="51435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12"/>
        <p:cNvGrpSpPr/>
        <p:nvPr/>
      </p:nvGrpSpPr>
      <p:grpSpPr>
        <a:xfrm>
          <a:off x="0" y="0"/>
          <a:ext cx="0" cy="0"/>
          <a:chOff x="0" y="0"/>
          <a:chExt cx="0" cy="0"/>
        </a:xfrm>
      </p:grpSpPr>
      <p:sp>
        <p:nvSpPr>
          <p:cNvPr id="4113" name="Google Shape;4113;p94"/>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94"/>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94"/>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16" name="Google Shape;4116;p94"/>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17" name="Google Shape;4117;p94"/>
          <p:cNvPicPr preferRelativeResize="0"/>
          <p:nvPr/>
        </p:nvPicPr>
        <p:blipFill>
          <a:blip r:embed="rId3">
            <a:alphaModFix/>
          </a:blip>
          <a:stretch>
            <a:fillRect/>
          </a:stretch>
        </p:blipFill>
        <p:spPr>
          <a:xfrm>
            <a:off x="5907024" y="667512"/>
            <a:ext cx="2103120" cy="3733039"/>
          </a:xfrm>
          <a:prstGeom prst="rect">
            <a:avLst/>
          </a:prstGeom>
          <a:noFill/>
          <a:ln>
            <a:noFill/>
          </a:ln>
        </p:spPr>
      </p:pic>
      <p:sp>
        <p:nvSpPr>
          <p:cNvPr id="4118" name="Google Shape;4118;p94"/>
          <p:cNvSpPr/>
          <p:nvPr/>
        </p:nvSpPr>
        <p:spPr>
          <a:xfrm rot="10800000">
            <a:off x="5091975" y="24249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94"/>
          <p:cNvSpPr txBox="1"/>
          <p:nvPr/>
        </p:nvSpPr>
        <p:spPr>
          <a:xfrm>
            <a:off x="887700" y="1795550"/>
            <a:ext cx="3684300" cy="612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Select “Start Scanning”</a:t>
            </a:r>
            <a:endParaRPr sz="1200">
              <a:solidFill>
                <a:srgbClr val="7C868F"/>
              </a:solidFill>
              <a:latin typeface="Inter"/>
              <a:ea typeface="Inter"/>
              <a:cs typeface="Inter"/>
              <a:sym typeface="Inter"/>
            </a:endParaRPr>
          </a:p>
        </p:txBody>
      </p:sp>
      <p:sp>
        <p:nvSpPr>
          <p:cNvPr id="4120" name="Google Shape;4120;p94"/>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1</a:t>
            </a:r>
            <a:endParaRPr/>
          </a:p>
        </p:txBody>
      </p:sp>
      <p:sp>
        <p:nvSpPr>
          <p:cNvPr id="4121" name="Google Shape;4121;p94"/>
          <p:cNvSpPr txBox="1"/>
          <p:nvPr/>
        </p:nvSpPr>
        <p:spPr>
          <a:xfrm>
            <a:off x="1229850" y="2408450"/>
            <a:ext cx="3000000" cy="8898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Take a photo </a:t>
            </a:r>
            <a:endParaRPr sz="1200">
              <a:solidFill>
                <a:srgbClr val="253746"/>
              </a:solidFill>
              <a:latin typeface="Inter"/>
              <a:ea typeface="Inter"/>
              <a:cs typeface="Inter"/>
              <a:sym typeface="Inter"/>
            </a:endParaRPr>
          </a:p>
          <a:p>
            <a:pPr marL="219456" lvl="0" indent="-185928" algn="l" rtl="0">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Upload existing photo </a:t>
            </a:r>
            <a:endParaRPr sz="1200">
              <a:solidFill>
                <a:srgbClr val="253746"/>
              </a:solidFill>
              <a:latin typeface="Inter"/>
              <a:ea typeface="Inter"/>
              <a:cs typeface="Inter"/>
              <a:sym typeface="Inte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25"/>
        <p:cNvGrpSpPr/>
        <p:nvPr/>
      </p:nvGrpSpPr>
      <p:grpSpPr>
        <a:xfrm>
          <a:off x="0" y="0"/>
          <a:ext cx="0" cy="0"/>
          <a:chOff x="0" y="0"/>
          <a:chExt cx="0" cy="0"/>
        </a:xfrm>
      </p:grpSpPr>
      <p:sp>
        <p:nvSpPr>
          <p:cNvPr id="4126" name="Google Shape;4126;p95"/>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95"/>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95"/>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use the EOB Smart Scan feature </a:t>
            </a:r>
            <a:endParaRPr/>
          </a:p>
        </p:txBody>
      </p:sp>
      <p:sp>
        <p:nvSpPr>
          <p:cNvPr id="4129" name="Google Shape;4129;p95"/>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30" name="Google Shape;4130;p95"/>
          <p:cNvPicPr preferRelativeResize="0"/>
          <p:nvPr/>
        </p:nvPicPr>
        <p:blipFill rotWithShape="1">
          <a:blip r:embed="rId3">
            <a:alphaModFix/>
          </a:blip>
          <a:srcRect t="-2839" r="-10" b="23291"/>
          <a:stretch/>
        </p:blipFill>
        <p:spPr>
          <a:xfrm>
            <a:off x="5903700" y="651075"/>
            <a:ext cx="2103100" cy="3776251"/>
          </a:xfrm>
          <a:prstGeom prst="rect">
            <a:avLst/>
          </a:prstGeom>
          <a:noFill/>
          <a:ln>
            <a:noFill/>
          </a:ln>
        </p:spPr>
      </p:pic>
      <p:sp>
        <p:nvSpPr>
          <p:cNvPr id="4131" name="Google Shape;4131;p95"/>
          <p:cNvSpPr txBox="1"/>
          <p:nvPr/>
        </p:nvSpPr>
        <p:spPr>
          <a:xfrm>
            <a:off x="887700" y="1795550"/>
            <a:ext cx="3684300" cy="612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Select the type of EOB</a:t>
            </a:r>
            <a:endParaRPr sz="1200">
              <a:solidFill>
                <a:srgbClr val="7C868F"/>
              </a:solidFill>
              <a:latin typeface="Inter"/>
              <a:ea typeface="Inter"/>
              <a:cs typeface="Inter"/>
              <a:sym typeface="Inter"/>
            </a:endParaRPr>
          </a:p>
        </p:txBody>
      </p:sp>
      <p:sp>
        <p:nvSpPr>
          <p:cNvPr id="4132" name="Google Shape;4132;p95"/>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2</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36"/>
        <p:cNvGrpSpPr/>
        <p:nvPr/>
      </p:nvGrpSpPr>
      <p:grpSpPr>
        <a:xfrm>
          <a:off x="0" y="0"/>
          <a:ext cx="0" cy="0"/>
          <a:chOff x="0" y="0"/>
          <a:chExt cx="0" cy="0"/>
        </a:xfrm>
      </p:grpSpPr>
      <p:sp>
        <p:nvSpPr>
          <p:cNvPr id="4137" name="Google Shape;4137;p96"/>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96"/>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96"/>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40" name="Google Shape;4140;p96"/>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41" name="Google Shape;4141;p96"/>
          <p:cNvPicPr preferRelativeResize="0"/>
          <p:nvPr/>
        </p:nvPicPr>
        <p:blipFill rotWithShape="1">
          <a:blip r:embed="rId3">
            <a:alphaModFix/>
          </a:blip>
          <a:srcRect t="-2839" r="-10" b="23291"/>
          <a:stretch/>
        </p:blipFill>
        <p:spPr>
          <a:xfrm>
            <a:off x="5903700" y="651075"/>
            <a:ext cx="2103100" cy="3776251"/>
          </a:xfrm>
          <a:prstGeom prst="rect">
            <a:avLst/>
          </a:prstGeom>
          <a:noFill/>
          <a:ln>
            <a:noFill/>
          </a:ln>
        </p:spPr>
      </p:pic>
      <p:pic>
        <p:nvPicPr>
          <p:cNvPr id="4142" name="Google Shape;4142;p96"/>
          <p:cNvPicPr preferRelativeResize="0"/>
          <p:nvPr/>
        </p:nvPicPr>
        <p:blipFill rotWithShape="1">
          <a:blip r:embed="rId4">
            <a:alphaModFix/>
          </a:blip>
          <a:srcRect t="3794" b="26587"/>
          <a:stretch/>
        </p:blipFill>
        <p:spPr>
          <a:xfrm>
            <a:off x="5903688" y="978408"/>
            <a:ext cx="2103120" cy="3312415"/>
          </a:xfrm>
          <a:prstGeom prst="rect">
            <a:avLst/>
          </a:prstGeom>
          <a:noFill/>
          <a:ln>
            <a:noFill/>
          </a:ln>
        </p:spPr>
      </p:pic>
      <p:sp>
        <p:nvSpPr>
          <p:cNvPr id="4143" name="Google Shape;4143;p96"/>
          <p:cNvSpPr txBox="1"/>
          <p:nvPr/>
        </p:nvSpPr>
        <p:spPr>
          <a:xfrm>
            <a:off x="887700" y="1795550"/>
            <a:ext cx="3684300" cy="612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Select your insurance carrier</a:t>
            </a:r>
            <a:endParaRPr sz="1200">
              <a:solidFill>
                <a:srgbClr val="7C868F"/>
              </a:solidFill>
              <a:latin typeface="Inter"/>
              <a:ea typeface="Inter"/>
              <a:cs typeface="Inter"/>
              <a:sym typeface="Inter"/>
            </a:endParaRPr>
          </a:p>
        </p:txBody>
      </p:sp>
      <p:sp>
        <p:nvSpPr>
          <p:cNvPr id="4144" name="Google Shape;4144;p96"/>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3</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48"/>
        <p:cNvGrpSpPr/>
        <p:nvPr/>
      </p:nvGrpSpPr>
      <p:grpSpPr>
        <a:xfrm>
          <a:off x="0" y="0"/>
          <a:ext cx="0" cy="0"/>
          <a:chOff x="0" y="0"/>
          <a:chExt cx="0" cy="0"/>
        </a:xfrm>
      </p:grpSpPr>
      <p:sp>
        <p:nvSpPr>
          <p:cNvPr id="4149" name="Google Shape;4149;p97"/>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97"/>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97"/>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52" name="Google Shape;4152;p97"/>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53" name="Google Shape;4153;p97"/>
          <p:cNvPicPr preferRelativeResize="0"/>
          <p:nvPr/>
        </p:nvPicPr>
        <p:blipFill rotWithShape="1">
          <a:blip r:embed="rId3">
            <a:alphaModFix/>
          </a:blip>
          <a:srcRect t="-2839" r="-10" b="23291"/>
          <a:stretch/>
        </p:blipFill>
        <p:spPr>
          <a:xfrm>
            <a:off x="5903700" y="651075"/>
            <a:ext cx="2103100" cy="3776251"/>
          </a:xfrm>
          <a:prstGeom prst="rect">
            <a:avLst/>
          </a:prstGeom>
          <a:noFill/>
          <a:ln>
            <a:noFill/>
          </a:ln>
        </p:spPr>
      </p:pic>
      <p:pic>
        <p:nvPicPr>
          <p:cNvPr id="4154" name="Google Shape;4154;p97"/>
          <p:cNvPicPr preferRelativeResize="0"/>
          <p:nvPr/>
        </p:nvPicPr>
        <p:blipFill rotWithShape="1">
          <a:blip r:embed="rId4">
            <a:alphaModFix/>
          </a:blip>
          <a:srcRect t="4321" b="25758"/>
          <a:stretch/>
        </p:blipFill>
        <p:spPr>
          <a:xfrm>
            <a:off x="5903700" y="976625"/>
            <a:ext cx="2103100" cy="3323325"/>
          </a:xfrm>
          <a:prstGeom prst="rect">
            <a:avLst/>
          </a:prstGeom>
          <a:noFill/>
          <a:ln>
            <a:noFill/>
          </a:ln>
        </p:spPr>
      </p:pic>
      <p:pic>
        <p:nvPicPr>
          <p:cNvPr id="4155" name="Google Shape;4155;p97"/>
          <p:cNvPicPr preferRelativeResize="0"/>
          <p:nvPr/>
        </p:nvPicPr>
        <p:blipFill rotWithShape="1">
          <a:blip r:embed="rId4">
            <a:alphaModFix/>
          </a:blip>
          <a:srcRect t="20544" b="9530"/>
          <a:stretch/>
        </p:blipFill>
        <p:spPr>
          <a:xfrm>
            <a:off x="5903700" y="1190125"/>
            <a:ext cx="2103100" cy="3323325"/>
          </a:xfrm>
          <a:prstGeom prst="rect">
            <a:avLst/>
          </a:prstGeom>
          <a:noFill/>
          <a:ln>
            <a:noFill/>
          </a:ln>
        </p:spPr>
      </p:pic>
      <p:sp>
        <p:nvSpPr>
          <p:cNvPr id="4156" name="Google Shape;4156;p97"/>
          <p:cNvSpPr/>
          <p:nvPr/>
        </p:nvSpPr>
        <p:spPr>
          <a:xfrm rot="10800000">
            <a:off x="5103325" y="122321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97"/>
          <p:cNvSpPr txBox="1"/>
          <p:nvPr/>
        </p:nvSpPr>
        <p:spPr>
          <a:xfrm>
            <a:off x="887700" y="1795550"/>
            <a:ext cx="3684300" cy="612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Select “Add Pages”</a:t>
            </a:r>
            <a:endParaRPr sz="1200">
              <a:solidFill>
                <a:srgbClr val="7C868F"/>
              </a:solidFill>
              <a:latin typeface="Inter"/>
              <a:ea typeface="Inter"/>
              <a:cs typeface="Inter"/>
              <a:sym typeface="Inter"/>
            </a:endParaRPr>
          </a:p>
        </p:txBody>
      </p:sp>
      <p:sp>
        <p:nvSpPr>
          <p:cNvPr id="4158" name="Google Shape;4158;p97"/>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4</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62"/>
        <p:cNvGrpSpPr/>
        <p:nvPr/>
      </p:nvGrpSpPr>
      <p:grpSpPr>
        <a:xfrm>
          <a:off x="0" y="0"/>
          <a:ext cx="0" cy="0"/>
          <a:chOff x="0" y="0"/>
          <a:chExt cx="0" cy="0"/>
        </a:xfrm>
      </p:grpSpPr>
      <p:sp>
        <p:nvSpPr>
          <p:cNvPr id="4163" name="Google Shape;4163;p98"/>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98"/>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98"/>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66" name="Google Shape;4166;p98"/>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67" name="Google Shape;4167;p98"/>
          <p:cNvPicPr preferRelativeResize="0"/>
          <p:nvPr/>
        </p:nvPicPr>
        <p:blipFill rotWithShape="1">
          <a:blip r:embed="rId3">
            <a:alphaModFix/>
          </a:blip>
          <a:srcRect t="-2839" r="-10" b="23291"/>
          <a:stretch/>
        </p:blipFill>
        <p:spPr>
          <a:xfrm>
            <a:off x="5903700" y="651075"/>
            <a:ext cx="2103100" cy="3776251"/>
          </a:xfrm>
          <a:prstGeom prst="rect">
            <a:avLst/>
          </a:prstGeom>
          <a:noFill/>
          <a:ln>
            <a:noFill/>
          </a:ln>
        </p:spPr>
      </p:pic>
      <p:pic>
        <p:nvPicPr>
          <p:cNvPr id="4168" name="Google Shape;4168;p98"/>
          <p:cNvPicPr preferRelativeResize="0"/>
          <p:nvPr/>
        </p:nvPicPr>
        <p:blipFill rotWithShape="1">
          <a:blip r:embed="rId4">
            <a:alphaModFix/>
          </a:blip>
          <a:srcRect t="20544" b="9530"/>
          <a:stretch/>
        </p:blipFill>
        <p:spPr>
          <a:xfrm>
            <a:off x="5903700" y="1190125"/>
            <a:ext cx="2103100" cy="3323325"/>
          </a:xfrm>
          <a:prstGeom prst="rect">
            <a:avLst/>
          </a:prstGeom>
          <a:noFill/>
          <a:ln>
            <a:noFill/>
          </a:ln>
        </p:spPr>
      </p:pic>
      <p:pic>
        <p:nvPicPr>
          <p:cNvPr id="4169" name="Google Shape;4169;p98"/>
          <p:cNvPicPr preferRelativeResize="0"/>
          <p:nvPr/>
        </p:nvPicPr>
        <p:blipFill>
          <a:blip r:embed="rId5">
            <a:alphaModFix/>
          </a:blip>
          <a:stretch>
            <a:fillRect/>
          </a:stretch>
        </p:blipFill>
        <p:spPr>
          <a:xfrm>
            <a:off x="6258100" y="1791900"/>
            <a:ext cx="1394296" cy="1494600"/>
          </a:xfrm>
          <a:prstGeom prst="rect">
            <a:avLst/>
          </a:prstGeom>
          <a:noFill/>
          <a:ln>
            <a:noFill/>
          </a:ln>
        </p:spPr>
      </p:pic>
      <p:sp>
        <p:nvSpPr>
          <p:cNvPr id="4170" name="Google Shape;4170;p98"/>
          <p:cNvSpPr txBox="1"/>
          <p:nvPr/>
        </p:nvSpPr>
        <p:spPr>
          <a:xfrm>
            <a:off x="887700" y="1795550"/>
            <a:ext cx="3684300" cy="612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Choose upload method </a:t>
            </a:r>
            <a:endParaRPr sz="1200">
              <a:solidFill>
                <a:srgbClr val="7C868F"/>
              </a:solidFill>
              <a:latin typeface="Inter"/>
              <a:ea typeface="Inter"/>
              <a:cs typeface="Inter"/>
              <a:sym typeface="Inter"/>
            </a:endParaRPr>
          </a:p>
        </p:txBody>
      </p:sp>
      <p:sp>
        <p:nvSpPr>
          <p:cNvPr id="4171" name="Google Shape;4171;p98"/>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5</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468"/>
        <p:cNvGrpSpPr/>
        <p:nvPr/>
      </p:nvGrpSpPr>
      <p:grpSpPr>
        <a:xfrm>
          <a:off x="0" y="0"/>
          <a:ext cx="0" cy="0"/>
          <a:chOff x="0" y="0"/>
          <a:chExt cx="0" cy="0"/>
        </a:xfrm>
      </p:grpSpPr>
      <p:sp>
        <p:nvSpPr>
          <p:cNvPr id="3469" name="Google Shape;3469;p54"/>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470" name="Google Shape;3470;p54"/>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3471" name="Google Shape;3471;p54"/>
          <p:cNvPicPr preferRelativeResize="0"/>
          <p:nvPr/>
        </p:nvPicPr>
        <p:blipFill rotWithShape="1">
          <a:blip r:embed="rId4">
            <a:alphaModFix/>
          </a:blip>
          <a:srcRect l="24807" t="22800" r="25399" b="11109"/>
          <a:stretch/>
        </p:blipFill>
        <p:spPr>
          <a:xfrm>
            <a:off x="1796900" y="1162100"/>
            <a:ext cx="5550202" cy="3717750"/>
          </a:xfrm>
          <a:prstGeom prst="rect">
            <a:avLst/>
          </a:prstGeom>
          <a:noFill/>
          <a:ln>
            <a:noFill/>
          </a:ln>
          <a:effectLst>
            <a:outerShdw blurRad="57150" dist="19050" dir="5400000" algn="bl" rotWithShape="0">
              <a:srgbClr val="000000">
                <a:alpha val="50000"/>
              </a:srgbClr>
            </a:outerShdw>
          </a:effectLst>
        </p:spPr>
      </p:pic>
      <p:sp>
        <p:nvSpPr>
          <p:cNvPr id="3472" name="Google Shape;3472;p54"/>
          <p:cNvSpPr/>
          <p:nvPr/>
        </p:nvSpPr>
        <p:spPr>
          <a:xfrm rot="10800000">
            <a:off x="1139213" y="2798376"/>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75"/>
        <p:cNvGrpSpPr/>
        <p:nvPr/>
      </p:nvGrpSpPr>
      <p:grpSpPr>
        <a:xfrm>
          <a:off x="0" y="0"/>
          <a:ext cx="0" cy="0"/>
          <a:chOff x="0" y="0"/>
          <a:chExt cx="0" cy="0"/>
        </a:xfrm>
      </p:grpSpPr>
      <p:sp>
        <p:nvSpPr>
          <p:cNvPr id="4176" name="Google Shape;4176;p99"/>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99"/>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99"/>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79" name="Google Shape;4179;p99"/>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80" name="Google Shape;4180;p99"/>
          <p:cNvPicPr preferRelativeResize="0"/>
          <p:nvPr/>
        </p:nvPicPr>
        <p:blipFill rotWithShape="1">
          <a:blip r:embed="rId3">
            <a:alphaModFix/>
          </a:blip>
          <a:srcRect t="-2839" r="-10" b="23291"/>
          <a:stretch/>
        </p:blipFill>
        <p:spPr>
          <a:xfrm>
            <a:off x="5903700" y="651075"/>
            <a:ext cx="2103100" cy="3776251"/>
          </a:xfrm>
          <a:prstGeom prst="rect">
            <a:avLst/>
          </a:prstGeom>
          <a:noFill/>
          <a:ln>
            <a:noFill/>
          </a:ln>
        </p:spPr>
      </p:pic>
      <p:pic>
        <p:nvPicPr>
          <p:cNvPr id="4181" name="Google Shape;4181;p99"/>
          <p:cNvPicPr preferRelativeResize="0"/>
          <p:nvPr/>
        </p:nvPicPr>
        <p:blipFill rotWithShape="1">
          <a:blip r:embed="rId4">
            <a:alphaModFix/>
          </a:blip>
          <a:srcRect t="4845" b="26131"/>
          <a:stretch/>
        </p:blipFill>
        <p:spPr>
          <a:xfrm>
            <a:off x="5903700" y="1020025"/>
            <a:ext cx="2103100" cy="3279923"/>
          </a:xfrm>
          <a:prstGeom prst="rect">
            <a:avLst/>
          </a:prstGeom>
          <a:noFill/>
          <a:ln>
            <a:noFill/>
          </a:ln>
        </p:spPr>
      </p:pic>
      <p:sp>
        <p:nvSpPr>
          <p:cNvPr id="4182" name="Google Shape;4182;p99"/>
          <p:cNvSpPr/>
          <p:nvPr/>
        </p:nvSpPr>
        <p:spPr>
          <a:xfrm rot="10800000">
            <a:off x="5070275" y="17832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99"/>
          <p:cNvSpPr txBox="1"/>
          <p:nvPr/>
        </p:nvSpPr>
        <p:spPr>
          <a:xfrm>
            <a:off x="887700" y="1795550"/>
            <a:ext cx="3684300" cy="612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Select “Add Pages” if necessary </a:t>
            </a:r>
            <a:endParaRPr sz="1200">
              <a:solidFill>
                <a:srgbClr val="7C868F"/>
              </a:solidFill>
              <a:latin typeface="Inter"/>
              <a:ea typeface="Inter"/>
              <a:cs typeface="Inter"/>
              <a:sym typeface="Inter"/>
            </a:endParaRPr>
          </a:p>
        </p:txBody>
      </p:sp>
      <p:sp>
        <p:nvSpPr>
          <p:cNvPr id="4184" name="Google Shape;4184;p99"/>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6</a:t>
            </a:r>
            <a:endParaRPr/>
          </a:p>
        </p:txBody>
      </p:sp>
      <p:sp>
        <p:nvSpPr>
          <p:cNvPr id="4185" name="Google Shape;4185;p99"/>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Repeat previous step</a:t>
            </a:r>
            <a:endParaRPr sz="1200">
              <a:solidFill>
                <a:srgbClr val="253746"/>
              </a:solidFill>
              <a:latin typeface="Inter"/>
              <a:ea typeface="Inter"/>
              <a:cs typeface="Inter"/>
              <a:sym typeface="Inte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89"/>
        <p:cNvGrpSpPr/>
        <p:nvPr/>
      </p:nvGrpSpPr>
      <p:grpSpPr>
        <a:xfrm>
          <a:off x="0" y="0"/>
          <a:ext cx="0" cy="0"/>
          <a:chOff x="0" y="0"/>
          <a:chExt cx="0" cy="0"/>
        </a:xfrm>
      </p:grpSpPr>
      <p:sp>
        <p:nvSpPr>
          <p:cNvPr id="4190" name="Google Shape;4190;p100"/>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00"/>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00"/>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93" name="Google Shape;4193;p100"/>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94" name="Google Shape;4194;p100"/>
          <p:cNvPicPr preferRelativeResize="0"/>
          <p:nvPr/>
        </p:nvPicPr>
        <p:blipFill rotWithShape="1">
          <a:blip r:embed="rId3">
            <a:alphaModFix/>
          </a:blip>
          <a:srcRect t="-2839" r="-10" b="23291"/>
          <a:stretch/>
        </p:blipFill>
        <p:spPr>
          <a:xfrm>
            <a:off x="5903700" y="651075"/>
            <a:ext cx="2103100" cy="3776251"/>
          </a:xfrm>
          <a:prstGeom prst="rect">
            <a:avLst/>
          </a:prstGeom>
          <a:noFill/>
          <a:ln>
            <a:noFill/>
          </a:ln>
        </p:spPr>
      </p:pic>
      <p:pic>
        <p:nvPicPr>
          <p:cNvPr id="4195" name="Google Shape;4195;p100"/>
          <p:cNvPicPr preferRelativeResize="0"/>
          <p:nvPr/>
        </p:nvPicPr>
        <p:blipFill rotWithShape="1">
          <a:blip r:embed="rId4">
            <a:alphaModFix/>
          </a:blip>
          <a:srcRect t="4845" b="26131"/>
          <a:stretch/>
        </p:blipFill>
        <p:spPr>
          <a:xfrm>
            <a:off x="5903700" y="1020025"/>
            <a:ext cx="2103100" cy="3279923"/>
          </a:xfrm>
          <a:prstGeom prst="rect">
            <a:avLst/>
          </a:prstGeom>
          <a:noFill/>
          <a:ln>
            <a:noFill/>
          </a:ln>
        </p:spPr>
      </p:pic>
      <p:sp>
        <p:nvSpPr>
          <p:cNvPr id="4196" name="Google Shape;4196;p100"/>
          <p:cNvSpPr/>
          <p:nvPr/>
        </p:nvSpPr>
        <p:spPr>
          <a:xfrm>
            <a:off x="7739675" y="34977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00"/>
          <p:cNvSpPr txBox="1"/>
          <p:nvPr/>
        </p:nvSpPr>
        <p:spPr>
          <a:xfrm>
            <a:off x="887700" y="1795550"/>
            <a:ext cx="3684300" cy="612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Select “Next” </a:t>
            </a:r>
            <a:endParaRPr sz="1200">
              <a:solidFill>
                <a:srgbClr val="7C868F"/>
              </a:solidFill>
              <a:latin typeface="Inter"/>
              <a:ea typeface="Inter"/>
              <a:cs typeface="Inter"/>
              <a:sym typeface="Inter"/>
            </a:endParaRPr>
          </a:p>
        </p:txBody>
      </p:sp>
      <p:sp>
        <p:nvSpPr>
          <p:cNvPr id="4198" name="Google Shape;4198;p100"/>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solidFill>
                  <a:srgbClr val="FFFFFF"/>
                </a:solidFill>
                <a:latin typeface="Inter"/>
                <a:ea typeface="Inter"/>
                <a:cs typeface="Inter"/>
                <a:sym typeface="Inter"/>
              </a:rPr>
              <a:t>7</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02"/>
        <p:cNvGrpSpPr/>
        <p:nvPr/>
      </p:nvGrpSpPr>
      <p:grpSpPr>
        <a:xfrm>
          <a:off x="0" y="0"/>
          <a:ext cx="0" cy="0"/>
          <a:chOff x="0" y="0"/>
          <a:chExt cx="0" cy="0"/>
        </a:xfrm>
      </p:grpSpPr>
      <p:sp>
        <p:nvSpPr>
          <p:cNvPr id="4203" name="Google Shape;4203;p101"/>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101"/>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101"/>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206" name="Google Shape;4206;p101"/>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07" name="Google Shape;4207;p101"/>
          <p:cNvPicPr preferRelativeResize="0"/>
          <p:nvPr/>
        </p:nvPicPr>
        <p:blipFill rotWithShape="1">
          <a:blip r:embed="rId3">
            <a:alphaModFix/>
          </a:blip>
          <a:srcRect t="-2839" r="-10" b="23291"/>
          <a:stretch/>
        </p:blipFill>
        <p:spPr>
          <a:xfrm>
            <a:off x="5903700" y="651075"/>
            <a:ext cx="2103100" cy="3776251"/>
          </a:xfrm>
          <a:prstGeom prst="rect">
            <a:avLst/>
          </a:prstGeom>
          <a:noFill/>
          <a:ln>
            <a:noFill/>
          </a:ln>
        </p:spPr>
      </p:pic>
      <p:pic>
        <p:nvPicPr>
          <p:cNvPr id="4208" name="Google Shape;4208;p101"/>
          <p:cNvPicPr preferRelativeResize="0"/>
          <p:nvPr/>
        </p:nvPicPr>
        <p:blipFill rotWithShape="1">
          <a:blip r:embed="rId4">
            <a:alphaModFix/>
          </a:blip>
          <a:srcRect t="4254" b="23511"/>
          <a:stretch/>
        </p:blipFill>
        <p:spPr>
          <a:xfrm>
            <a:off x="5903700" y="993850"/>
            <a:ext cx="2103100" cy="3433477"/>
          </a:xfrm>
          <a:prstGeom prst="rect">
            <a:avLst/>
          </a:prstGeom>
          <a:noFill/>
          <a:ln>
            <a:noFill/>
          </a:ln>
        </p:spPr>
      </p:pic>
      <p:sp>
        <p:nvSpPr>
          <p:cNvPr id="4209" name="Google Shape;4209;p101"/>
          <p:cNvSpPr/>
          <p:nvPr/>
        </p:nvSpPr>
        <p:spPr>
          <a:xfrm>
            <a:off x="7788175" y="37473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101"/>
          <p:cNvSpPr txBox="1"/>
          <p:nvPr/>
        </p:nvSpPr>
        <p:spPr>
          <a:xfrm>
            <a:off x="887700" y="1795550"/>
            <a:ext cx="3684300" cy="612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Review information </a:t>
            </a:r>
            <a:endParaRPr sz="1200">
              <a:solidFill>
                <a:srgbClr val="7C868F"/>
              </a:solidFill>
              <a:latin typeface="Inter"/>
              <a:ea typeface="Inter"/>
              <a:cs typeface="Inter"/>
              <a:sym typeface="Inter"/>
            </a:endParaRPr>
          </a:p>
        </p:txBody>
      </p:sp>
      <p:sp>
        <p:nvSpPr>
          <p:cNvPr id="4211" name="Google Shape;4211;p101"/>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8</a:t>
            </a:r>
            <a:endParaRPr/>
          </a:p>
        </p:txBody>
      </p:sp>
      <p:sp>
        <p:nvSpPr>
          <p:cNvPr id="4212" name="Google Shape;4212;p101"/>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Select “Next”</a:t>
            </a:r>
            <a:endParaRPr sz="1200">
              <a:solidFill>
                <a:srgbClr val="253746"/>
              </a:solidFill>
              <a:latin typeface="Inter"/>
              <a:ea typeface="Inter"/>
              <a:cs typeface="Inter"/>
              <a:sym typeface="Inte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16"/>
        <p:cNvGrpSpPr/>
        <p:nvPr/>
      </p:nvGrpSpPr>
      <p:grpSpPr>
        <a:xfrm>
          <a:off x="0" y="0"/>
          <a:ext cx="0" cy="0"/>
          <a:chOff x="0" y="0"/>
          <a:chExt cx="0" cy="0"/>
        </a:xfrm>
      </p:grpSpPr>
      <p:sp>
        <p:nvSpPr>
          <p:cNvPr id="4217" name="Google Shape;4217;p102"/>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02"/>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102"/>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220" name="Google Shape;4220;p102"/>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21" name="Google Shape;4221;p102"/>
          <p:cNvPicPr preferRelativeResize="0"/>
          <p:nvPr/>
        </p:nvPicPr>
        <p:blipFill rotWithShape="1">
          <a:blip r:embed="rId3">
            <a:alphaModFix/>
          </a:blip>
          <a:srcRect t="-2839" r="-10" b="23291"/>
          <a:stretch/>
        </p:blipFill>
        <p:spPr>
          <a:xfrm>
            <a:off x="5903700" y="651075"/>
            <a:ext cx="2103100" cy="3776251"/>
          </a:xfrm>
          <a:prstGeom prst="rect">
            <a:avLst/>
          </a:prstGeom>
          <a:noFill/>
          <a:ln>
            <a:noFill/>
          </a:ln>
        </p:spPr>
      </p:pic>
      <p:pic>
        <p:nvPicPr>
          <p:cNvPr id="4222" name="Google Shape;4222;p102"/>
          <p:cNvPicPr preferRelativeResize="0"/>
          <p:nvPr/>
        </p:nvPicPr>
        <p:blipFill rotWithShape="1">
          <a:blip r:embed="rId4">
            <a:alphaModFix/>
          </a:blip>
          <a:srcRect t="4094" b="23567"/>
          <a:stretch/>
        </p:blipFill>
        <p:spPr>
          <a:xfrm>
            <a:off x="5903700" y="987475"/>
            <a:ext cx="2103100" cy="3439852"/>
          </a:xfrm>
          <a:prstGeom prst="rect">
            <a:avLst/>
          </a:prstGeom>
          <a:noFill/>
          <a:ln>
            <a:noFill/>
          </a:ln>
        </p:spPr>
      </p:pic>
      <p:sp>
        <p:nvSpPr>
          <p:cNvPr id="4223" name="Google Shape;4223;p102"/>
          <p:cNvSpPr/>
          <p:nvPr/>
        </p:nvSpPr>
        <p:spPr>
          <a:xfrm rot="10800000">
            <a:off x="4972500" y="9874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02"/>
          <p:cNvSpPr txBox="1"/>
          <p:nvPr/>
        </p:nvSpPr>
        <p:spPr>
          <a:xfrm>
            <a:off x="887700" y="1795550"/>
            <a:ext cx="3684300" cy="61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If information is missing an error icon will appear </a:t>
            </a:r>
            <a:endParaRPr sz="1600">
              <a:solidFill>
                <a:srgbClr val="7C868F"/>
              </a:solidFill>
              <a:latin typeface="Inter"/>
              <a:ea typeface="Inter"/>
              <a:cs typeface="Inter"/>
              <a:sym typeface="Inter"/>
            </a:endParaRPr>
          </a:p>
        </p:txBody>
      </p:sp>
      <p:sp>
        <p:nvSpPr>
          <p:cNvPr id="4225" name="Google Shape;4225;p102"/>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9</a:t>
            </a:r>
            <a:endParaRPr/>
          </a:p>
        </p:txBody>
      </p:sp>
      <p:sp>
        <p:nvSpPr>
          <p:cNvPr id="4226" name="Google Shape;4226;p102"/>
          <p:cNvSpPr/>
          <p:nvPr/>
        </p:nvSpPr>
        <p:spPr>
          <a:xfrm>
            <a:off x="7954750" y="1754274"/>
            <a:ext cx="427200" cy="2043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02"/>
          <p:cNvSpPr/>
          <p:nvPr/>
        </p:nvSpPr>
        <p:spPr>
          <a:xfrm>
            <a:off x="7954750" y="2027486"/>
            <a:ext cx="427200" cy="2043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02"/>
          <p:cNvSpPr/>
          <p:nvPr/>
        </p:nvSpPr>
        <p:spPr>
          <a:xfrm>
            <a:off x="7954756" y="2300674"/>
            <a:ext cx="427200" cy="2043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32"/>
        <p:cNvGrpSpPr/>
        <p:nvPr/>
      </p:nvGrpSpPr>
      <p:grpSpPr>
        <a:xfrm>
          <a:off x="0" y="0"/>
          <a:ext cx="0" cy="0"/>
          <a:chOff x="0" y="0"/>
          <a:chExt cx="0" cy="0"/>
        </a:xfrm>
      </p:grpSpPr>
      <p:sp>
        <p:nvSpPr>
          <p:cNvPr id="4233" name="Google Shape;4233;p103"/>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03"/>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03"/>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236" name="Google Shape;4236;p103"/>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37" name="Google Shape;4237;p103"/>
          <p:cNvPicPr preferRelativeResize="0"/>
          <p:nvPr/>
        </p:nvPicPr>
        <p:blipFill rotWithShape="1">
          <a:blip r:embed="rId3">
            <a:alphaModFix/>
          </a:blip>
          <a:srcRect t="-2839" r="-10" b="23291"/>
          <a:stretch/>
        </p:blipFill>
        <p:spPr>
          <a:xfrm>
            <a:off x="5903700" y="651075"/>
            <a:ext cx="2103100" cy="3776251"/>
          </a:xfrm>
          <a:prstGeom prst="rect">
            <a:avLst/>
          </a:prstGeom>
          <a:noFill/>
          <a:ln>
            <a:noFill/>
          </a:ln>
        </p:spPr>
      </p:pic>
      <p:pic>
        <p:nvPicPr>
          <p:cNvPr id="4238" name="Google Shape;4238;p103"/>
          <p:cNvPicPr preferRelativeResize="0"/>
          <p:nvPr/>
        </p:nvPicPr>
        <p:blipFill rotWithShape="1">
          <a:blip r:embed="rId4">
            <a:alphaModFix/>
          </a:blip>
          <a:srcRect t="4094" b="23567"/>
          <a:stretch/>
        </p:blipFill>
        <p:spPr>
          <a:xfrm>
            <a:off x="5903700" y="987475"/>
            <a:ext cx="2103100" cy="3439852"/>
          </a:xfrm>
          <a:prstGeom prst="rect">
            <a:avLst/>
          </a:prstGeom>
          <a:noFill/>
          <a:ln>
            <a:noFill/>
          </a:ln>
        </p:spPr>
      </p:pic>
      <p:sp>
        <p:nvSpPr>
          <p:cNvPr id="4239" name="Google Shape;4239;p103"/>
          <p:cNvSpPr/>
          <p:nvPr/>
        </p:nvSpPr>
        <p:spPr>
          <a:xfrm>
            <a:off x="7907525" y="11647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03"/>
          <p:cNvSpPr txBox="1"/>
          <p:nvPr/>
        </p:nvSpPr>
        <p:spPr>
          <a:xfrm>
            <a:off x="887700" y="1795550"/>
            <a:ext cx="3652200" cy="149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rgbClr val="253746"/>
                </a:solidFill>
                <a:latin typeface="Inter"/>
                <a:ea typeface="Inter"/>
                <a:cs typeface="Inter"/>
                <a:sym typeface="Inter"/>
              </a:rPr>
              <a:t>If </a:t>
            </a:r>
            <a:endParaRPr sz="1600">
              <a:solidFill>
                <a:srgbClr val="253746"/>
              </a:solidFill>
              <a:latin typeface="Inter"/>
              <a:ea typeface="Inter"/>
              <a:cs typeface="Inter"/>
              <a:sym typeface="Inter"/>
            </a:endParaRPr>
          </a:p>
          <a:p>
            <a:pPr marL="0" lvl="0" indent="0" algn="l" rtl="0">
              <a:lnSpc>
                <a:spcPct val="115000"/>
              </a:lnSpc>
              <a:spcBef>
                <a:spcPts val="1200"/>
              </a:spcBef>
              <a:spcAft>
                <a:spcPts val="0"/>
              </a:spcAft>
              <a:buNone/>
            </a:pPr>
            <a:endParaRPr sz="1600">
              <a:solidFill>
                <a:srgbClr val="253746"/>
              </a:solidFill>
              <a:latin typeface="Inter"/>
              <a:ea typeface="Inter"/>
              <a:cs typeface="Inter"/>
              <a:sym typeface="Inter"/>
            </a:endParaRPr>
          </a:p>
          <a:p>
            <a:pPr marL="0" lvl="0" indent="0" algn="l" rtl="0">
              <a:lnSpc>
                <a:spcPct val="115000"/>
              </a:lnSpc>
              <a:spcBef>
                <a:spcPts val="1200"/>
              </a:spcBef>
              <a:spcAft>
                <a:spcPts val="0"/>
              </a:spcAft>
              <a:buNone/>
            </a:pPr>
            <a:endParaRPr sz="1600">
              <a:solidFill>
                <a:srgbClr val="253746"/>
              </a:solidFill>
              <a:latin typeface="Inter"/>
              <a:ea typeface="Inter"/>
              <a:cs typeface="Inter"/>
              <a:sym typeface="Inter"/>
            </a:endParaRPr>
          </a:p>
          <a:p>
            <a:pPr marL="0" lvl="0" indent="0" algn="l" rtl="0">
              <a:lnSpc>
                <a:spcPct val="95000"/>
              </a:lnSpc>
              <a:spcBef>
                <a:spcPts val="1200"/>
              </a:spcBef>
              <a:spcAft>
                <a:spcPts val="0"/>
              </a:spcAft>
              <a:buNone/>
            </a:pPr>
            <a:endParaRPr sz="1600">
              <a:solidFill>
                <a:srgbClr val="253746"/>
              </a:solidFill>
              <a:latin typeface="Inter"/>
              <a:ea typeface="Inter"/>
              <a:cs typeface="Inter"/>
              <a:sym typeface="Inter"/>
            </a:endParaRPr>
          </a:p>
          <a:p>
            <a:pPr marL="0" lvl="0" indent="0" algn="l" rtl="0">
              <a:lnSpc>
                <a:spcPct val="95000"/>
              </a:lnSpc>
              <a:spcBef>
                <a:spcPts val="1200"/>
              </a:spcBef>
              <a:spcAft>
                <a:spcPts val="0"/>
              </a:spcAft>
              <a:buNone/>
            </a:pPr>
            <a:endParaRPr sz="1600">
              <a:solidFill>
                <a:srgbClr val="253746"/>
              </a:solidFill>
              <a:latin typeface="Inter"/>
              <a:ea typeface="Inter"/>
              <a:cs typeface="Inter"/>
              <a:sym typeface="Inter"/>
            </a:endParaRPr>
          </a:p>
          <a:p>
            <a:pPr marL="0" lvl="0" indent="0" algn="l" rtl="0">
              <a:lnSpc>
                <a:spcPct val="95000"/>
              </a:lnSpc>
              <a:spcBef>
                <a:spcPts val="1200"/>
              </a:spcBef>
              <a:spcAft>
                <a:spcPts val="0"/>
              </a:spcAft>
              <a:buNone/>
            </a:pPr>
            <a:endParaRPr sz="1600">
              <a:solidFill>
                <a:srgbClr val="253746"/>
              </a:solidFill>
              <a:latin typeface="Inter"/>
              <a:ea typeface="Inter"/>
              <a:cs typeface="Inter"/>
              <a:sym typeface="Inter"/>
            </a:endParaRPr>
          </a:p>
          <a:p>
            <a:pPr marL="0" lvl="0" indent="0" algn="l" rtl="0">
              <a:lnSpc>
                <a:spcPct val="95000"/>
              </a:lnSpc>
              <a:spcBef>
                <a:spcPts val="1200"/>
              </a:spcBef>
              <a:spcAft>
                <a:spcPts val="0"/>
              </a:spcAft>
              <a:buNone/>
            </a:pPr>
            <a:endParaRPr sz="1600">
              <a:solidFill>
                <a:srgbClr val="7C868F"/>
              </a:solidFill>
              <a:latin typeface="Inter"/>
              <a:ea typeface="Inter"/>
              <a:cs typeface="Inter"/>
              <a:sym typeface="Inter"/>
            </a:endParaRPr>
          </a:p>
        </p:txBody>
      </p:sp>
      <p:sp>
        <p:nvSpPr>
          <p:cNvPr id="4241" name="Google Shape;4241;p103"/>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42" name="Google Shape;4242;p103"/>
          <p:cNvSpPr/>
          <p:nvPr/>
        </p:nvSpPr>
        <p:spPr>
          <a:xfrm>
            <a:off x="269200" y="1697150"/>
            <a:ext cx="752100" cy="5946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10</a:t>
            </a:r>
            <a:endParaRPr/>
          </a:p>
        </p:txBody>
      </p:sp>
      <p:sp>
        <p:nvSpPr>
          <p:cNvPr id="4243" name="Google Shape;4243;p103"/>
          <p:cNvSpPr txBox="1"/>
          <p:nvPr/>
        </p:nvSpPr>
        <p:spPr>
          <a:xfrm>
            <a:off x="887700" y="1795550"/>
            <a:ext cx="3684300" cy="61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If information is missing an error icon will appear </a:t>
            </a:r>
            <a:endParaRPr sz="1600">
              <a:solidFill>
                <a:srgbClr val="7C868F"/>
              </a:solidFill>
              <a:latin typeface="Inter"/>
              <a:ea typeface="Inter"/>
              <a:cs typeface="Inter"/>
              <a:sym typeface="Inter"/>
            </a:endParaRPr>
          </a:p>
        </p:txBody>
      </p:sp>
      <p:sp>
        <p:nvSpPr>
          <p:cNvPr id="4244" name="Google Shape;4244;p103"/>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9</a:t>
            </a:r>
            <a:endParaRPr/>
          </a:p>
        </p:txBody>
      </p:sp>
      <p:sp>
        <p:nvSpPr>
          <p:cNvPr id="4245" name="Google Shape;4245;p103"/>
          <p:cNvSpPr txBox="1"/>
          <p:nvPr/>
        </p:nvSpPr>
        <p:spPr>
          <a:xfrm>
            <a:off x="1229850" y="2408450"/>
            <a:ext cx="3000000" cy="8898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Select “Try Again”</a:t>
            </a:r>
            <a:endParaRPr sz="1200">
              <a:solidFill>
                <a:schemeClr val="accent4"/>
              </a:solidFill>
              <a:latin typeface="Inter"/>
              <a:ea typeface="Inter"/>
              <a:cs typeface="Inter"/>
              <a:sym typeface="Inter"/>
            </a:endParaRPr>
          </a:p>
          <a:p>
            <a:pPr marL="219456" lvl="0" indent="-185928" algn="l" rtl="0">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“Enter Missing Data” </a:t>
            </a:r>
            <a:endParaRPr sz="1200">
              <a:solidFill>
                <a:schemeClr val="dk1"/>
              </a:solidFill>
              <a:latin typeface="Inter"/>
              <a:ea typeface="Inter"/>
              <a:cs typeface="Inter"/>
              <a:sym typeface="Inte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49"/>
        <p:cNvGrpSpPr/>
        <p:nvPr/>
      </p:nvGrpSpPr>
      <p:grpSpPr>
        <a:xfrm>
          <a:off x="0" y="0"/>
          <a:ext cx="0" cy="0"/>
          <a:chOff x="0" y="0"/>
          <a:chExt cx="0" cy="0"/>
        </a:xfrm>
      </p:grpSpPr>
      <p:sp>
        <p:nvSpPr>
          <p:cNvPr id="4250" name="Google Shape;4250;p104"/>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04"/>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04"/>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253" name="Google Shape;4253;p104"/>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54" name="Google Shape;4254;p104"/>
          <p:cNvPicPr preferRelativeResize="0"/>
          <p:nvPr/>
        </p:nvPicPr>
        <p:blipFill rotWithShape="1">
          <a:blip r:embed="rId3">
            <a:alphaModFix/>
          </a:blip>
          <a:srcRect t="-2839" r="-10" b="23291"/>
          <a:stretch/>
        </p:blipFill>
        <p:spPr>
          <a:xfrm>
            <a:off x="5903700" y="651075"/>
            <a:ext cx="2103100" cy="3776251"/>
          </a:xfrm>
          <a:prstGeom prst="rect">
            <a:avLst/>
          </a:prstGeom>
          <a:noFill/>
          <a:ln>
            <a:noFill/>
          </a:ln>
        </p:spPr>
      </p:pic>
      <p:pic>
        <p:nvPicPr>
          <p:cNvPr id="4255" name="Google Shape;4255;p104"/>
          <p:cNvPicPr preferRelativeResize="0"/>
          <p:nvPr/>
        </p:nvPicPr>
        <p:blipFill rotWithShape="1">
          <a:blip r:embed="rId4">
            <a:alphaModFix/>
          </a:blip>
          <a:srcRect t="4094" b="23567"/>
          <a:stretch/>
        </p:blipFill>
        <p:spPr>
          <a:xfrm>
            <a:off x="5903700" y="987475"/>
            <a:ext cx="2103100" cy="3439852"/>
          </a:xfrm>
          <a:prstGeom prst="rect">
            <a:avLst/>
          </a:prstGeom>
          <a:noFill/>
          <a:ln>
            <a:noFill/>
          </a:ln>
        </p:spPr>
      </p:pic>
      <p:sp>
        <p:nvSpPr>
          <p:cNvPr id="4256" name="Google Shape;4256;p104"/>
          <p:cNvSpPr/>
          <p:nvPr/>
        </p:nvSpPr>
        <p:spPr>
          <a:xfrm rot="10800000">
            <a:off x="5091025" y="402161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104"/>
          <p:cNvSpPr txBox="1"/>
          <p:nvPr/>
        </p:nvSpPr>
        <p:spPr>
          <a:xfrm>
            <a:off x="887700" y="1795550"/>
            <a:ext cx="3652200" cy="149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rgbClr val="253746"/>
                </a:solidFill>
                <a:latin typeface="Inter"/>
                <a:ea typeface="Inter"/>
                <a:cs typeface="Inter"/>
                <a:sym typeface="Inter"/>
              </a:rPr>
              <a:t>If </a:t>
            </a:r>
            <a:endParaRPr sz="1600">
              <a:solidFill>
                <a:srgbClr val="253746"/>
              </a:solidFill>
              <a:latin typeface="Inter"/>
              <a:ea typeface="Inter"/>
              <a:cs typeface="Inter"/>
              <a:sym typeface="Inter"/>
            </a:endParaRPr>
          </a:p>
          <a:p>
            <a:pPr marL="0" lvl="0" indent="0" algn="l" rtl="0">
              <a:lnSpc>
                <a:spcPct val="115000"/>
              </a:lnSpc>
              <a:spcBef>
                <a:spcPts val="1200"/>
              </a:spcBef>
              <a:spcAft>
                <a:spcPts val="0"/>
              </a:spcAft>
              <a:buNone/>
            </a:pPr>
            <a:endParaRPr sz="1600">
              <a:solidFill>
                <a:srgbClr val="253746"/>
              </a:solidFill>
              <a:latin typeface="Inter"/>
              <a:ea typeface="Inter"/>
              <a:cs typeface="Inter"/>
              <a:sym typeface="Inter"/>
            </a:endParaRPr>
          </a:p>
          <a:p>
            <a:pPr marL="0" lvl="0" indent="0" algn="l" rtl="0">
              <a:lnSpc>
                <a:spcPct val="115000"/>
              </a:lnSpc>
              <a:spcBef>
                <a:spcPts val="1200"/>
              </a:spcBef>
              <a:spcAft>
                <a:spcPts val="0"/>
              </a:spcAft>
              <a:buNone/>
            </a:pPr>
            <a:endParaRPr sz="1600">
              <a:solidFill>
                <a:srgbClr val="253746"/>
              </a:solidFill>
              <a:latin typeface="Inter"/>
              <a:ea typeface="Inter"/>
              <a:cs typeface="Inter"/>
              <a:sym typeface="Inter"/>
            </a:endParaRPr>
          </a:p>
          <a:p>
            <a:pPr marL="0" lvl="0" indent="0" algn="l" rtl="0">
              <a:lnSpc>
                <a:spcPct val="95000"/>
              </a:lnSpc>
              <a:spcBef>
                <a:spcPts val="1200"/>
              </a:spcBef>
              <a:spcAft>
                <a:spcPts val="0"/>
              </a:spcAft>
              <a:buNone/>
            </a:pPr>
            <a:endParaRPr sz="1600">
              <a:solidFill>
                <a:srgbClr val="253746"/>
              </a:solidFill>
              <a:latin typeface="Inter"/>
              <a:ea typeface="Inter"/>
              <a:cs typeface="Inter"/>
              <a:sym typeface="Inter"/>
            </a:endParaRPr>
          </a:p>
          <a:p>
            <a:pPr marL="0" lvl="0" indent="0" algn="l" rtl="0">
              <a:lnSpc>
                <a:spcPct val="95000"/>
              </a:lnSpc>
              <a:spcBef>
                <a:spcPts val="1200"/>
              </a:spcBef>
              <a:spcAft>
                <a:spcPts val="0"/>
              </a:spcAft>
              <a:buNone/>
            </a:pPr>
            <a:endParaRPr sz="1600">
              <a:solidFill>
                <a:srgbClr val="253746"/>
              </a:solidFill>
              <a:latin typeface="Inter"/>
              <a:ea typeface="Inter"/>
              <a:cs typeface="Inter"/>
              <a:sym typeface="Inter"/>
            </a:endParaRPr>
          </a:p>
          <a:p>
            <a:pPr marL="0" lvl="0" indent="0" algn="l" rtl="0">
              <a:lnSpc>
                <a:spcPct val="95000"/>
              </a:lnSpc>
              <a:spcBef>
                <a:spcPts val="1200"/>
              </a:spcBef>
              <a:spcAft>
                <a:spcPts val="0"/>
              </a:spcAft>
              <a:buNone/>
            </a:pPr>
            <a:endParaRPr sz="1600">
              <a:solidFill>
                <a:srgbClr val="253746"/>
              </a:solidFill>
              <a:latin typeface="Inter"/>
              <a:ea typeface="Inter"/>
              <a:cs typeface="Inter"/>
              <a:sym typeface="Inter"/>
            </a:endParaRPr>
          </a:p>
          <a:p>
            <a:pPr marL="0" lvl="0" indent="0" algn="l" rtl="0">
              <a:lnSpc>
                <a:spcPct val="95000"/>
              </a:lnSpc>
              <a:spcBef>
                <a:spcPts val="1200"/>
              </a:spcBef>
              <a:spcAft>
                <a:spcPts val="0"/>
              </a:spcAft>
              <a:buNone/>
            </a:pPr>
            <a:endParaRPr sz="1600">
              <a:solidFill>
                <a:srgbClr val="7C868F"/>
              </a:solidFill>
              <a:latin typeface="Inter"/>
              <a:ea typeface="Inter"/>
              <a:cs typeface="Inter"/>
              <a:sym typeface="Inter"/>
            </a:endParaRPr>
          </a:p>
        </p:txBody>
      </p:sp>
      <p:sp>
        <p:nvSpPr>
          <p:cNvPr id="4258" name="Google Shape;4258;p104"/>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59" name="Google Shape;4259;p104"/>
          <p:cNvSpPr/>
          <p:nvPr/>
        </p:nvSpPr>
        <p:spPr>
          <a:xfrm>
            <a:off x="269200" y="1697150"/>
            <a:ext cx="752100" cy="5946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10</a:t>
            </a:r>
            <a:endParaRPr/>
          </a:p>
        </p:txBody>
      </p:sp>
      <p:sp>
        <p:nvSpPr>
          <p:cNvPr id="4260" name="Google Shape;4260;p104"/>
          <p:cNvSpPr txBox="1"/>
          <p:nvPr/>
        </p:nvSpPr>
        <p:spPr>
          <a:xfrm>
            <a:off x="887700" y="1795550"/>
            <a:ext cx="3684300" cy="61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If information is missing an error icon will appear </a:t>
            </a:r>
            <a:endParaRPr sz="1600">
              <a:solidFill>
                <a:srgbClr val="7C868F"/>
              </a:solidFill>
              <a:latin typeface="Inter"/>
              <a:ea typeface="Inter"/>
              <a:cs typeface="Inter"/>
              <a:sym typeface="Inter"/>
            </a:endParaRPr>
          </a:p>
        </p:txBody>
      </p:sp>
      <p:sp>
        <p:nvSpPr>
          <p:cNvPr id="4261" name="Google Shape;4261;p104"/>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9</a:t>
            </a:r>
            <a:endParaRPr/>
          </a:p>
        </p:txBody>
      </p:sp>
      <p:sp>
        <p:nvSpPr>
          <p:cNvPr id="4262" name="Google Shape;4262;p104"/>
          <p:cNvSpPr txBox="1"/>
          <p:nvPr/>
        </p:nvSpPr>
        <p:spPr>
          <a:xfrm>
            <a:off x="1229850" y="2408450"/>
            <a:ext cx="3000000" cy="8898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Select “Try Again”</a:t>
            </a:r>
            <a:endParaRPr sz="1200">
              <a:solidFill>
                <a:srgbClr val="253746"/>
              </a:solidFill>
              <a:latin typeface="Inter"/>
              <a:ea typeface="Inter"/>
              <a:cs typeface="Inter"/>
              <a:sym typeface="Inter"/>
            </a:endParaRPr>
          </a:p>
          <a:p>
            <a:pPr marL="219456" lvl="0" indent="-185928" algn="l" rtl="0">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Select “Enter Missing Data” </a:t>
            </a:r>
            <a:endParaRPr sz="1200">
              <a:solidFill>
                <a:schemeClr val="accent4"/>
              </a:solidFill>
              <a:latin typeface="Inter"/>
              <a:ea typeface="Inter"/>
              <a:cs typeface="Inter"/>
              <a:sym typeface="Inte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66"/>
        <p:cNvGrpSpPr/>
        <p:nvPr/>
      </p:nvGrpSpPr>
      <p:grpSpPr>
        <a:xfrm>
          <a:off x="0" y="0"/>
          <a:ext cx="0" cy="0"/>
          <a:chOff x="0" y="0"/>
          <a:chExt cx="0" cy="0"/>
        </a:xfrm>
      </p:grpSpPr>
      <p:sp>
        <p:nvSpPr>
          <p:cNvPr id="4267" name="Google Shape;4267;p105"/>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05"/>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05"/>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270" name="Google Shape;4270;p105"/>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71" name="Google Shape;4271;p105"/>
          <p:cNvPicPr preferRelativeResize="0"/>
          <p:nvPr/>
        </p:nvPicPr>
        <p:blipFill rotWithShape="1">
          <a:blip r:embed="rId3">
            <a:alphaModFix/>
          </a:blip>
          <a:srcRect b="21703"/>
          <a:stretch/>
        </p:blipFill>
        <p:spPr>
          <a:xfrm>
            <a:off x="5903700" y="738350"/>
            <a:ext cx="2103100" cy="3721523"/>
          </a:xfrm>
          <a:prstGeom prst="rect">
            <a:avLst/>
          </a:prstGeom>
          <a:noFill/>
          <a:ln>
            <a:noFill/>
          </a:ln>
        </p:spPr>
      </p:pic>
      <p:sp>
        <p:nvSpPr>
          <p:cNvPr id="4272" name="Google Shape;4272;p105"/>
          <p:cNvSpPr/>
          <p:nvPr/>
        </p:nvSpPr>
        <p:spPr>
          <a:xfrm rot="10800000">
            <a:off x="5265600" y="154513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05"/>
          <p:cNvSpPr txBox="1"/>
          <p:nvPr/>
        </p:nvSpPr>
        <p:spPr>
          <a:xfrm>
            <a:off x="887700" y="1795550"/>
            <a:ext cx="3652200" cy="149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rgbClr val="253746"/>
                </a:solidFill>
                <a:latin typeface="Inter"/>
                <a:ea typeface="Inter"/>
                <a:cs typeface="Inter"/>
                <a:sym typeface="Inter"/>
              </a:rPr>
              <a:t>Select the account to pay from  and complete remaining fields</a:t>
            </a:r>
            <a:endParaRPr sz="1600">
              <a:solidFill>
                <a:srgbClr val="253746"/>
              </a:solidFill>
              <a:latin typeface="Inter"/>
              <a:ea typeface="Inter"/>
              <a:cs typeface="Inter"/>
              <a:sym typeface="Inter"/>
            </a:endParaRPr>
          </a:p>
          <a:p>
            <a:pPr marL="0" lvl="0" indent="0" algn="l" rtl="0">
              <a:lnSpc>
                <a:spcPct val="115000"/>
              </a:lnSpc>
              <a:spcBef>
                <a:spcPts val="1200"/>
              </a:spcBef>
              <a:spcAft>
                <a:spcPts val="0"/>
              </a:spcAft>
              <a:buNone/>
            </a:pPr>
            <a:endParaRPr sz="1600">
              <a:solidFill>
                <a:srgbClr val="253746"/>
              </a:solidFill>
              <a:latin typeface="Inter"/>
              <a:ea typeface="Inter"/>
              <a:cs typeface="Inter"/>
              <a:sym typeface="Inter"/>
            </a:endParaRPr>
          </a:p>
          <a:p>
            <a:pPr marL="0" lvl="0" indent="0" algn="l" rtl="0">
              <a:lnSpc>
                <a:spcPct val="115000"/>
              </a:lnSpc>
              <a:spcBef>
                <a:spcPts val="1200"/>
              </a:spcBef>
              <a:spcAft>
                <a:spcPts val="0"/>
              </a:spcAft>
              <a:buNone/>
            </a:pPr>
            <a:endParaRPr sz="1600">
              <a:solidFill>
                <a:srgbClr val="253746"/>
              </a:solidFill>
              <a:latin typeface="Inter"/>
              <a:ea typeface="Inter"/>
              <a:cs typeface="Inter"/>
              <a:sym typeface="Inter"/>
            </a:endParaRPr>
          </a:p>
          <a:p>
            <a:pPr marL="0" lvl="0" indent="0" algn="l" rtl="0">
              <a:lnSpc>
                <a:spcPct val="95000"/>
              </a:lnSpc>
              <a:spcBef>
                <a:spcPts val="1200"/>
              </a:spcBef>
              <a:spcAft>
                <a:spcPts val="0"/>
              </a:spcAft>
              <a:buNone/>
            </a:pPr>
            <a:endParaRPr sz="1600">
              <a:solidFill>
                <a:srgbClr val="253746"/>
              </a:solidFill>
              <a:latin typeface="Inter"/>
              <a:ea typeface="Inter"/>
              <a:cs typeface="Inter"/>
              <a:sym typeface="Inter"/>
            </a:endParaRPr>
          </a:p>
          <a:p>
            <a:pPr marL="0" lvl="0" indent="0" algn="l" rtl="0">
              <a:lnSpc>
                <a:spcPct val="95000"/>
              </a:lnSpc>
              <a:spcBef>
                <a:spcPts val="1200"/>
              </a:spcBef>
              <a:spcAft>
                <a:spcPts val="0"/>
              </a:spcAft>
              <a:buNone/>
            </a:pPr>
            <a:endParaRPr sz="1600">
              <a:solidFill>
                <a:srgbClr val="253746"/>
              </a:solidFill>
              <a:latin typeface="Inter"/>
              <a:ea typeface="Inter"/>
              <a:cs typeface="Inter"/>
              <a:sym typeface="Inter"/>
            </a:endParaRPr>
          </a:p>
          <a:p>
            <a:pPr marL="0" lvl="0" indent="0" algn="l" rtl="0">
              <a:lnSpc>
                <a:spcPct val="95000"/>
              </a:lnSpc>
              <a:spcBef>
                <a:spcPts val="1200"/>
              </a:spcBef>
              <a:spcAft>
                <a:spcPts val="0"/>
              </a:spcAft>
              <a:buNone/>
            </a:pPr>
            <a:endParaRPr sz="1600">
              <a:solidFill>
                <a:srgbClr val="253746"/>
              </a:solidFill>
              <a:latin typeface="Inter"/>
              <a:ea typeface="Inter"/>
              <a:cs typeface="Inter"/>
              <a:sym typeface="Inter"/>
            </a:endParaRPr>
          </a:p>
          <a:p>
            <a:pPr marL="0" lvl="0" indent="0" algn="l" rtl="0">
              <a:lnSpc>
                <a:spcPct val="95000"/>
              </a:lnSpc>
              <a:spcBef>
                <a:spcPts val="1200"/>
              </a:spcBef>
              <a:spcAft>
                <a:spcPts val="0"/>
              </a:spcAft>
              <a:buNone/>
            </a:pPr>
            <a:endParaRPr sz="1600">
              <a:solidFill>
                <a:srgbClr val="7C868F"/>
              </a:solidFill>
              <a:latin typeface="Inter"/>
              <a:ea typeface="Inter"/>
              <a:cs typeface="Inter"/>
              <a:sym typeface="Inter"/>
            </a:endParaRPr>
          </a:p>
        </p:txBody>
      </p:sp>
      <p:sp>
        <p:nvSpPr>
          <p:cNvPr id="4274" name="Google Shape;4274;p105"/>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75" name="Google Shape;4275;p105"/>
          <p:cNvSpPr/>
          <p:nvPr/>
        </p:nvSpPr>
        <p:spPr>
          <a:xfrm>
            <a:off x="269200" y="1697150"/>
            <a:ext cx="752100" cy="5946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10</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79"/>
        <p:cNvGrpSpPr/>
        <p:nvPr/>
      </p:nvGrpSpPr>
      <p:grpSpPr>
        <a:xfrm>
          <a:off x="0" y="0"/>
          <a:ext cx="0" cy="0"/>
          <a:chOff x="0" y="0"/>
          <a:chExt cx="0" cy="0"/>
        </a:xfrm>
      </p:grpSpPr>
      <p:sp>
        <p:nvSpPr>
          <p:cNvPr id="4280" name="Google Shape;4280;p106"/>
          <p:cNvSpPr txBox="1"/>
          <p:nvPr/>
        </p:nvSpPr>
        <p:spPr>
          <a:xfrm>
            <a:off x="311700" y="4543425"/>
            <a:ext cx="1212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dk2"/>
              </a:solidFill>
              <a:latin typeface="Inter Medium"/>
              <a:ea typeface="Inter Medium"/>
              <a:cs typeface="Inter Medium"/>
              <a:sym typeface="Inter Medium"/>
            </a:endParaRPr>
          </a:p>
        </p:txBody>
      </p:sp>
      <p:sp>
        <p:nvSpPr>
          <p:cNvPr id="4281" name="Google Shape;4281;p106"/>
          <p:cNvSpPr txBox="1"/>
          <p:nvPr/>
        </p:nvSpPr>
        <p:spPr>
          <a:xfrm>
            <a:off x="3117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282" name="Google Shape;4282;p106"/>
          <p:cNvSpPr txBox="1">
            <a:spLocks noGrp="1"/>
          </p:cNvSpPr>
          <p:nvPr>
            <p:ph type="ctrTitle"/>
          </p:nvPr>
        </p:nvSpPr>
        <p:spPr>
          <a:xfrm>
            <a:off x="311700" y="1567325"/>
            <a:ext cx="4566900" cy="2132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4000"/>
              <a:t>How to use the mobile app eligible expense scanner</a:t>
            </a:r>
            <a:endParaRPr sz="4000"/>
          </a:p>
        </p:txBody>
      </p:sp>
      <p:sp>
        <p:nvSpPr>
          <p:cNvPr id="4283" name="Google Shape;4283;p106"/>
          <p:cNvSpPr txBox="1">
            <a:spLocks noGrp="1"/>
          </p:cNvSpPr>
          <p:nvPr>
            <p:ph type="sldNum" idx="4294967295"/>
          </p:nvPr>
        </p:nvSpPr>
        <p:spPr>
          <a:xfrm>
            <a:off x="8671884" y="474990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57</a:t>
            </a:fld>
            <a:endParaRPr/>
          </a:p>
        </p:txBody>
      </p:sp>
      <p:pic>
        <p:nvPicPr>
          <p:cNvPr id="4284" name="Google Shape;4284;p106"/>
          <p:cNvPicPr preferRelativeResize="0"/>
          <p:nvPr/>
        </p:nvPicPr>
        <p:blipFill rotWithShape="1">
          <a:blip r:embed="rId3">
            <a:alphaModFix/>
          </a:blip>
          <a:srcRect l="38869" r="14724"/>
          <a:stretch/>
        </p:blipFill>
        <p:spPr>
          <a:xfrm>
            <a:off x="5533900" y="-44325"/>
            <a:ext cx="3610100" cy="518782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88"/>
        <p:cNvGrpSpPr/>
        <p:nvPr/>
      </p:nvGrpSpPr>
      <p:grpSpPr>
        <a:xfrm>
          <a:off x="0" y="0"/>
          <a:ext cx="0" cy="0"/>
          <a:chOff x="0" y="0"/>
          <a:chExt cx="0" cy="0"/>
        </a:xfrm>
      </p:grpSpPr>
      <p:sp>
        <p:nvSpPr>
          <p:cNvPr id="4289" name="Google Shape;4289;p107"/>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07"/>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07"/>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use the eligible expense scanner </a:t>
            </a:r>
            <a:endParaRPr>
              <a:latin typeface="Inter Medium"/>
              <a:ea typeface="Inter Medium"/>
              <a:cs typeface="Inter Medium"/>
              <a:sym typeface="Inter Medium"/>
            </a:endParaRPr>
          </a:p>
        </p:txBody>
      </p:sp>
      <p:sp>
        <p:nvSpPr>
          <p:cNvPr id="4292" name="Google Shape;4292;p107"/>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07"/>
          <p:cNvSpPr txBox="1"/>
          <p:nvPr/>
        </p:nvSpPr>
        <p:spPr>
          <a:xfrm>
            <a:off x="311700" y="369767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sp>
        <p:nvSpPr>
          <p:cNvPr id="4294" name="Google Shape;4294;p107"/>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95" name="Google Shape;4295;p107"/>
          <p:cNvPicPr preferRelativeResize="0"/>
          <p:nvPr/>
        </p:nvPicPr>
        <p:blipFill rotWithShape="1">
          <a:blip r:embed="rId3">
            <a:alphaModFix/>
          </a:blip>
          <a:srcRect t="4155" b="37886"/>
          <a:stretch/>
        </p:blipFill>
        <p:spPr>
          <a:xfrm>
            <a:off x="5803700" y="789687"/>
            <a:ext cx="2303100" cy="3564124"/>
          </a:xfrm>
          <a:prstGeom prst="rect">
            <a:avLst/>
          </a:prstGeom>
          <a:noFill/>
          <a:ln>
            <a:noFill/>
          </a:ln>
        </p:spPr>
      </p:pic>
      <p:sp>
        <p:nvSpPr>
          <p:cNvPr id="4296" name="Google Shape;4296;p107"/>
          <p:cNvSpPr/>
          <p:nvPr/>
        </p:nvSpPr>
        <p:spPr>
          <a:xfrm>
            <a:off x="7571150" y="32521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07"/>
          <p:cNvSpPr txBox="1"/>
          <p:nvPr/>
        </p:nvSpPr>
        <p:spPr>
          <a:xfrm>
            <a:off x="887700" y="1795550"/>
            <a:ext cx="3684300" cy="612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Select “Scan Item for Eligibility” </a:t>
            </a:r>
            <a:endParaRPr sz="1600">
              <a:solidFill>
                <a:schemeClr val="dk1"/>
              </a:solidFill>
              <a:latin typeface="Inter"/>
              <a:ea typeface="Inter"/>
              <a:cs typeface="Inter"/>
              <a:sym typeface="Inter"/>
            </a:endParaRPr>
          </a:p>
        </p:txBody>
      </p:sp>
      <p:sp>
        <p:nvSpPr>
          <p:cNvPr id="4298" name="Google Shape;4298;p107"/>
          <p:cNvSpPr/>
          <p:nvPr/>
        </p:nvSpPr>
        <p:spPr>
          <a:xfrm>
            <a:off x="457750" y="1806950"/>
            <a:ext cx="375000" cy="375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1</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02"/>
        <p:cNvGrpSpPr/>
        <p:nvPr/>
      </p:nvGrpSpPr>
      <p:grpSpPr>
        <a:xfrm>
          <a:off x="0" y="0"/>
          <a:ext cx="0" cy="0"/>
          <a:chOff x="0" y="0"/>
          <a:chExt cx="0" cy="0"/>
        </a:xfrm>
      </p:grpSpPr>
      <p:sp>
        <p:nvSpPr>
          <p:cNvPr id="4303" name="Google Shape;4303;p108"/>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08"/>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08"/>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use the eligible expense scanner </a:t>
            </a:r>
            <a:endParaRPr/>
          </a:p>
        </p:txBody>
      </p:sp>
      <p:sp>
        <p:nvSpPr>
          <p:cNvPr id="4306" name="Google Shape;4306;p108"/>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07" name="Google Shape;4307;p108"/>
          <p:cNvPicPr preferRelativeResize="0"/>
          <p:nvPr/>
        </p:nvPicPr>
        <p:blipFill rotWithShape="1">
          <a:blip r:embed="rId3">
            <a:alphaModFix/>
          </a:blip>
          <a:srcRect b="25611"/>
          <a:stretch/>
        </p:blipFill>
        <p:spPr>
          <a:xfrm>
            <a:off x="5863825" y="735775"/>
            <a:ext cx="2182851" cy="3669852"/>
          </a:xfrm>
          <a:prstGeom prst="rect">
            <a:avLst/>
          </a:prstGeom>
          <a:noFill/>
          <a:ln>
            <a:noFill/>
          </a:ln>
        </p:spPr>
      </p:pic>
      <p:sp>
        <p:nvSpPr>
          <p:cNvPr id="4308" name="Google Shape;4308;p108"/>
          <p:cNvSpPr/>
          <p:nvPr/>
        </p:nvSpPr>
        <p:spPr>
          <a:xfrm rot="10800000">
            <a:off x="4980699" y="355245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108"/>
          <p:cNvSpPr txBox="1"/>
          <p:nvPr/>
        </p:nvSpPr>
        <p:spPr>
          <a:xfrm>
            <a:off x="311700" y="369767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sp>
        <p:nvSpPr>
          <p:cNvPr id="4310" name="Google Shape;4310;p108"/>
          <p:cNvSpPr txBox="1"/>
          <p:nvPr/>
        </p:nvSpPr>
        <p:spPr>
          <a:xfrm>
            <a:off x="887700" y="1795550"/>
            <a:ext cx="3684300" cy="612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Read terms and conditions</a:t>
            </a:r>
            <a:endParaRPr sz="1600">
              <a:solidFill>
                <a:schemeClr val="dk1"/>
              </a:solidFill>
              <a:latin typeface="Inter"/>
              <a:ea typeface="Inter"/>
              <a:cs typeface="Inter"/>
              <a:sym typeface="Inter"/>
            </a:endParaRPr>
          </a:p>
        </p:txBody>
      </p:sp>
      <p:sp>
        <p:nvSpPr>
          <p:cNvPr id="4311" name="Google Shape;4311;p108"/>
          <p:cNvSpPr/>
          <p:nvPr/>
        </p:nvSpPr>
        <p:spPr>
          <a:xfrm>
            <a:off x="457750" y="1806950"/>
            <a:ext cx="375000" cy="375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2</a:t>
            </a:r>
            <a:endParaRPr/>
          </a:p>
        </p:txBody>
      </p:sp>
      <p:sp>
        <p:nvSpPr>
          <p:cNvPr id="4312" name="Google Shape;4312;p108"/>
          <p:cNvSpPr txBox="1"/>
          <p:nvPr/>
        </p:nvSpPr>
        <p:spPr>
          <a:xfrm>
            <a:off x="1229850" y="2408450"/>
            <a:ext cx="3000000" cy="11022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Select the box indicating you’ve read, understand and agree to them</a:t>
            </a:r>
            <a:endParaRPr sz="1200">
              <a:solidFill>
                <a:srgbClr val="253746"/>
              </a:solidFill>
              <a:latin typeface="Inter"/>
              <a:ea typeface="Inter"/>
              <a:cs typeface="Inter"/>
              <a:sym typeface="Inter"/>
            </a:endParaRPr>
          </a:p>
          <a:p>
            <a:pPr marL="457200" lvl="0" indent="0" algn="l" rtl="0">
              <a:lnSpc>
                <a:spcPct val="115000"/>
              </a:lnSpc>
              <a:spcBef>
                <a:spcPts val="2400"/>
              </a:spcBef>
              <a:spcAft>
                <a:spcPts val="0"/>
              </a:spcAft>
              <a:buNone/>
            </a:pPr>
            <a:endParaRPr sz="1200">
              <a:solidFill>
                <a:srgbClr val="253746"/>
              </a:solidFill>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476"/>
        <p:cNvGrpSpPr/>
        <p:nvPr/>
      </p:nvGrpSpPr>
      <p:grpSpPr>
        <a:xfrm>
          <a:off x="0" y="0"/>
          <a:ext cx="0" cy="0"/>
          <a:chOff x="0" y="0"/>
          <a:chExt cx="0" cy="0"/>
        </a:xfrm>
      </p:grpSpPr>
      <p:sp>
        <p:nvSpPr>
          <p:cNvPr id="3477" name="Google Shape;3477;p55"/>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478" name="Google Shape;3478;p55"/>
          <p:cNvPicPr preferRelativeResize="0"/>
          <p:nvPr/>
        </p:nvPicPr>
        <p:blipFill rotWithShape="1">
          <a:blip r:embed="rId3">
            <a:alphaModFix/>
          </a:blip>
          <a:srcRect l="24975" t="12284" r="25480" b="12442"/>
          <a:stretch/>
        </p:blipFill>
        <p:spPr>
          <a:xfrm>
            <a:off x="1829425" y="935200"/>
            <a:ext cx="5485174" cy="4208299"/>
          </a:xfrm>
          <a:prstGeom prst="rect">
            <a:avLst/>
          </a:prstGeom>
          <a:noFill/>
          <a:ln>
            <a:noFill/>
          </a:ln>
          <a:effectLst>
            <a:outerShdw blurRad="57150" dist="19050" dir="5400000" algn="bl" rotWithShape="0">
              <a:srgbClr val="000000">
                <a:alpha val="50000"/>
              </a:srgbClr>
            </a:outerShdw>
          </a:effectLst>
        </p:spPr>
      </p:pic>
      <p:sp>
        <p:nvSpPr>
          <p:cNvPr id="3479" name="Google Shape;3479;p55"/>
          <p:cNvSpPr/>
          <p:nvPr/>
        </p:nvSpPr>
        <p:spPr>
          <a:xfrm rot="10800000">
            <a:off x="1093213" y="3879176"/>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16"/>
        <p:cNvGrpSpPr/>
        <p:nvPr/>
      </p:nvGrpSpPr>
      <p:grpSpPr>
        <a:xfrm>
          <a:off x="0" y="0"/>
          <a:ext cx="0" cy="0"/>
          <a:chOff x="0" y="0"/>
          <a:chExt cx="0" cy="0"/>
        </a:xfrm>
      </p:grpSpPr>
      <p:sp>
        <p:nvSpPr>
          <p:cNvPr id="4317" name="Google Shape;4317;p109"/>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109"/>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09"/>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use the eligible expense scanner </a:t>
            </a:r>
            <a:endParaRPr/>
          </a:p>
        </p:txBody>
      </p:sp>
      <p:sp>
        <p:nvSpPr>
          <p:cNvPr id="4320" name="Google Shape;4320;p109"/>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21" name="Google Shape;4321;p109"/>
          <p:cNvPicPr preferRelativeResize="0"/>
          <p:nvPr/>
        </p:nvPicPr>
        <p:blipFill rotWithShape="1">
          <a:blip r:embed="rId3">
            <a:alphaModFix/>
          </a:blip>
          <a:srcRect l="2607" t="1521" r="2578" b="21270"/>
          <a:stretch/>
        </p:blipFill>
        <p:spPr>
          <a:xfrm>
            <a:off x="5903100" y="634325"/>
            <a:ext cx="2105125" cy="3874852"/>
          </a:xfrm>
          <a:prstGeom prst="rect">
            <a:avLst/>
          </a:prstGeom>
          <a:noFill/>
          <a:ln>
            <a:noFill/>
          </a:ln>
        </p:spPr>
      </p:pic>
      <p:sp>
        <p:nvSpPr>
          <p:cNvPr id="4322" name="Google Shape;4322;p109"/>
          <p:cNvSpPr txBox="1"/>
          <p:nvPr/>
        </p:nvSpPr>
        <p:spPr>
          <a:xfrm>
            <a:off x="311700" y="369767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sp>
        <p:nvSpPr>
          <p:cNvPr id="4323" name="Google Shape;4323;p109"/>
          <p:cNvSpPr txBox="1"/>
          <p:nvPr/>
        </p:nvSpPr>
        <p:spPr>
          <a:xfrm>
            <a:off x="887700" y="1795550"/>
            <a:ext cx="3684300" cy="6129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1200"/>
              </a:spcAft>
              <a:buSzPts val="1018"/>
              <a:buNone/>
            </a:pPr>
            <a:r>
              <a:rPr lang="en" sz="1600">
                <a:solidFill>
                  <a:schemeClr val="dk1"/>
                </a:solidFill>
                <a:latin typeface="Inter"/>
                <a:ea typeface="Inter"/>
                <a:cs typeface="Inter"/>
                <a:sym typeface="Inter"/>
              </a:rPr>
              <a:t>Scan barcode </a:t>
            </a:r>
            <a:endParaRPr sz="1600">
              <a:solidFill>
                <a:schemeClr val="dk1"/>
              </a:solidFill>
              <a:latin typeface="Inter"/>
              <a:ea typeface="Inter"/>
              <a:cs typeface="Inter"/>
              <a:sym typeface="Inter"/>
            </a:endParaRPr>
          </a:p>
        </p:txBody>
      </p:sp>
      <p:sp>
        <p:nvSpPr>
          <p:cNvPr id="4324" name="Google Shape;4324;p109"/>
          <p:cNvSpPr/>
          <p:nvPr/>
        </p:nvSpPr>
        <p:spPr>
          <a:xfrm>
            <a:off x="457750" y="1806950"/>
            <a:ext cx="375000" cy="375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3</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28"/>
        <p:cNvGrpSpPr/>
        <p:nvPr/>
      </p:nvGrpSpPr>
      <p:grpSpPr>
        <a:xfrm>
          <a:off x="0" y="0"/>
          <a:ext cx="0" cy="0"/>
          <a:chOff x="0" y="0"/>
          <a:chExt cx="0" cy="0"/>
        </a:xfrm>
      </p:grpSpPr>
      <p:sp>
        <p:nvSpPr>
          <p:cNvPr id="4329" name="Google Shape;4329;p110"/>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10"/>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10"/>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use the eligible expense scanner</a:t>
            </a:r>
            <a:endParaRPr>
              <a:latin typeface="Inter Medium"/>
              <a:ea typeface="Inter Medium"/>
              <a:cs typeface="Inter Medium"/>
              <a:sym typeface="Inter Medium"/>
            </a:endParaRPr>
          </a:p>
        </p:txBody>
      </p:sp>
      <p:sp>
        <p:nvSpPr>
          <p:cNvPr id="4332" name="Google Shape;4332;p110"/>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33" name="Google Shape;4333;p110"/>
          <p:cNvPicPr preferRelativeResize="0"/>
          <p:nvPr/>
        </p:nvPicPr>
        <p:blipFill rotWithShape="1">
          <a:blip r:embed="rId3">
            <a:alphaModFix/>
          </a:blip>
          <a:srcRect t="3929"/>
          <a:stretch/>
        </p:blipFill>
        <p:spPr>
          <a:xfrm>
            <a:off x="9257700" y="2767075"/>
            <a:ext cx="1288525" cy="2196950"/>
          </a:xfrm>
          <a:prstGeom prst="rect">
            <a:avLst/>
          </a:prstGeom>
          <a:noFill/>
          <a:ln>
            <a:noFill/>
          </a:ln>
        </p:spPr>
      </p:pic>
      <p:pic>
        <p:nvPicPr>
          <p:cNvPr id="4334" name="Google Shape;4334;p110"/>
          <p:cNvPicPr preferRelativeResize="0"/>
          <p:nvPr/>
        </p:nvPicPr>
        <p:blipFill rotWithShape="1">
          <a:blip r:embed="rId4">
            <a:alphaModFix/>
          </a:blip>
          <a:srcRect t="2715" b="20790"/>
          <a:stretch/>
        </p:blipFill>
        <p:spPr>
          <a:xfrm>
            <a:off x="5903700" y="736950"/>
            <a:ext cx="2103100" cy="3635876"/>
          </a:xfrm>
          <a:prstGeom prst="rect">
            <a:avLst/>
          </a:prstGeom>
          <a:noFill/>
          <a:ln>
            <a:noFill/>
          </a:ln>
        </p:spPr>
      </p:pic>
      <p:pic>
        <p:nvPicPr>
          <p:cNvPr id="4335" name="Google Shape;4335;p110"/>
          <p:cNvPicPr preferRelativeResize="0"/>
          <p:nvPr/>
        </p:nvPicPr>
        <p:blipFill rotWithShape="1">
          <a:blip r:embed="rId5">
            <a:alphaModFix/>
          </a:blip>
          <a:srcRect b="15211"/>
          <a:stretch/>
        </p:blipFill>
        <p:spPr>
          <a:xfrm>
            <a:off x="9257700" y="320925"/>
            <a:ext cx="1174600" cy="2250824"/>
          </a:xfrm>
          <a:prstGeom prst="rect">
            <a:avLst/>
          </a:prstGeom>
          <a:noFill/>
          <a:ln>
            <a:noFill/>
          </a:ln>
        </p:spPr>
      </p:pic>
      <p:sp>
        <p:nvSpPr>
          <p:cNvPr id="4336" name="Google Shape;4336;p110"/>
          <p:cNvSpPr/>
          <p:nvPr/>
        </p:nvSpPr>
        <p:spPr>
          <a:xfrm rot="10800000">
            <a:off x="5626875" y="16036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10"/>
          <p:cNvSpPr txBox="1"/>
          <p:nvPr/>
        </p:nvSpPr>
        <p:spPr>
          <a:xfrm>
            <a:off x="311700" y="369767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sp>
        <p:nvSpPr>
          <p:cNvPr id="4338" name="Google Shape;4338;p110"/>
          <p:cNvSpPr txBox="1"/>
          <p:nvPr/>
        </p:nvSpPr>
        <p:spPr>
          <a:xfrm>
            <a:off x="887700" y="1795550"/>
            <a:ext cx="3684300" cy="612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View message to verify eligibility </a:t>
            </a:r>
            <a:endParaRPr sz="1600">
              <a:solidFill>
                <a:schemeClr val="dk1"/>
              </a:solidFill>
              <a:latin typeface="Inter"/>
              <a:ea typeface="Inter"/>
              <a:cs typeface="Inter"/>
              <a:sym typeface="Inter"/>
            </a:endParaRPr>
          </a:p>
        </p:txBody>
      </p:sp>
      <p:sp>
        <p:nvSpPr>
          <p:cNvPr id="4339" name="Google Shape;4339;p110"/>
          <p:cNvSpPr/>
          <p:nvPr/>
        </p:nvSpPr>
        <p:spPr>
          <a:xfrm>
            <a:off x="457750" y="1806950"/>
            <a:ext cx="375000" cy="375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4</a:t>
            </a:r>
            <a:endParaRPr/>
          </a:p>
        </p:txBody>
      </p:sp>
      <p:sp>
        <p:nvSpPr>
          <p:cNvPr id="4340" name="Google Shape;4340;p110"/>
          <p:cNvSpPr txBox="1"/>
          <p:nvPr/>
        </p:nvSpPr>
        <p:spPr>
          <a:xfrm>
            <a:off x="1229850" y="2408450"/>
            <a:ext cx="3000000" cy="14100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Eligible Item</a:t>
            </a:r>
            <a:endParaRPr sz="1200">
              <a:solidFill>
                <a:srgbClr val="253746"/>
              </a:solidFill>
              <a:latin typeface="Inter"/>
              <a:ea typeface="Inter"/>
              <a:cs typeface="Inter"/>
              <a:sym typeface="Inter"/>
            </a:endParaRPr>
          </a:p>
          <a:p>
            <a:pPr marL="219456" lvl="0" indent="-185928" algn="l" rtl="0">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Item not found, not eligible </a:t>
            </a:r>
            <a:endParaRPr sz="1200">
              <a:solidFill>
                <a:srgbClr val="253746"/>
              </a:solidFill>
              <a:latin typeface="Inter"/>
              <a:ea typeface="Inter"/>
              <a:cs typeface="Inter"/>
              <a:sym typeface="Inter"/>
            </a:endParaRPr>
          </a:p>
          <a:p>
            <a:pPr marL="219456" lvl="0" indent="-185928" algn="l" rtl="0">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Item found, not eligible </a:t>
            </a:r>
            <a:endParaRPr sz="1200">
              <a:solidFill>
                <a:srgbClr val="253746"/>
              </a:solidFill>
              <a:latin typeface="Inter"/>
              <a:ea typeface="Inter"/>
              <a:cs typeface="Inter"/>
              <a:sym typeface="Inte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344"/>
        <p:cNvGrpSpPr/>
        <p:nvPr/>
      </p:nvGrpSpPr>
      <p:grpSpPr>
        <a:xfrm>
          <a:off x="0" y="0"/>
          <a:ext cx="0" cy="0"/>
          <a:chOff x="0" y="0"/>
          <a:chExt cx="0" cy="0"/>
        </a:xfrm>
      </p:grpSpPr>
      <p:pic>
        <p:nvPicPr>
          <p:cNvPr id="4345" name="Google Shape;4345;p111"/>
          <p:cNvPicPr preferRelativeResize="0"/>
          <p:nvPr/>
        </p:nvPicPr>
        <p:blipFill rotWithShape="1">
          <a:blip r:embed="rId3">
            <a:alphaModFix/>
          </a:blip>
          <a:srcRect l="35322" r="11410"/>
          <a:stretch/>
        </p:blipFill>
        <p:spPr>
          <a:xfrm>
            <a:off x="5033275" y="0"/>
            <a:ext cx="4110725" cy="5143501"/>
          </a:xfrm>
          <a:prstGeom prst="rect">
            <a:avLst/>
          </a:prstGeom>
          <a:noFill/>
          <a:ln>
            <a:noFill/>
          </a:ln>
        </p:spPr>
      </p:pic>
      <p:sp>
        <p:nvSpPr>
          <p:cNvPr id="4346" name="Google Shape;4346;p111"/>
          <p:cNvSpPr txBox="1"/>
          <p:nvPr/>
        </p:nvSpPr>
        <p:spPr>
          <a:xfrm>
            <a:off x="311700" y="4543425"/>
            <a:ext cx="1212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dk2"/>
              </a:solidFill>
              <a:latin typeface="Inter Medium"/>
              <a:ea typeface="Inter Medium"/>
              <a:cs typeface="Inter Medium"/>
              <a:sym typeface="Inter Medium"/>
            </a:endParaRPr>
          </a:p>
        </p:txBody>
      </p:sp>
      <p:sp>
        <p:nvSpPr>
          <p:cNvPr id="4347" name="Google Shape;4347;p111"/>
          <p:cNvSpPr txBox="1"/>
          <p:nvPr/>
        </p:nvSpPr>
        <p:spPr>
          <a:xfrm>
            <a:off x="3117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348" name="Google Shape;4348;p111"/>
          <p:cNvSpPr txBox="1">
            <a:spLocks noGrp="1"/>
          </p:cNvSpPr>
          <p:nvPr>
            <p:ph type="ctrTitle"/>
          </p:nvPr>
        </p:nvSpPr>
        <p:spPr>
          <a:xfrm>
            <a:off x="311700" y="1148875"/>
            <a:ext cx="4260300" cy="2855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000"/>
              <a:t>How to set up recurring dependent care reimbursement</a:t>
            </a:r>
            <a:endParaRPr sz="4000"/>
          </a:p>
        </p:txBody>
      </p:sp>
      <p:sp>
        <p:nvSpPr>
          <p:cNvPr id="4349" name="Google Shape;4349;p111"/>
          <p:cNvSpPr txBox="1">
            <a:spLocks noGrp="1"/>
          </p:cNvSpPr>
          <p:nvPr>
            <p:ph type="sldNum" idx="4294967295"/>
          </p:nvPr>
        </p:nvSpPr>
        <p:spPr>
          <a:xfrm>
            <a:off x="8671884" y="474990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53"/>
        <p:cNvGrpSpPr/>
        <p:nvPr/>
      </p:nvGrpSpPr>
      <p:grpSpPr>
        <a:xfrm>
          <a:off x="0" y="0"/>
          <a:ext cx="0" cy="0"/>
          <a:chOff x="0" y="0"/>
          <a:chExt cx="0" cy="0"/>
        </a:xfrm>
      </p:grpSpPr>
      <p:sp>
        <p:nvSpPr>
          <p:cNvPr id="4354" name="Google Shape;4354;p112"/>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Recurring Dependent Care Request Form </a:t>
            </a:r>
            <a:endParaRPr>
              <a:latin typeface="Inter Medium"/>
              <a:ea typeface="Inter Medium"/>
              <a:cs typeface="Inter Medium"/>
              <a:sym typeface="Inter Medium"/>
            </a:endParaRPr>
          </a:p>
        </p:txBody>
      </p:sp>
      <p:sp>
        <p:nvSpPr>
          <p:cNvPr id="4355" name="Google Shape;4355;p112"/>
          <p:cNvSpPr/>
          <p:nvPr/>
        </p:nvSpPr>
        <p:spPr>
          <a:xfrm>
            <a:off x="4475675" y="-25"/>
            <a:ext cx="4668300" cy="1215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12"/>
          <p:cNvSpPr/>
          <p:nvPr/>
        </p:nvSpPr>
        <p:spPr>
          <a:xfrm>
            <a:off x="0" y="1215875"/>
            <a:ext cx="4798500" cy="3927600"/>
          </a:xfrm>
          <a:prstGeom prst="rect">
            <a:avLst/>
          </a:prstGeom>
          <a:solidFill>
            <a:srgbClr val="253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57" name="Google Shape;4357;p112"/>
          <p:cNvPicPr preferRelativeResize="0"/>
          <p:nvPr/>
        </p:nvPicPr>
        <p:blipFill rotWithShape="1">
          <a:blip r:embed="rId3">
            <a:alphaModFix/>
          </a:blip>
          <a:srcRect t="9518"/>
          <a:stretch/>
        </p:blipFill>
        <p:spPr>
          <a:xfrm>
            <a:off x="2020738" y="1572675"/>
            <a:ext cx="5102535" cy="3214000"/>
          </a:xfrm>
          <a:prstGeom prst="rect">
            <a:avLst/>
          </a:prstGeom>
          <a:noFill/>
          <a:ln>
            <a:noFill/>
          </a:ln>
          <a:effectLst>
            <a:outerShdw blurRad="57150" dist="19050" dir="5400000" algn="bl" rotWithShape="0">
              <a:srgbClr val="000000">
                <a:alpha val="50000"/>
              </a:srgbClr>
            </a:outerShdw>
          </a:effectLst>
        </p:spPr>
      </p:pic>
      <p:sp>
        <p:nvSpPr>
          <p:cNvPr id="4358" name="Google Shape;4358;p112"/>
          <p:cNvSpPr/>
          <p:nvPr/>
        </p:nvSpPr>
        <p:spPr>
          <a:xfrm rot="-1220">
            <a:off x="3764623" y="3593602"/>
            <a:ext cx="845400" cy="4044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62"/>
        <p:cNvGrpSpPr/>
        <p:nvPr/>
      </p:nvGrpSpPr>
      <p:grpSpPr>
        <a:xfrm>
          <a:off x="0" y="0"/>
          <a:ext cx="0" cy="0"/>
          <a:chOff x="0" y="0"/>
          <a:chExt cx="0" cy="0"/>
        </a:xfrm>
      </p:grpSpPr>
      <p:sp>
        <p:nvSpPr>
          <p:cNvPr id="4363" name="Google Shape;4363;p113"/>
          <p:cNvSpPr/>
          <p:nvPr/>
        </p:nvSpPr>
        <p:spPr>
          <a:xfrm>
            <a:off x="4883800" y="180300"/>
            <a:ext cx="4174500" cy="47838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13"/>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Recurring Dependent Care Request Form </a:t>
            </a:r>
            <a:endParaRPr>
              <a:latin typeface="Inter Medium"/>
              <a:ea typeface="Inter Medium"/>
              <a:cs typeface="Inter Medium"/>
              <a:sym typeface="Inter Medium"/>
            </a:endParaRPr>
          </a:p>
        </p:txBody>
      </p:sp>
      <p:sp>
        <p:nvSpPr>
          <p:cNvPr id="4365" name="Google Shape;4365;p113"/>
          <p:cNvSpPr txBox="1"/>
          <p:nvPr/>
        </p:nvSpPr>
        <p:spPr>
          <a:xfrm>
            <a:off x="891300" y="2032800"/>
            <a:ext cx="3000000" cy="1143600"/>
          </a:xfrm>
          <a:prstGeom prst="rect">
            <a:avLst/>
          </a:prstGeom>
          <a:noFill/>
          <a:ln>
            <a:noFill/>
          </a:ln>
        </p:spPr>
        <p:txBody>
          <a:bodyPr spcFirstLastPara="1" wrap="square" lIns="91425" tIns="91425" rIns="91425" bIns="91425" anchor="t" anchorCtr="0">
            <a:spAutoFit/>
          </a:bodyPr>
          <a:lstStyle/>
          <a:p>
            <a:pPr marL="219456" lvl="0" indent="-198628" algn="l" rtl="0">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Mail</a:t>
            </a:r>
            <a:endParaRPr>
              <a:solidFill>
                <a:schemeClr val="dk1"/>
              </a:solidFill>
              <a:latin typeface="Inter"/>
              <a:ea typeface="Inter"/>
              <a:cs typeface="Inter"/>
              <a:sym typeface="Inter"/>
            </a:endParaRPr>
          </a:p>
          <a:p>
            <a:pPr marL="219456" lvl="0" indent="-198628" algn="l" rtl="0">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Fax</a:t>
            </a:r>
            <a:endParaRPr>
              <a:solidFill>
                <a:schemeClr val="dk1"/>
              </a:solidFill>
              <a:latin typeface="Inter"/>
              <a:ea typeface="Inter"/>
              <a:cs typeface="Inter"/>
              <a:sym typeface="Inter"/>
            </a:endParaRPr>
          </a:p>
          <a:p>
            <a:pPr marL="219456" lvl="0" indent="-198628" algn="l" rtl="0">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Email</a:t>
            </a:r>
            <a:endParaRPr>
              <a:solidFill>
                <a:schemeClr val="dk1"/>
              </a:solidFill>
              <a:latin typeface="Inter"/>
              <a:ea typeface="Inter"/>
              <a:cs typeface="Inter"/>
              <a:sym typeface="Inter"/>
            </a:endParaRPr>
          </a:p>
          <a:p>
            <a:pPr marL="219456" lvl="0" indent="-198628" algn="l" rtl="0">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Online Account </a:t>
            </a:r>
            <a:endParaRPr>
              <a:solidFill>
                <a:schemeClr val="dk1"/>
              </a:solidFill>
              <a:latin typeface="Inter"/>
              <a:ea typeface="Inter"/>
              <a:cs typeface="Inter"/>
              <a:sym typeface="Inter"/>
            </a:endParaRPr>
          </a:p>
        </p:txBody>
      </p:sp>
      <p:grpSp>
        <p:nvGrpSpPr>
          <p:cNvPr id="4366" name="Google Shape;4366;p113"/>
          <p:cNvGrpSpPr/>
          <p:nvPr/>
        </p:nvGrpSpPr>
        <p:grpSpPr>
          <a:xfrm>
            <a:off x="4966367" y="269773"/>
            <a:ext cx="4005160" cy="4603947"/>
            <a:chOff x="4498950" y="28625"/>
            <a:chExt cx="4458600" cy="5143500"/>
          </a:xfrm>
        </p:grpSpPr>
        <p:sp>
          <p:nvSpPr>
            <p:cNvPr id="4367" name="Google Shape;4367;p113"/>
            <p:cNvSpPr/>
            <p:nvPr/>
          </p:nvSpPr>
          <p:spPr>
            <a:xfrm>
              <a:off x="4498950" y="28625"/>
              <a:ext cx="4458600" cy="51435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68" name="Google Shape;4368;p113"/>
            <p:cNvPicPr preferRelativeResize="0"/>
            <p:nvPr/>
          </p:nvPicPr>
          <p:blipFill rotWithShape="1">
            <a:blip r:embed="rId3">
              <a:alphaModFix/>
            </a:blip>
            <a:srcRect l="2525" r="2534"/>
            <a:stretch/>
          </p:blipFill>
          <p:spPr>
            <a:xfrm>
              <a:off x="4534625" y="28625"/>
              <a:ext cx="4398149" cy="4297348"/>
            </a:xfrm>
            <a:prstGeom prst="rect">
              <a:avLst/>
            </a:prstGeom>
            <a:noFill/>
            <a:ln>
              <a:noFill/>
            </a:ln>
          </p:spPr>
        </p:pic>
        <p:pic>
          <p:nvPicPr>
            <p:cNvPr id="4369" name="Google Shape;4369;p113"/>
            <p:cNvPicPr preferRelativeResize="0"/>
            <p:nvPr/>
          </p:nvPicPr>
          <p:blipFill>
            <a:blip r:embed="rId4">
              <a:alphaModFix/>
            </a:blip>
            <a:stretch>
              <a:fillRect/>
            </a:stretch>
          </p:blipFill>
          <p:spPr>
            <a:xfrm>
              <a:off x="4534625" y="4311004"/>
              <a:ext cx="4398149" cy="790700"/>
            </a:xfrm>
            <a:prstGeom prst="rect">
              <a:avLst/>
            </a:prstGeom>
            <a:noFill/>
            <a:ln>
              <a:noFill/>
            </a:ln>
          </p:spPr>
        </p:pic>
      </p:grpSp>
      <p:sp>
        <p:nvSpPr>
          <p:cNvPr id="4370" name="Google Shape;4370;p113"/>
          <p:cNvSpPr txBox="1"/>
          <p:nvPr/>
        </p:nvSpPr>
        <p:spPr>
          <a:xfrm>
            <a:off x="690150" y="3082525"/>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0"/>
              </a:spcAft>
              <a:buNone/>
            </a:pPr>
            <a:endParaRPr>
              <a:solidFill>
                <a:schemeClr val="dk1"/>
              </a:solidFill>
              <a:latin typeface="Inter"/>
              <a:ea typeface="Inter"/>
              <a:cs typeface="Inter"/>
              <a:sym typeface="Inter"/>
            </a:endParaRPr>
          </a:p>
        </p:txBody>
      </p:sp>
      <p:sp>
        <p:nvSpPr>
          <p:cNvPr id="4371" name="Google Shape;4371;p113"/>
          <p:cNvSpPr txBox="1"/>
          <p:nvPr/>
        </p:nvSpPr>
        <p:spPr>
          <a:xfrm>
            <a:off x="582900" y="1338350"/>
            <a:ext cx="3684300" cy="6129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Submit one form per year for automatic reimbursement</a:t>
            </a:r>
            <a:endParaRPr sz="1600">
              <a:solidFill>
                <a:schemeClr val="dk1"/>
              </a:solidFill>
              <a:latin typeface="Inter"/>
              <a:ea typeface="Inter"/>
              <a:cs typeface="Inter"/>
              <a:sym typeface="Inte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965"/>
        <p:cNvGrpSpPr/>
        <p:nvPr/>
      </p:nvGrpSpPr>
      <p:grpSpPr>
        <a:xfrm>
          <a:off x="0" y="0"/>
          <a:ext cx="0" cy="0"/>
          <a:chOff x="0" y="0"/>
          <a:chExt cx="0" cy="0"/>
        </a:xfrm>
      </p:grpSpPr>
      <p:pic>
        <p:nvPicPr>
          <p:cNvPr id="10966" name="Google Shape;10966;p156"/>
          <p:cNvPicPr preferRelativeResize="0"/>
          <p:nvPr/>
        </p:nvPicPr>
        <p:blipFill rotWithShape="1">
          <a:blip r:embed="rId3">
            <a:alphaModFix/>
          </a:blip>
          <a:srcRect/>
          <a:stretch/>
        </p:blipFill>
        <p:spPr>
          <a:xfrm rot="10800000">
            <a:off x="7631839" y="424326"/>
            <a:ext cx="2133570" cy="2070275"/>
          </a:xfrm>
          <a:prstGeom prst="rect">
            <a:avLst/>
          </a:prstGeom>
          <a:noFill/>
          <a:ln>
            <a:noFill/>
          </a:ln>
        </p:spPr>
      </p:pic>
      <p:sp>
        <p:nvSpPr>
          <p:cNvPr id="10967" name="Google Shape;10967;p156"/>
          <p:cNvSpPr/>
          <p:nvPr/>
        </p:nvSpPr>
        <p:spPr>
          <a:xfrm>
            <a:off x="-1075538" y="2686154"/>
            <a:ext cx="3232500" cy="3232500"/>
          </a:xfrm>
          <a:prstGeom prst="ellipse">
            <a:avLst/>
          </a:prstGeom>
          <a:noFill/>
          <a:ln w="25400" cap="flat" cmpd="sng">
            <a:solidFill>
              <a:srgbClr val="C9D8E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968" name="Google Shape;10968;p156"/>
          <p:cNvSpPr txBox="1">
            <a:spLocks noGrp="1"/>
          </p:cNvSpPr>
          <p:nvPr>
            <p:ph type="title" idx="4294967295"/>
          </p:nvPr>
        </p:nvSpPr>
        <p:spPr>
          <a:xfrm>
            <a:off x="700750" y="258400"/>
            <a:ext cx="5375400" cy="1253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800"/>
              <a:buNone/>
            </a:pPr>
            <a:r>
              <a:rPr lang="en" sz="2800"/>
              <a:t>Contact Participant Services</a:t>
            </a:r>
            <a:endParaRPr sz="2800"/>
          </a:p>
          <a:p>
            <a:pPr marL="88900" lvl="0" indent="0" algn="l" rtl="0">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35" name="Google Shape;7227;g3058893a927_0_0">
            <a:extLst>
              <a:ext uri="{FF2B5EF4-FFF2-40B4-BE49-F238E27FC236}">
                <a16:creationId xmlns:a16="http://schemas.microsoft.com/office/drawing/2014/main" id="{9B008970-67B6-4BD0-8C6D-9CD6472A5AF2}"/>
              </a:ext>
            </a:extLst>
          </p:cNvPr>
          <p:cNvSpPr/>
          <p:nvPr/>
        </p:nvSpPr>
        <p:spPr>
          <a:xfrm>
            <a:off x="4785717" y="2686154"/>
            <a:ext cx="2460300" cy="2070300"/>
          </a:xfrm>
          <a:prstGeom prst="roundRect">
            <a:avLst>
              <a:gd name="adj" fmla="val 8026"/>
            </a:avLst>
          </a:prstGeom>
          <a:solidFill>
            <a:srgbClr val="F2F8FC"/>
          </a:solidFill>
          <a:ln>
            <a:noFill/>
          </a:ln>
          <a:effectLst>
            <a:outerShdw blurRad="50800" dist="38100" dir="5400000" algn="t" rotWithShape="0">
              <a:schemeClr val="dk2">
                <a:alpha val="2745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dirty="0">
                <a:solidFill>
                  <a:srgbClr val="253746"/>
                </a:solidFill>
                <a:latin typeface="Inter"/>
                <a:ea typeface="Inter"/>
                <a:cs typeface="Inter"/>
                <a:sym typeface="Inter"/>
              </a:rPr>
              <a:t>Phone</a:t>
            </a:r>
            <a:endParaRPr sz="1400" b="1" i="0" u="none" strike="noStrike" cap="none" dirty="0">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r>
              <a:rPr lang="en" sz="1000" b="1" i="0" u="none" strike="noStrike" cap="none" dirty="0">
                <a:solidFill>
                  <a:srgbClr val="C8102E"/>
                </a:solidFill>
                <a:latin typeface="Inter"/>
                <a:ea typeface="Inter"/>
                <a:cs typeface="Inter"/>
                <a:sym typeface="Inter"/>
              </a:rPr>
              <a:t>––––</a:t>
            </a:r>
            <a:endParaRPr sz="1000" b="1" i="0" u="none" strike="noStrike" cap="none" dirty="0">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dirty="0">
                <a:solidFill>
                  <a:srgbClr val="253746"/>
                </a:solidFill>
                <a:latin typeface="Inter"/>
                <a:ea typeface="Inter"/>
                <a:cs typeface="Inter"/>
                <a:sym typeface="Inter"/>
              </a:rPr>
              <a:t>Current WEX participants: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dirty="0">
                <a:solidFill>
                  <a:srgbClr val="253746"/>
                </a:solidFill>
                <a:latin typeface="Inter"/>
                <a:ea typeface="Inter"/>
                <a:cs typeface="Inter"/>
                <a:sym typeface="Inter"/>
              </a:rPr>
              <a:t>866-451-3399</a:t>
            </a:r>
            <a:endParaRPr sz="1100" b="0" i="0" u="none" strike="noStrike" cap="none" dirty="0">
              <a:solidFill>
                <a:srgbClr val="253746"/>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dirty="0">
                <a:solidFill>
                  <a:srgbClr val="253746"/>
                </a:solidFill>
                <a:latin typeface="Inter"/>
                <a:ea typeface="Inter"/>
                <a:cs typeface="Inter"/>
                <a:sym typeface="Inter"/>
              </a:rPr>
              <a:t>New to WEX: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dirty="0">
                <a:solidFill>
                  <a:srgbClr val="253746"/>
                </a:solidFill>
                <a:latin typeface="Inter"/>
                <a:ea typeface="Inter"/>
                <a:cs typeface="Inter"/>
                <a:sym typeface="Inter"/>
              </a:rPr>
              <a:t>844-561-1337</a:t>
            </a:r>
            <a:endParaRPr sz="900" b="0" i="0" u="none" strike="noStrike" cap="none" dirty="0">
              <a:solidFill>
                <a:srgbClr val="253746"/>
              </a:solidFill>
              <a:latin typeface="Inter"/>
              <a:ea typeface="Inter"/>
              <a:cs typeface="Inter"/>
              <a:sym typeface="Inter"/>
            </a:endParaRPr>
          </a:p>
        </p:txBody>
      </p:sp>
      <p:sp>
        <p:nvSpPr>
          <p:cNvPr id="36" name="Google Shape;7228;g3058893a927_0_0">
            <a:extLst>
              <a:ext uri="{FF2B5EF4-FFF2-40B4-BE49-F238E27FC236}">
                <a16:creationId xmlns:a16="http://schemas.microsoft.com/office/drawing/2014/main" id="{D98DD587-3FFF-47B4-A45E-57531DB802B5}"/>
              </a:ext>
            </a:extLst>
          </p:cNvPr>
          <p:cNvSpPr/>
          <p:nvPr/>
        </p:nvSpPr>
        <p:spPr>
          <a:xfrm>
            <a:off x="1721204" y="2686154"/>
            <a:ext cx="2460300" cy="2070300"/>
          </a:xfrm>
          <a:prstGeom prst="roundRect">
            <a:avLst>
              <a:gd name="adj" fmla="val 8026"/>
            </a:avLst>
          </a:prstGeom>
          <a:solidFill>
            <a:srgbClr val="F2F8FC"/>
          </a:solidFill>
          <a:ln>
            <a:noFill/>
          </a:ln>
          <a:effectLst>
            <a:outerShdw blurRad="50800" dist="38100" dir="5400000" algn="t" rotWithShape="0">
              <a:schemeClr val="dk2">
                <a:alpha val="2745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dirty="0">
                <a:solidFill>
                  <a:srgbClr val="253746"/>
                </a:solidFill>
                <a:latin typeface="Inter"/>
                <a:ea typeface="Inter"/>
                <a:cs typeface="Inter"/>
                <a:sym typeface="Inter"/>
              </a:rPr>
              <a:t>Website</a:t>
            </a:r>
            <a:endParaRPr sz="1400" b="1" i="0" u="none" strike="noStrike" cap="none" dirty="0">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900"/>
              <a:buFont typeface="Arial"/>
              <a:buNone/>
            </a:pPr>
            <a:r>
              <a:rPr lang="en" sz="900" b="1" i="0" u="none" strike="noStrike" cap="none" dirty="0">
                <a:solidFill>
                  <a:srgbClr val="C8102E"/>
                </a:solidFill>
                <a:latin typeface="Inter"/>
                <a:ea typeface="Inter"/>
                <a:cs typeface="Inter"/>
                <a:sym typeface="Inter"/>
              </a:rPr>
              <a:t>––––</a:t>
            </a:r>
            <a:endParaRPr sz="900" b="1" i="0" u="none" strike="noStrike" cap="none" dirty="0">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000"/>
              <a:buFont typeface="Arial"/>
              <a:buNone/>
            </a:pPr>
            <a:r>
              <a:rPr lang="en" sz="1000" b="0" i="0" u="none" strike="noStrike" cap="none" dirty="0">
                <a:solidFill>
                  <a:srgbClr val="253746"/>
                </a:solidFill>
                <a:latin typeface="Inter"/>
                <a:ea typeface="Inter"/>
                <a:cs typeface="Inter"/>
                <a:sym typeface="Inter"/>
              </a:rPr>
              <a:t>www.wexinc.com</a:t>
            </a:r>
            <a:endParaRPr sz="1400" b="0" i="0" u="none" strike="noStrike" cap="none" dirty="0">
              <a:solidFill>
                <a:srgbClr val="000000"/>
              </a:solidFill>
              <a:latin typeface="Arial"/>
              <a:ea typeface="Arial"/>
              <a:cs typeface="Arial"/>
              <a:sym typeface="Arial"/>
            </a:endParaRPr>
          </a:p>
        </p:txBody>
      </p:sp>
      <p:sp>
        <p:nvSpPr>
          <p:cNvPr id="37" name="Google Shape;7240;g3058893a927_0_0">
            <a:extLst>
              <a:ext uri="{FF2B5EF4-FFF2-40B4-BE49-F238E27FC236}">
                <a16:creationId xmlns:a16="http://schemas.microsoft.com/office/drawing/2014/main" id="{4F556F4B-A5DF-474C-AA92-2DA1863550E1}"/>
              </a:ext>
            </a:extLst>
          </p:cNvPr>
          <p:cNvSpPr/>
          <p:nvPr/>
        </p:nvSpPr>
        <p:spPr>
          <a:xfrm>
            <a:off x="2297654" y="1727480"/>
            <a:ext cx="1307400" cy="1307400"/>
          </a:xfrm>
          <a:prstGeom prst="ellipse">
            <a:avLst/>
          </a:prstGeom>
          <a:solidFill>
            <a:srgbClr val="00C7B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8" name="Google Shape;7241;g3058893a927_0_0">
            <a:extLst>
              <a:ext uri="{FF2B5EF4-FFF2-40B4-BE49-F238E27FC236}">
                <a16:creationId xmlns:a16="http://schemas.microsoft.com/office/drawing/2014/main" id="{8024B133-E3F6-4597-8FFE-C888B58087DD}"/>
              </a:ext>
            </a:extLst>
          </p:cNvPr>
          <p:cNvSpPr/>
          <p:nvPr/>
        </p:nvSpPr>
        <p:spPr>
          <a:xfrm>
            <a:off x="5362171" y="1685405"/>
            <a:ext cx="1307400" cy="1307400"/>
          </a:xfrm>
          <a:prstGeom prst="ellipse">
            <a:avLst/>
          </a:prstGeom>
          <a:solidFill>
            <a:srgbClr val="FFBF3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grpSp>
        <p:nvGrpSpPr>
          <p:cNvPr id="39" name="Google Shape;7242;g3058893a927_0_0">
            <a:extLst>
              <a:ext uri="{FF2B5EF4-FFF2-40B4-BE49-F238E27FC236}">
                <a16:creationId xmlns:a16="http://schemas.microsoft.com/office/drawing/2014/main" id="{74DACA60-BDF8-4FA0-AC2D-DFF9A32D8F4D}"/>
              </a:ext>
            </a:extLst>
          </p:cNvPr>
          <p:cNvGrpSpPr/>
          <p:nvPr/>
        </p:nvGrpSpPr>
        <p:grpSpPr>
          <a:xfrm>
            <a:off x="5699342" y="1998384"/>
            <a:ext cx="632930" cy="681331"/>
            <a:chOff x="259050" y="664600"/>
            <a:chExt cx="91725" cy="101375"/>
          </a:xfrm>
        </p:grpSpPr>
        <p:sp>
          <p:nvSpPr>
            <p:cNvPr id="40" name="Google Shape;7243;g3058893a927_0_0">
              <a:extLst>
                <a:ext uri="{FF2B5EF4-FFF2-40B4-BE49-F238E27FC236}">
                  <a16:creationId xmlns:a16="http://schemas.microsoft.com/office/drawing/2014/main" id="{F0FEEF52-02D9-42CD-B11D-078830E1665E}"/>
                </a:ext>
              </a:extLst>
            </p:cNvPr>
            <p:cNvSpPr/>
            <p:nvPr/>
          </p:nvSpPr>
          <p:spPr>
            <a:xfrm>
              <a:off x="318100" y="730350"/>
              <a:ext cx="31425" cy="35625"/>
            </a:xfrm>
            <a:custGeom>
              <a:avLst/>
              <a:gdLst/>
              <a:ahLst/>
              <a:cxnLst/>
              <a:rect l="l" t="t" r="r" b="b"/>
              <a:pathLst>
                <a:path w="1257" h="1425" extrusionOk="0">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7244;g3058893a927_0_0">
              <a:extLst>
                <a:ext uri="{FF2B5EF4-FFF2-40B4-BE49-F238E27FC236}">
                  <a16:creationId xmlns:a16="http://schemas.microsoft.com/office/drawing/2014/main" id="{BEAC30CB-9719-4589-A63C-5AD8B6C692CB}"/>
                </a:ext>
              </a:extLst>
            </p:cNvPr>
            <p:cNvSpPr/>
            <p:nvPr/>
          </p:nvSpPr>
          <p:spPr>
            <a:xfrm>
              <a:off x="261150" y="730350"/>
              <a:ext cx="31000" cy="35625"/>
            </a:xfrm>
            <a:custGeom>
              <a:avLst/>
              <a:gdLst/>
              <a:ahLst/>
              <a:cxnLst/>
              <a:rect l="l" t="t" r="r" b="b"/>
              <a:pathLst>
                <a:path w="1240" h="1425" extrusionOk="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7245;g3058893a927_0_0">
              <a:extLst>
                <a:ext uri="{FF2B5EF4-FFF2-40B4-BE49-F238E27FC236}">
                  <a16:creationId xmlns:a16="http://schemas.microsoft.com/office/drawing/2014/main" id="{8E2ED207-A448-4717-8306-2B3FF8A1D40E}"/>
                </a:ext>
              </a:extLst>
            </p:cNvPr>
            <p:cNvSpPr/>
            <p:nvPr/>
          </p:nvSpPr>
          <p:spPr>
            <a:xfrm>
              <a:off x="273700" y="677175"/>
              <a:ext cx="62850" cy="62400"/>
            </a:xfrm>
            <a:custGeom>
              <a:avLst/>
              <a:gdLst/>
              <a:ahLst/>
              <a:cxnLst/>
              <a:rect l="l" t="t" r="r" b="b"/>
              <a:pathLst>
                <a:path w="2514" h="2496" extrusionOk="0">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7246;g3058893a927_0_0">
              <a:extLst>
                <a:ext uri="{FF2B5EF4-FFF2-40B4-BE49-F238E27FC236}">
                  <a16:creationId xmlns:a16="http://schemas.microsoft.com/office/drawing/2014/main" id="{C4A719E4-DF84-46E5-8C85-CB905104EFFF}"/>
                </a:ext>
              </a:extLst>
            </p:cNvPr>
            <p:cNvSpPr/>
            <p:nvPr/>
          </p:nvSpPr>
          <p:spPr>
            <a:xfrm>
              <a:off x="266175" y="664600"/>
              <a:ext cx="77900" cy="34375"/>
            </a:xfrm>
            <a:custGeom>
              <a:avLst/>
              <a:gdLst/>
              <a:ahLst/>
              <a:cxnLst/>
              <a:rect l="l" t="t" r="r" b="b"/>
              <a:pathLst>
                <a:path w="3116" h="1375" extrusionOk="0">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7247;g3058893a927_0_0">
              <a:extLst>
                <a:ext uri="{FF2B5EF4-FFF2-40B4-BE49-F238E27FC236}">
                  <a16:creationId xmlns:a16="http://schemas.microsoft.com/office/drawing/2014/main" id="{4DD3346F-B391-4794-BAB1-4F530B01470F}"/>
                </a:ext>
              </a:extLst>
            </p:cNvPr>
            <p:cNvSpPr/>
            <p:nvPr/>
          </p:nvSpPr>
          <p:spPr>
            <a:xfrm>
              <a:off x="259050" y="694750"/>
              <a:ext cx="19700" cy="21800"/>
            </a:xfrm>
            <a:custGeom>
              <a:avLst/>
              <a:gdLst/>
              <a:ahLst/>
              <a:cxnLst/>
              <a:rect l="l" t="t" r="r" b="b"/>
              <a:pathLst>
                <a:path w="788" h="872" extrusionOk="0">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7248;g3058893a927_0_0">
              <a:extLst>
                <a:ext uri="{FF2B5EF4-FFF2-40B4-BE49-F238E27FC236}">
                  <a16:creationId xmlns:a16="http://schemas.microsoft.com/office/drawing/2014/main" id="{D9AC18B8-8682-4766-9FB9-F0238DE9E960}"/>
                </a:ext>
              </a:extLst>
            </p:cNvPr>
            <p:cNvSpPr/>
            <p:nvPr/>
          </p:nvSpPr>
          <p:spPr>
            <a:xfrm>
              <a:off x="331500" y="694750"/>
              <a:ext cx="19275" cy="21800"/>
            </a:xfrm>
            <a:custGeom>
              <a:avLst/>
              <a:gdLst/>
              <a:ahLst/>
              <a:cxnLst/>
              <a:rect l="l" t="t" r="r" b="b"/>
              <a:pathLst>
                <a:path w="771" h="872" extrusionOk="0">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7249;g3058893a927_0_0">
              <a:extLst>
                <a:ext uri="{FF2B5EF4-FFF2-40B4-BE49-F238E27FC236}">
                  <a16:creationId xmlns:a16="http://schemas.microsoft.com/office/drawing/2014/main" id="{BBAB3F1B-E193-4634-AE49-2C54BBC59B5F}"/>
                </a:ext>
              </a:extLst>
            </p:cNvPr>
            <p:cNvSpPr/>
            <p:nvPr/>
          </p:nvSpPr>
          <p:spPr>
            <a:xfrm>
              <a:off x="303025" y="711500"/>
              <a:ext cx="40650" cy="16775"/>
            </a:xfrm>
            <a:custGeom>
              <a:avLst/>
              <a:gdLst/>
              <a:ahLst/>
              <a:cxnLst/>
              <a:rect l="l" t="t" r="r" b="b"/>
              <a:pathLst>
                <a:path w="1626" h="671" extrusionOk="0">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 name="Google Shape;7250;g3058893a927_0_0">
            <a:extLst>
              <a:ext uri="{FF2B5EF4-FFF2-40B4-BE49-F238E27FC236}">
                <a16:creationId xmlns:a16="http://schemas.microsoft.com/office/drawing/2014/main" id="{C12223B2-2DA5-40AF-BE23-7552F88CBD52}"/>
              </a:ext>
            </a:extLst>
          </p:cNvPr>
          <p:cNvGrpSpPr/>
          <p:nvPr/>
        </p:nvGrpSpPr>
        <p:grpSpPr>
          <a:xfrm>
            <a:off x="2473357" y="2043998"/>
            <a:ext cx="956001" cy="674353"/>
            <a:chOff x="627575" y="1056975"/>
            <a:chExt cx="116425" cy="82125"/>
          </a:xfrm>
        </p:grpSpPr>
        <p:sp>
          <p:nvSpPr>
            <p:cNvPr id="48" name="Google Shape;7251;g3058893a927_0_0">
              <a:extLst>
                <a:ext uri="{FF2B5EF4-FFF2-40B4-BE49-F238E27FC236}">
                  <a16:creationId xmlns:a16="http://schemas.microsoft.com/office/drawing/2014/main" id="{B1F2802C-B614-4837-9FE6-C0679136BA75}"/>
                </a:ext>
              </a:extLst>
            </p:cNvPr>
            <p:cNvSpPr/>
            <p:nvPr/>
          </p:nvSpPr>
          <p:spPr>
            <a:xfrm>
              <a:off x="627575" y="1121900"/>
              <a:ext cx="116425" cy="17200"/>
            </a:xfrm>
            <a:custGeom>
              <a:avLst/>
              <a:gdLst/>
              <a:ahLst/>
              <a:cxnLst/>
              <a:rect l="l" t="t" r="r" b="b"/>
              <a:pathLst>
                <a:path w="4657" h="688" extrusionOk="0">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7252;g3058893a927_0_0">
              <a:extLst>
                <a:ext uri="{FF2B5EF4-FFF2-40B4-BE49-F238E27FC236}">
                  <a16:creationId xmlns:a16="http://schemas.microsoft.com/office/drawing/2014/main" id="{C411D5BA-26E2-41BB-AA64-A7FAC9E8C763}"/>
                </a:ext>
              </a:extLst>
            </p:cNvPr>
            <p:cNvSpPr/>
            <p:nvPr/>
          </p:nvSpPr>
          <p:spPr>
            <a:xfrm>
              <a:off x="635525" y="1056975"/>
              <a:ext cx="101375" cy="69975"/>
            </a:xfrm>
            <a:custGeom>
              <a:avLst/>
              <a:gdLst/>
              <a:ahLst/>
              <a:cxnLst/>
              <a:rect l="l" t="t" r="r" b="b"/>
              <a:pathLst>
                <a:path w="4055" h="2799" extrusionOk="0">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7253;g3058893a927_0_0">
              <a:extLst>
                <a:ext uri="{FF2B5EF4-FFF2-40B4-BE49-F238E27FC236}">
                  <a16:creationId xmlns:a16="http://schemas.microsoft.com/office/drawing/2014/main" id="{3437A05C-6F6F-4729-9584-723E25FA7590}"/>
                </a:ext>
              </a:extLst>
            </p:cNvPr>
            <p:cNvSpPr/>
            <p:nvPr/>
          </p:nvSpPr>
          <p:spPr>
            <a:xfrm>
              <a:off x="652275" y="1074150"/>
              <a:ext cx="67450" cy="5050"/>
            </a:xfrm>
            <a:custGeom>
              <a:avLst/>
              <a:gdLst/>
              <a:ahLst/>
              <a:cxnLst/>
              <a:rect l="l" t="t" r="r" b="b"/>
              <a:pathLst>
                <a:path w="2698" h="202" extrusionOk="0">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7254;g3058893a927_0_0">
              <a:extLst>
                <a:ext uri="{FF2B5EF4-FFF2-40B4-BE49-F238E27FC236}">
                  <a16:creationId xmlns:a16="http://schemas.microsoft.com/office/drawing/2014/main" id="{6AAD9B47-E976-438E-9B93-40D822E88956}"/>
                </a:ext>
              </a:extLst>
            </p:cNvPr>
            <p:cNvSpPr/>
            <p:nvPr/>
          </p:nvSpPr>
          <p:spPr>
            <a:xfrm>
              <a:off x="652275" y="1090900"/>
              <a:ext cx="67450" cy="5050"/>
            </a:xfrm>
            <a:custGeom>
              <a:avLst/>
              <a:gdLst/>
              <a:ahLst/>
              <a:cxnLst/>
              <a:rect l="l" t="t" r="r" b="b"/>
              <a:pathLst>
                <a:path w="2698" h="202" extrusionOk="0">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7255;g3058893a927_0_0">
              <a:extLst>
                <a:ext uri="{FF2B5EF4-FFF2-40B4-BE49-F238E27FC236}">
                  <a16:creationId xmlns:a16="http://schemas.microsoft.com/office/drawing/2014/main" id="{9F276FFB-CB9F-4E39-8139-AAA256F8B362}"/>
                </a:ext>
              </a:extLst>
            </p:cNvPr>
            <p:cNvSpPr/>
            <p:nvPr/>
          </p:nvSpPr>
          <p:spPr>
            <a:xfrm>
              <a:off x="652275" y="1107650"/>
              <a:ext cx="67450" cy="5050"/>
            </a:xfrm>
            <a:custGeom>
              <a:avLst/>
              <a:gdLst/>
              <a:ahLst/>
              <a:cxnLst/>
              <a:rect l="l" t="t" r="r" b="b"/>
              <a:pathLst>
                <a:path w="2698" h="202" extrusionOk="0">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412"/>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483"/>
        <p:cNvGrpSpPr/>
        <p:nvPr/>
      </p:nvGrpSpPr>
      <p:grpSpPr>
        <a:xfrm>
          <a:off x="0" y="0"/>
          <a:ext cx="0" cy="0"/>
          <a:chOff x="0" y="0"/>
          <a:chExt cx="0" cy="0"/>
        </a:xfrm>
      </p:grpSpPr>
      <p:pic>
        <p:nvPicPr>
          <p:cNvPr id="3484" name="Google Shape;3484;p56"/>
          <p:cNvPicPr preferRelativeResize="0"/>
          <p:nvPr/>
        </p:nvPicPr>
        <p:blipFill rotWithShape="1">
          <a:blip r:embed="rId3">
            <a:alphaModFix/>
          </a:blip>
          <a:srcRect l="25027" t="35850" r="25403" b="-7783"/>
          <a:stretch/>
        </p:blipFill>
        <p:spPr>
          <a:xfrm>
            <a:off x="1814088" y="1238300"/>
            <a:ext cx="5515824" cy="4039650"/>
          </a:xfrm>
          <a:prstGeom prst="rect">
            <a:avLst/>
          </a:prstGeom>
          <a:noFill/>
          <a:ln>
            <a:noFill/>
          </a:ln>
          <a:effectLst>
            <a:outerShdw blurRad="57150" dist="19050" dir="5400000" algn="bl" rotWithShape="0">
              <a:srgbClr val="000000">
                <a:alpha val="50000"/>
              </a:srgbClr>
            </a:outerShdw>
          </a:effectLst>
        </p:spPr>
      </p:pic>
      <p:sp>
        <p:nvSpPr>
          <p:cNvPr id="3485" name="Google Shape;3485;p56"/>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3486" name="Google Shape;3486;p56"/>
          <p:cNvSpPr/>
          <p:nvPr/>
        </p:nvSpPr>
        <p:spPr>
          <a:xfrm>
            <a:off x="4450225" y="279043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490"/>
        <p:cNvGrpSpPr/>
        <p:nvPr/>
      </p:nvGrpSpPr>
      <p:grpSpPr>
        <a:xfrm>
          <a:off x="0" y="0"/>
          <a:ext cx="0" cy="0"/>
          <a:chOff x="0" y="0"/>
          <a:chExt cx="0" cy="0"/>
        </a:xfrm>
      </p:grpSpPr>
      <p:pic>
        <p:nvPicPr>
          <p:cNvPr id="3491" name="Google Shape;3491;p57"/>
          <p:cNvPicPr preferRelativeResize="0"/>
          <p:nvPr/>
        </p:nvPicPr>
        <p:blipFill rotWithShape="1">
          <a:blip r:embed="rId3">
            <a:alphaModFix/>
          </a:blip>
          <a:srcRect l="23968" t="24683" r="24979" b="9016"/>
          <a:stretch/>
        </p:blipFill>
        <p:spPr>
          <a:xfrm>
            <a:off x="1817250" y="1240000"/>
            <a:ext cx="5515800" cy="3615000"/>
          </a:xfrm>
          <a:prstGeom prst="rect">
            <a:avLst/>
          </a:prstGeom>
          <a:noFill/>
          <a:ln>
            <a:noFill/>
          </a:ln>
          <a:effectLst>
            <a:outerShdw blurRad="57150" dist="19050" dir="5400000" algn="bl" rotWithShape="0">
              <a:srgbClr val="000000">
                <a:alpha val="50000"/>
              </a:srgbClr>
            </a:outerShdw>
          </a:effectLst>
        </p:spPr>
      </p:pic>
      <p:sp>
        <p:nvSpPr>
          <p:cNvPr id="3492" name="Google Shape;3492;p57"/>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3493" name="Google Shape;3493;p57"/>
          <p:cNvSpPr/>
          <p:nvPr/>
        </p:nvSpPr>
        <p:spPr>
          <a:xfrm rot="10800000">
            <a:off x="2447775" y="198983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497"/>
        <p:cNvGrpSpPr/>
        <p:nvPr/>
      </p:nvGrpSpPr>
      <p:grpSpPr>
        <a:xfrm>
          <a:off x="0" y="0"/>
          <a:ext cx="0" cy="0"/>
          <a:chOff x="0" y="0"/>
          <a:chExt cx="0" cy="0"/>
        </a:xfrm>
      </p:grpSpPr>
      <p:pic>
        <p:nvPicPr>
          <p:cNvPr id="3498" name="Google Shape;3498;p58"/>
          <p:cNvPicPr preferRelativeResize="0"/>
          <p:nvPr/>
        </p:nvPicPr>
        <p:blipFill rotWithShape="1">
          <a:blip r:embed="rId3">
            <a:alphaModFix/>
          </a:blip>
          <a:srcRect l="-424" r="24649"/>
          <a:stretch/>
        </p:blipFill>
        <p:spPr>
          <a:xfrm>
            <a:off x="1796900" y="1162100"/>
            <a:ext cx="5585226" cy="3717750"/>
          </a:xfrm>
          <a:prstGeom prst="rect">
            <a:avLst/>
          </a:prstGeom>
          <a:noFill/>
          <a:ln>
            <a:noFill/>
          </a:ln>
          <a:effectLst>
            <a:outerShdw blurRad="57150" dist="19050" dir="5400000" algn="bl" rotWithShape="0">
              <a:srgbClr val="000000">
                <a:alpha val="50000"/>
              </a:srgbClr>
            </a:outerShdw>
          </a:effectLst>
        </p:spPr>
      </p:pic>
      <p:sp>
        <p:nvSpPr>
          <p:cNvPr id="3499" name="Google Shape;3499;p58"/>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3500" name="Google Shape;3500;p58"/>
          <p:cNvSpPr/>
          <p:nvPr/>
        </p:nvSpPr>
        <p:spPr>
          <a:xfrm>
            <a:off x="4806800" y="15017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9b98778c-f4b3-4422-89b8-9ac4e3ac1820" isdomainofvalue="False" dataSourceId="70553870-7aa1-473b-95e2-a95f5db8f676"/>
</file>

<file path=customXml/item2.xml><?xml version="1.0" encoding="utf-8"?>
<VariableList UniqueId="9b98778c-f4b3-4422-89b8-9ac4e3ac1820" Name="AD_HOC" ContentType="XML" MajorVersion="0" MinorVersion="1" isLocalCopy="False" IsBaseObject="False" DataSourceId="70553870-7aa1-473b-95e2-a95f5db8f676" DataSourceMajorVersion="0" DataSourceMinorVersion="1"/>
</file>

<file path=customXml/item3.xml><?xml version="1.0" encoding="utf-8"?>
<VariableListDefinition name="Computed" displayName="Computed" id="dfe37ff4-97c7-41e9-a481-ee7a71328372" isdomainofvalue="False" dataSourceId="d75896e2-8c05-4d70-b35e-4d1179cb6937"/>
</file>

<file path=customXml/item4.xml><?xml version="1.0" encoding="utf-8"?>
<VariableList UniqueId="dfe37ff4-97c7-41e9-a481-ee7a71328372" Name="Computed" ContentType="XML" MajorVersion="0" MinorVersion="1" isLocalCopy="False" IsBaseObject="False" DataSourceId="d75896e2-8c05-4d70-b35e-4d1179cb6937" DataSourceMajorVersion="0" DataSourceMinorVersion="1"/>
</file>

<file path=customXml/item5.xml><?xml version="1.0" encoding="utf-8"?>
<VariableListDefinition name="System" displayName="System" id="6ca8fb4b-7d7a-4610-9f89-1fd91f5a2749" isdomainofvalue="False" dataSourceId="25a2aaed-bc37-4421-879c-0a3a2b9c7602"/>
</file>

<file path=customXml/item6.xml><?xml version="1.0" encoding="utf-8"?>
<VariableList UniqueId="6ca8fb4b-7d7a-4610-9f89-1fd91f5a2749" Name="System" ContentType="XML" MajorVersion="0" MinorVersion="1" isLocalCopy="False" IsBaseObject="False" DataSourceId="25a2aaed-bc37-4421-879c-0a3a2b9c7602"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0819E644-2DB4-4A0C-8A31-CEAD7CE075DC}">
  <ds:schemaRefs/>
</ds:datastoreItem>
</file>

<file path=customXml/itemProps2.xml><?xml version="1.0" encoding="utf-8"?>
<ds:datastoreItem xmlns:ds="http://schemas.openxmlformats.org/officeDocument/2006/customXml" ds:itemID="{8FCA1CE6-88C4-41B6-B9F6-BCE15DE7C9A8}">
  <ds:schemaRefs/>
</ds:datastoreItem>
</file>

<file path=customXml/itemProps3.xml><?xml version="1.0" encoding="utf-8"?>
<ds:datastoreItem xmlns:ds="http://schemas.openxmlformats.org/officeDocument/2006/customXml" ds:itemID="{A339FA71-CBCD-435F-92FE-C71E6392869C}">
  <ds:schemaRefs/>
</ds:datastoreItem>
</file>

<file path=customXml/itemProps4.xml><?xml version="1.0" encoding="utf-8"?>
<ds:datastoreItem xmlns:ds="http://schemas.openxmlformats.org/officeDocument/2006/customXml" ds:itemID="{D2AEEF8F-69DC-4EA0-8DB4-2AFBEEB9DE2F}">
  <ds:schemaRefs/>
</ds:datastoreItem>
</file>

<file path=customXml/itemProps5.xml><?xml version="1.0" encoding="utf-8"?>
<ds:datastoreItem xmlns:ds="http://schemas.openxmlformats.org/officeDocument/2006/customXml" ds:itemID="{26A9B9E0-9D0D-492E-8D1C-F592424017E8}">
  <ds:schemaRefs/>
</ds:datastoreItem>
</file>

<file path=customXml/itemProps6.xml><?xml version="1.0" encoding="utf-8"?>
<ds:datastoreItem xmlns:ds="http://schemas.openxmlformats.org/officeDocument/2006/customXml" ds:itemID="{F9D1961C-7722-48C4-AB50-85C6A2D240C5}">
  <ds:schemaRefs/>
</ds:datastoreItem>
</file>

<file path=customXml/itemProps7.xml><?xml version="1.0" encoding="utf-8"?>
<ds:datastoreItem xmlns:ds="http://schemas.openxmlformats.org/officeDocument/2006/customXml" ds:itemID="{0CAE2E7A-F6E1-4F3A-8553-24FF20650EAE}">
  <ds:schemaRefs/>
</ds:datastoreItem>
</file>

<file path=docProps/app.xml><?xml version="1.0" encoding="utf-8"?>
<Properties xmlns="http://schemas.openxmlformats.org/officeDocument/2006/extended-properties" xmlns:vt="http://schemas.openxmlformats.org/officeDocument/2006/docPropsVTypes">
  <TotalTime>0</TotalTime>
  <Words>4062</Words>
  <Application>Microsoft Office PowerPoint</Application>
  <PresentationFormat>On-screen Show (16:9)</PresentationFormat>
  <Paragraphs>564</Paragraphs>
  <Slides>66</Slides>
  <Notes>66</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66</vt:i4>
      </vt:variant>
    </vt:vector>
  </HeadingPairs>
  <TitlesOfParts>
    <vt:vector size="77" baseType="lpstr">
      <vt:lpstr>Inter ExtraBold</vt:lpstr>
      <vt:lpstr>Calibri</vt:lpstr>
      <vt:lpstr>Inter Medium</vt:lpstr>
      <vt:lpstr>Inter</vt:lpstr>
      <vt:lpstr>Tahoma</vt:lpstr>
      <vt:lpstr>Arial</vt:lpstr>
      <vt:lpstr>Inter Black</vt:lpstr>
      <vt:lpstr>Open Sans</vt:lpstr>
      <vt:lpstr>Times New Roman</vt:lpstr>
      <vt:lpstr>Simple Light</vt:lpstr>
      <vt:lpstr>WEX Theme 2022</vt:lpstr>
      <vt:lpstr>PowerPoint Presentation</vt:lpstr>
      <vt:lpstr>Client name</vt:lpstr>
      <vt:lpstr>Getting started with claims </vt:lpstr>
      <vt:lpstr>How to file a claim in your online account </vt:lpstr>
      <vt:lpstr>How to file a claim in your online account   </vt:lpstr>
      <vt:lpstr>How to file a claim in your online account  </vt:lpstr>
      <vt:lpstr>How to file a claim in your online account  </vt:lpstr>
      <vt:lpstr>How to file a claim in your online account  </vt:lpstr>
      <vt:lpstr>How to file a claim in your online account  </vt:lpstr>
      <vt:lpstr>How to file a claim in your online account  </vt:lpstr>
      <vt:lpstr>How to file a claim in your online account  </vt:lpstr>
      <vt:lpstr>How to file a claim in your online account  </vt:lpstr>
      <vt:lpstr>How to file a claim in your online account  </vt:lpstr>
      <vt:lpstr>How to file a claim in your online account  </vt:lpstr>
      <vt:lpstr>How to file a claim in your online account  </vt:lpstr>
      <vt:lpstr>How to send a check directly to a provider </vt:lpstr>
      <vt:lpstr>How to send a check directly to a provider </vt:lpstr>
      <vt:lpstr>How to send a check directly to a provider </vt:lpstr>
      <vt:lpstr>How to send a check directly to a provider </vt:lpstr>
      <vt:lpstr>How to send a check directly to a provider </vt:lpstr>
      <vt:lpstr>How to send a check directly to a provider </vt:lpstr>
      <vt:lpstr>How to send a check directly to a provider </vt:lpstr>
      <vt:lpstr>How to send a check directly to a provider </vt:lpstr>
      <vt:lpstr>How to send a check directly to a provider </vt:lpstr>
      <vt:lpstr>How to send a check directly to a provider </vt:lpstr>
      <vt:lpstr>How to send a check directly to a provider </vt:lpstr>
      <vt:lpstr>How to send a check directly to a provider </vt:lpstr>
      <vt:lpstr>How to send a check directly to a provider </vt:lpstr>
      <vt:lpstr>How to send a check directly to a provider </vt:lpstr>
      <vt:lpstr>How to send a check directly to a provider </vt:lpstr>
      <vt:lpstr>How to send a check directly to a provider </vt:lpstr>
      <vt:lpstr>How to file a claim in the benefits mobile app</vt:lpstr>
      <vt:lpstr>PowerPoint Presentation</vt:lpstr>
      <vt:lpstr>PowerPoint Presentation</vt:lpstr>
      <vt:lpstr>PowerPoint Presentation</vt:lpstr>
      <vt:lpstr>PowerPoint Presentation</vt:lpstr>
      <vt:lpstr>PowerPoint Presentation</vt:lpstr>
      <vt:lpstr>Reimburse self- select payment method </vt:lpstr>
      <vt:lpstr>PowerPoint Presentation</vt:lpstr>
      <vt:lpstr>PowerPoint Presentation</vt:lpstr>
      <vt:lpstr>PowerPoint Presentation</vt:lpstr>
      <vt:lpstr>PowerPoint Presentation</vt:lpstr>
      <vt:lpstr>PowerPoint Presentation</vt:lpstr>
      <vt:lpstr>How to use the EOB Smart Scan feature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use the mobile app eligible expense scanner</vt:lpstr>
      <vt:lpstr>PowerPoint Presentation</vt:lpstr>
      <vt:lpstr>PowerPoint Presentation</vt:lpstr>
      <vt:lpstr>PowerPoint Presentation</vt:lpstr>
      <vt:lpstr>PowerPoint Presentation</vt:lpstr>
      <vt:lpstr>How to set up recurring dependent care reimbursement</vt:lpstr>
      <vt:lpstr>PowerPoint Presentation</vt:lpstr>
      <vt:lpstr>PowerPoint Presentation</vt:lpstr>
      <vt:lpstr>Contact Participant Services Our Participant Services team is available Monday through Friday, from 6 a.m. to 9 p.m. CT, except holidays.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Lily Bruce-Ritchie</cp:lastModifiedBy>
  <cp:revision>2</cp:revision>
  <dcterms:modified xsi:type="dcterms:W3CDTF">2025-12-17T17:15:31Z</dcterms:modified>
</cp:coreProperties>
</file>