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9" r:id="rId8"/>
    <p:sldMasterId id="2147483750" r:id="rId9"/>
    <p:sldMasterId id="2147483751" r:id="rId10"/>
    <p:sldMasterId id="2147483752" r:id="rId11"/>
  </p:sldMasterIdLst>
  <p:notesMasterIdLst>
    <p:notesMasterId r:id="rId6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5" r:id="rId59"/>
    <p:sldId id="304" r:id="rId60"/>
  </p:sldIdLst>
  <p:sldSz cx="9144000" cy="5143500" type="screen16x9"/>
  <p:notesSz cx="6858000" cy="9144000"/>
  <p:embeddedFontLst>
    <p:embeddedFont>
      <p:font typeface="Calibri" panose="020F0502020204030204" pitchFamily="34" charset="0"/>
      <p:regular r:id="rId62"/>
      <p:bold r:id="rId63"/>
      <p:italic r:id="rId64"/>
      <p:boldItalic r:id="rId65"/>
    </p:embeddedFont>
    <p:embeddedFont>
      <p:font typeface="Inter" panose="02000803000000020004" pitchFamily="50" charset="0"/>
      <p:regular r:id="rId66"/>
      <p:bold r:id="rId67"/>
      <p:italic r:id="rId68"/>
      <p:boldItalic r:id="rId69"/>
    </p:embeddedFont>
    <p:embeddedFont>
      <p:font typeface="Inter Black" panose="02000A03000000020004" pitchFamily="50" charset="0"/>
      <p:bold r:id="rId70"/>
      <p:boldItalic r:id="rId71"/>
    </p:embeddedFont>
    <p:embeddedFont>
      <p:font typeface="Inter ExtraBold" panose="020B0604020202020204" charset="0"/>
      <p:bold r:id="rId72"/>
      <p:boldItalic r:id="rId73"/>
    </p:embeddedFont>
    <p:embeddedFont>
      <p:font typeface="Inter Medium" panose="02000603000000020004" pitchFamily="50" charset="0"/>
      <p:regular r:id="rId74"/>
      <p:bold r:id="rId75"/>
      <p:italic r:id="rId76"/>
      <p:boldItalic r:id="rId77"/>
    </p:embeddedFont>
    <p:embeddedFont>
      <p:font typeface="Open Sans" panose="020B0606030504020204" pitchFamily="34" charset="0"/>
      <p:regular r:id="rId78"/>
      <p:bold r:id="rId79"/>
      <p:italic r:id="rId80"/>
      <p:boldItalic r:id="rId81"/>
    </p:embeddedFont>
    <p:embeddedFont>
      <p:font typeface="Tahoma" panose="020B0604030504040204" pitchFamily="34" charset="0"/>
      <p:regular r:id="rId82"/>
      <p:bold r:id="rId83"/>
    </p:embeddedFont>
  </p:embeddedFontLst>
  <p:custDataLst>
    <p:custData r:id="rId4"/>
    <p:custData r:id="rId7"/>
    <p:custData r:id="rId5"/>
    <p:custData r:id="rId1"/>
    <p:custData r:id="rId6"/>
    <p:custData r:id="rId3"/>
    <p:custData r:id="rId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581" autoAdjust="0"/>
  </p:normalViewPr>
  <p:slideViewPr>
    <p:cSldViewPr snapToGrid="0">
      <p:cViewPr varScale="1">
        <p:scale>
          <a:sx n="105" d="100"/>
          <a:sy n="105" d="100"/>
        </p:scale>
        <p:origin x="1794"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presProps" Target="presProps.xml"/><Relationship Id="rId16" Type="http://schemas.openxmlformats.org/officeDocument/2006/relationships/slide" Target="slides/slide5.xml"/><Relationship Id="rId11" Type="http://schemas.openxmlformats.org/officeDocument/2006/relationships/slideMaster" Target="slideMasters/slideMaster4.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customXml" Target="../customXml/item5.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Master" Target="slideMasters/slideMaster1.xml"/><Relationship Id="rId51" Type="http://schemas.openxmlformats.org/officeDocument/2006/relationships/slide" Target="slides/slide4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font" Target="fonts/font6.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3.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5.fntdata"/><Relationship Id="rId7" Type="http://schemas.openxmlformats.org/officeDocument/2006/relationships/customXml" Target="../customXml/item7.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5.fntdata"/><Relationship Id="rId87" Type="http://schemas.openxmlformats.org/officeDocument/2006/relationships/tableStyles" Target="tableStyles.xml"/><Relationship Id="rId61" Type="http://schemas.openxmlformats.org/officeDocument/2006/relationships/notesMaster" Target="notesMasters/notesMaster1.xml"/><Relationship Id="rId8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4"/>
        <p:cNvGrpSpPr/>
        <p:nvPr/>
      </p:nvGrpSpPr>
      <p:grpSpPr>
        <a:xfrm>
          <a:off x="0" y="0"/>
          <a:ext cx="0" cy="0"/>
          <a:chOff x="0" y="0"/>
          <a:chExt cx="0" cy="0"/>
        </a:xfrm>
      </p:grpSpPr>
      <p:sp>
        <p:nvSpPr>
          <p:cNvPr id="8435" name="Google Shape;8435;g1779276c38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6" name="Google Shape;8436;g1779276c38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1"/>
        <p:cNvGrpSpPr/>
        <p:nvPr/>
      </p:nvGrpSpPr>
      <p:grpSpPr>
        <a:xfrm>
          <a:off x="0" y="0"/>
          <a:ext cx="0" cy="0"/>
          <a:chOff x="0" y="0"/>
          <a:chExt cx="0" cy="0"/>
        </a:xfrm>
      </p:grpSpPr>
      <p:sp>
        <p:nvSpPr>
          <p:cNvPr id="8562" name="Google Shape;8562;g28db47bcc6c_0_12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63" name="Google Shape;8563;g28db47bcc6c_0_120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Preventive care may also be covered by an HSA or medical FSA. Some common eligible preventive care expenses include: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Annual physicals, screenings, birth control products, prenatal visits, flu shots, immunizations, obesity and weight loss programs, tobacco cessation programs, and well-child visits.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Preventive care generally doesn’t include any service or product intended to treat an existing illness, injury, or condition.</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None/>
            </a:pPr>
            <a:endParaRPr>
              <a:solidFill>
                <a:srgbClr val="231F20"/>
              </a:solidFill>
              <a:latin typeface="Tahoma"/>
              <a:ea typeface="Tahoma"/>
              <a:cs typeface="Tahoma"/>
              <a:sym typeface="Tahom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2"/>
        <p:cNvGrpSpPr/>
        <p:nvPr/>
      </p:nvGrpSpPr>
      <p:grpSpPr>
        <a:xfrm>
          <a:off x="0" y="0"/>
          <a:ext cx="0" cy="0"/>
          <a:chOff x="0" y="0"/>
          <a:chExt cx="0" cy="0"/>
        </a:xfrm>
      </p:grpSpPr>
      <p:sp>
        <p:nvSpPr>
          <p:cNvPr id="8573" name="Google Shape;8573;g28db47bcc6c_0_12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74" name="Google Shape;8574;g28db47bcc6c_0_12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It’s important to note that not all expenses are eligible under an HSA or medical FSA. Expenses that are solely for cosmetic reasons generally aren’t considered expenses for medical care, and therefore aren’t eligible. For example, teeth whitening is considered cosmetic and won’t be considered an eligible expense.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Expenses that are merely beneficial for general health, rather than preventive or alleviating, also typically aren’t eligible. An example of this would be a toothbrush. While a toothbrush is beneficial to dental health, it isn’t considered preventive or an alleviating treatment.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0"/>
        <p:cNvGrpSpPr/>
        <p:nvPr/>
      </p:nvGrpSpPr>
      <p:grpSpPr>
        <a:xfrm>
          <a:off x="0" y="0"/>
          <a:ext cx="0" cy="0"/>
          <a:chOff x="0" y="0"/>
          <a:chExt cx="0" cy="0"/>
        </a:xfrm>
      </p:grpSpPr>
      <p:sp>
        <p:nvSpPr>
          <p:cNvPr id="8581" name="Google Shape;8581;g285ffbb1d0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2" name="Google Shape;8582;g285ffbb1d0e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 great resource for determining the eligibility of an expense is our eligible expense scanner, available on our Benefits Mobile App. The eligible expense scanner allows you to easily maximise your savings by scanning an item’s barcode to determine its eligibility based on your plan.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For a complete list of eligible expenses, you can find an interactive chart on our website, wexinc.com. This chart allows you to filter eligible expenses by plan or search for specific expenses using keywords.</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8"/>
        <p:cNvGrpSpPr/>
        <p:nvPr/>
      </p:nvGrpSpPr>
      <p:grpSpPr>
        <a:xfrm>
          <a:off x="0" y="0"/>
          <a:ext cx="0" cy="0"/>
          <a:chOff x="0" y="0"/>
          <a:chExt cx="0" cy="0"/>
        </a:xfrm>
      </p:grpSpPr>
      <p:sp>
        <p:nvSpPr>
          <p:cNvPr id="8619" name="Google Shape;8619;g338c0ab67c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0" name="Google Shape;8620;g338c0ab67c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Let's talk a bit about documentation! </a:t>
            </a:r>
            <a:r>
              <a:rPr lang="en" sz="1400" i="1">
                <a:solidFill>
                  <a:schemeClr val="dk1"/>
                </a:solidFill>
                <a:latin typeface="Open Sans"/>
                <a:ea typeface="Open Sans"/>
                <a:cs typeface="Open Sans"/>
                <a:sym typeface="Open Sans"/>
              </a:rPr>
              <a:t>(say jokingly) </a:t>
            </a:r>
            <a:r>
              <a:rPr lang="en" sz="1400">
                <a:solidFill>
                  <a:schemeClr val="dk1"/>
                </a:solidFill>
                <a:latin typeface="Open Sans"/>
                <a:ea typeface="Open Sans"/>
                <a:cs typeface="Open Sans"/>
                <a:sym typeface="Open Sans"/>
              </a:rPr>
              <a:t>Everyone loves providing documentation, right?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2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Now, there are instances where we will reach out to you requesting documentation for your debit card purchase. This isn’t because we want to keep bothering you, it is because it is an IRS regulation. Before we get into what is needed specifically for substantiation, let's talk about when you may be asked to provide it.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2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We truly try to minimize the amount of times we have to ask for documentation or substantiation and this is because we completely understand that keeping track of your documentation or substantiation can be a hassle. We want this to be easy for you so our debit card has a couple of great features: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2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First, our debit card works with what is called an IIAS system. This means that if the merchant allows (typically big box stores like Target and CVS will have this system) our debit card can read what each product being purchased is, will only allow eligible FSA items to be purchased on it, allowing it to auto substantiate (or verify) the card purchase. For example, say you are at Target and you’re purchasing a box of band aides, sunblock and a soda. If you swipe your WEX benefits card, it will allow the band aides and sunblock to be purchased, as these are FSA eligible, but you would be asked to use a different form of payment for the soda. In this instance, since the card could read and only allowed FSA eligible items to be purchased, it will auto substantiate and we will not reach out for you to ask for documentation to substantiate (or verify).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2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Next, our debit card recognizes recurring transactions. For example, if you go to the chiropractor and you have a copay. The first time you use your debit card to pay for that service, we will ask for substantiation. Once properly substantiated, our debit card will assume that if the card is used for the same dollar amount as the same merchant, it is for your already approved service or purchase and auto substantiate. Again, this means we won’t ask you for further documentation.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2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Lastly, there are going to places that we will ask you for documentation, and an example would be the dentist office. As the dentist office does not have an IIAS system and offers services that are NOT FSA eligible, we will as you to substantiate your transactions there so we can tell if you got a teeth cleaning which is 100% FSA eligible, or if you got a teeth whitening, which is NOT an eligible expense.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2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200"/>
              <a:buFont typeface="Calibri"/>
              <a:buNone/>
            </a:pPr>
            <a:r>
              <a:rPr lang="en" sz="1400">
                <a:solidFill>
                  <a:schemeClr val="dk1"/>
                </a:solidFill>
                <a:latin typeface="Open Sans"/>
                <a:ea typeface="Open Sans"/>
                <a:cs typeface="Open Sans"/>
                <a:sym typeface="Open Sans"/>
              </a:rPr>
              <a:t>Now when you are asked to provide documentation, the best form of documentation to submit is an Explanation of Benefits (or EOB) as it contains all of the necessary information for WEX to approve your claim. You receive the EOB from your medical, dental or vision carriers.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6"/>
        <p:cNvGrpSpPr/>
        <p:nvPr/>
      </p:nvGrpSpPr>
      <p:grpSpPr>
        <a:xfrm>
          <a:off x="0" y="0"/>
          <a:ext cx="0" cy="0"/>
          <a:chOff x="0" y="0"/>
          <a:chExt cx="0" cy="0"/>
        </a:xfrm>
      </p:grpSpPr>
      <p:sp>
        <p:nvSpPr>
          <p:cNvPr id="8627" name="Google Shape;8627;g24768e8f0e1_0_7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28" name="Google Shape;8628;g24768e8f0e1_0_75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If a transaction made with your benefits debit card can't be auto-substantiated, you'll receive one or more receipt reminders letting you know documentation is required. If you provide documentation but it's not sufficient to substantiate the claim, you'll receive a request for more information.</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Documentation to substantiate claims for a medical FSA, limited medical FSA, or combination medical FSA must include the following details: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name of the provider or merchant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date of the service received or item purchased</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description of the service received or item purchased</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And the dollar amount, after insurance, if applicable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chemeClr val="dk1"/>
              </a:solidFill>
              <a:highlight>
                <a:srgbClr val="FFFFFF"/>
              </a:highlight>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chemeClr val="dk1"/>
              </a:solidFill>
              <a:highlight>
                <a:srgbClr val="FFFFFF"/>
              </a:highlight>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chemeClr val="dk1"/>
              </a:solidFill>
              <a:latin typeface="Tahoma"/>
              <a:ea typeface="Tahoma"/>
              <a:cs typeface="Tahoma"/>
              <a:sym typeface="Tahom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7"/>
        <p:cNvGrpSpPr/>
        <p:nvPr/>
      </p:nvGrpSpPr>
      <p:grpSpPr>
        <a:xfrm>
          <a:off x="0" y="0"/>
          <a:ext cx="0" cy="0"/>
          <a:chOff x="0" y="0"/>
          <a:chExt cx="0" cy="0"/>
        </a:xfrm>
      </p:grpSpPr>
      <p:sp>
        <p:nvSpPr>
          <p:cNvPr id="8668" name="Google Shape;8668;g2846d5fb0a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9" name="Google Shape;8669;g2846d5fb0a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Here is an example of a document with all the needed details to properly substantiate medical FSA purchases of eligible expenses. </a:t>
            </a:r>
            <a:endParaRPr>
              <a:solidFill>
                <a:srgbClr val="231F20"/>
              </a:solidFill>
              <a:latin typeface="Tahoma"/>
              <a:ea typeface="Tahoma"/>
              <a:cs typeface="Tahoma"/>
              <a:sym typeface="Tahoma"/>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3"/>
        <p:cNvGrpSpPr/>
        <p:nvPr/>
      </p:nvGrpSpPr>
      <p:grpSpPr>
        <a:xfrm>
          <a:off x="0" y="0"/>
          <a:ext cx="0" cy="0"/>
          <a:chOff x="0" y="0"/>
          <a:chExt cx="0" cy="0"/>
        </a:xfrm>
      </p:grpSpPr>
      <p:sp>
        <p:nvSpPr>
          <p:cNvPr id="8714" name="Google Shape;8714;g24c21a4dfe0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15" name="Google Shape;8715;g24c21a4dfe0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Proper documentation will include the name of the provider or merchant.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7"/>
        <p:cNvGrpSpPr/>
        <p:nvPr/>
      </p:nvGrpSpPr>
      <p:grpSpPr>
        <a:xfrm>
          <a:off x="0" y="0"/>
          <a:ext cx="0" cy="0"/>
          <a:chOff x="0" y="0"/>
          <a:chExt cx="0" cy="0"/>
        </a:xfrm>
      </p:grpSpPr>
      <p:sp>
        <p:nvSpPr>
          <p:cNvPr id="8728" name="Google Shape;8728;g24768e8f0e1_0_14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29" name="Google Shape;8729;g24768e8f0e1_0_14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date the service was received or the item was purchased.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4"/>
        <p:cNvGrpSpPr/>
        <p:nvPr/>
      </p:nvGrpSpPr>
      <p:grpSpPr>
        <a:xfrm>
          <a:off x="0" y="0"/>
          <a:ext cx="0" cy="0"/>
          <a:chOff x="0" y="0"/>
          <a:chExt cx="0" cy="0"/>
        </a:xfrm>
      </p:grpSpPr>
      <p:sp>
        <p:nvSpPr>
          <p:cNvPr id="8755" name="Google Shape;8755;g24768e8f0e1_0_14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56" name="Google Shape;8756;g24768e8f0e1_0_14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The description of the service received or the item purchased. </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1"/>
        <p:cNvGrpSpPr/>
        <p:nvPr/>
      </p:nvGrpSpPr>
      <p:grpSpPr>
        <a:xfrm>
          <a:off x="0" y="0"/>
          <a:ext cx="0" cy="0"/>
          <a:chOff x="0" y="0"/>
          <a:chExt cx="0" cy="0"/>
        </a:xfrm>
      </p:grpSpPr>
      <p:sp>
        <p:nvSpPr>
          <p:cNvPr id="8772" name="Google Shape;8772;g24768e8f0e1_0_14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73" name="Google Shape;8773;g24768e8f0e1_0_14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And the dollar amount, after insurance, if applicable.</a:t>
            </a:r>
            <a:endParaRPr sz="140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1"/>
        <p:cNvGrpSpPr/>
        <p:nvPr/>
      </p:nvGrpSpPr>
      <p:grpSpPr>
        <a:xfrm>
          <a:off x="0" y="0"/>
          <a:ext cx="0" cy="0"/>
          <a:chOff x="0" y="0"/>
          <a:chExt cx="0" cy="0"/>
        </a:xfrm>
      </p:grpSpPr>
      <p:sp>
        <p:nvSpPr>
          <p:cNvPr id="8442" name="Google Shape;8442;g13dd87ce0c9_0_9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3" name="Google Shape;8443;g13dd87ce0c9_0_9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Hello everyone, and welcome to your post-enrollment webinar, </a:t>
            </a:r>
            <a:r>
              <a:rPr lang="en" sz="1400" b="1">
                <a:latin typeface="Open Sans"/>
                <a:ea typeface="Open Sans"/>
                <a:cs typeface="Open Sans"/>
                <a:sym typeface="Open Sans"/>
              </a:rPr>
              <a:t>Getting started with Substantiation, </a:t>
            </a:r>
            <a:r>
              <a:rPr lang="en" sz="1400">
                <a:latin typeface="Open Sans"/>
                <a:ea typeface="Open Sans"/>
                <a:cs typeface="Open Sans"/>
                <a:sym typeface="Open Sans"/>
              </a:rPr>
              <a:t>presented by WEX. </a:t>
            </a:r>
            <a:endParaRPr sz="1400">
              <a:latin typeface="Open Sans"/>
              <a:ea typeface="Open Sans"/>
              <a:cs typeface="Open Sans"/>
              <a:sym typeface="Open Sans"/>
            </a:endParaRPr>
          </a:p>
          <a:p>
            <a:pPr marL="0" lvl="0" indent="0" algn="l" rtl="0">
              <a:spcBef>
                <a:spcPts val="0"/>
              </a:spcBef>
              <a:spcAft>
                <a:spcPts val="0"/>
              </a:spcAft>
              <a:buNone/>
            </a:pPr>
            <a:br>
              <a:rPr lang="en" sz="1400">
                <a:latin typeface="Open Sans"/>
                <a:ea typeface="Open Sans"/>
                <a:cs typeface="Open Sans"/>
                <a:sym typeface="Open Sans"/>
              </a:rPr>
            </a:br>
            <a:r>
              <a:rPr lang="en" sz="1400">
                <a:latin typeface="Open Sans"/>
                <a:ea typeface="Open Sans"/>
                <a:cs typeface="Open Sans"/>
                <a:sym typeface="Open Sans"/>
              </a:rPr>
              <a:t>My name is ____________ and I am happy to be here with you today </a:t>
            </a:r>
            <a:r>
              <a:rPr lang="en" sz="1400" b="1">
                <a:solidFill>
                  <a:srgbClr val="231F20"/>
                </a:solidFill>
                <a:latin typeface="Open Sans"/>
                <a:ea typeface="Open Sans"/>
                <a:cs typeface="Open Sans"/>
                <a:sym typeface="Open Sans"/>
              </a:rPr>
              <a:t>as we go through the ins and outs of substantiation. </a:t>
            </a:r>
            <a:endParaRPr sz="1400" b="1">
              <a:solidFill>
                <a:srgbClr val="231F20"/>
              </a:solidFill>
              <a:latin typeface="Open Sans"/>
              <a:ea typeface="Open Sans"/>
              <a:cs typeface="Open Sans"/>
              <a:sym typeface="Open Sans"/>
            </a:endParaRPr>
          </a:p>
          <a:p>
            <a:pPr marL="0" lvl="0" indent="0" algn="l" rtl="0">
              <a:spcBef>
                <a:spcPts val="0"/>
              </a:spcBef>
              <a:spcAft>
                <a:spcPts val="0"/>
              </a:spcAft>
              <a:buNone/>
            </a:pPr>
            <a:endParaRPr sz="1400" b="1">
              <a:solidFill>
                <a:srgbClr val="231F20"/>
              </a:solidFill>
              <a:latin typeface="Open Sans"/>
              <a:ea typeface="Open Sans"/>
              <a:cs typeface="Open Sans"/>
              <a:sym typeface="Open Sans"/>
            </a:endParaRPr>
          </a:p>
          <a:p>
            <a:pPr marL="0" lvl="0" indent="0" algn="l" rtl="0">
              <a:spcBef>
                <a:spcPts val="0"/>
              </a:spcBef>
              <a:spcAft>
                <a:spcPts val="0"/>
              </a:spcAft>
              <a:buNone/>
            </a:pPr>
            <a:r>
              <a:rPr lang="en" sz="1400">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and will be sure to provide you with our Participant Services Team contact information as well, as they are able to dig in further and help you with any specific or more confidential questions you may have.  With that - let’s get started! </a:t>
            </a:r>
            <a:endParaRPr sz="1400" b="1">
              <a:solidFill>
                <a:srgbClr val="231F20"/>
              </a:solidFill>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6"/>
        <p:cNvGrpSpPr/>
        <p:nvPr/>
      </p:nvGrpSpPr>
      <p:grpSpPr>
        <a:xfrm>
          <a:off x="0" y="0"/>
          <a:ext cx="0" cy="0"/>
          <a:chOff x="0" y="0"/>
          <a:chExt cx="0" cy="0"/>
        </a:xfrm>
      </p:grpSpPr>
      <p:sp>
        <p:nvSpPr>
          <p:cNvPr id="8797" name="Google Shape;8797;g240a60980c6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8" name="Google Shape;8798;g240a60980c6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Now how do you upload documentation to your online account for an existing claim? </a:t>
            </a:r>
            <a:endParaRPr sz="1400">
              <a:solidFill>
                <a:schemeClr val="dk1"/>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5"/>
        <p:cNvGrpSpPr/>
        <p:nvPr/>
      </p:nvGrpSpPr>
      <p:grpSpPr>
        <a:xfrm>
          <a:off x="0" y="0"/>
          <a:ext cx="0" cy="0"/>
          <a:chOff x="0" y="0"/>
          <a:chExt cx="0" cy="0"/>
        </a:xfrm>
      </p:grpSpPr>
      <p:sp>
        <p:nvSpPr>
          <p:cNvPr id="8806" name="Google Shape;8806;g23d97356142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7" name="Google Shape;8807;g23d97356142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upload documentation to an existing claim in your online account, you will first need to log in to your account.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3"/>
        <p:cNvGrpSpPr/>
        <p:nvPr/>
      </p:nvGrpSpPr>
      <p:grpSpPr>
        <a:xfrm>
          <a:off x="0" y="0"/>
          <a:ext cx="0" cy="0"/>
          <a:chOff x="0" y="0"/>
          <a:chExt cx="0" cy="0"/>
        </a:xfrm>
      </p:grpSpPr>
      <p:sp>
        <p:nvSpPr>
          <p:cNvPr id="8814" name="Google Shape;8814;g23d97356142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5" name="Google Shape;8815;g23d97356142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are logged in, scroll down to the “Tasks” section of the “Home” tab. </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Then select “receipt(s) needed.”</a:t>
            </a:r>
            <a:endParaRPr>
              <a:solidFill>
                <a:srgbClr val="231F20"/>
              </a:solidFill>
              <a:latin typeface="Tahoma"/>
              <a:ea typeface="Tahoma"/>
              <a:cs typeface="Tahoma"/>
              <a:sym typeface="Tahom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5"/>
        <p:cNvGrpSpPr/>
        <p:nvPr/>
      </p:nvGrpSpPr>
      <p:grpSpPr>
        <a:xfrm>
          <a:off x="0" y="0"/>
          <a:ext cx="0" cy="0"/>
          <a:chOff x="0" y="0"/>
          <a:chExt cx="0" cy="0"/>
        </a:xfrm>
      </p:grpSpPr>
      <p:sp>
        <p:nvSpPr>
          <p:cNvPr id="8826" name="Google Shape;8826;g240a60980c6_2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7" name="Google Shape;8827;g240a60980c6_2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bring you to a page requesting you to upload your documentation.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will see a “Receipts Needed” section to upload receipts that have not yet been uploaded and a “Denied” section to upload new receipts to claims that have been denied. Locate the claim that needs documentation.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“Upload.”</a:t>
            </a:r>
            <a:endParaRPr>
              <a:solidFill>
                <a:srgbClr val="231F20"/>
              </a:solidFill>
              <a:latin typeface="Tahoma"/>
              <a:ea typeface="Tahoma"/>
              <a:cs typeface="Tahoma"/>
              <a:sym typeface="Tahoma"/>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3"/>
        <p:cNvGrpSpPr/>
        <p:nvPr/>
      </p:nvGrpSpPr>
      <p:grpSpPr>
        <a:xfrm>
          <a:off x="0" y="0"/>
          <a:ext cx="0" cy="0"/>
          <a:chOff x="0" y="0"/>
          <a:chExt cx="0" cy="0"/>
        </a:xfrm>
      </p:grpSpPr>
      <p:sp>
        <p:nvSpPr>
          <p:cNvPr id="8834" name="Google Shape;8834;g240a60980c6_2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5" name="Google Shape;8835;g240a60980c6_2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A window will appear to upload your receipt. Select “Browse” …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0"/>
        <p:cNvGrpSpPr/>
        <p:nvPr/>
      </p:nvGrpSpPr>
      <p:grpSpPr>
        <a:xfrm>
          <a:off x="0" y="0"/>
          <a:ext cx="0" cy="0"/>
          <a:chOff x="0" y="0"/>
          <a:chExt cx="0" cy="0"/>
        </a:xfrm>
      </p:grpSpPr>
      <p:sp>
        <p:nvSpPr>
          <p:cNvPr id="8841" name="Google Shape;8841;g283c4700cd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2" name="Google Shape;8842;g283c4700cd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…and choose the file containing your receipt.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9"/>
        <p:cNvGrpSpPr/>
        <p:nvPr/>
      </p:nvGrpSpPr>
      <p:grpSpPr>
        <a:xfrm>
          <a:off x="0" y="0"/>
          <a:ext cx="0" cy="0"/>
          <a:chOff x="0" y="0"/>
          <a:chExt cx="0" cy="0"/>
        </a:xfrm>
      </p:grpSpPr>
      <p:sp>
        <p:nvSpPr>
          <p:cNvPr id="8850" name="Google Shape;8850;g283c4700cd0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1" name="Google Shape;8851;g283c4700cd0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7"/>
        <p:cNvGrpSpPr/>
        <p:nvPr/>
      </p:nvGrpSpPr>
      <p:grpSpPr>
        <a:xfrm>
          <a:off x="0" y="0"/>
          <a:ext cx="0" cy="0"/>
          <a:chOff x="0" y="0"/>
          <a:chExt cx="0" cy="0"/>
        </a:xfrm>
      </p:grpSpPr>
      <p:sp>
        <p:nvSpPr>
          <p:cNvPr id="8858" name="Google Shape;8858;g283c4700cd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9" name="Google Shape;8859;g283c4700cd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You’ll receive a confirmation message that verifies the receipt was successfully submitted…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6"/>
        <p:cNvGrpSpPr/>
        <p:nvPr/>
      </p:nvGrpSpPr>
      <p:grpSpPr>
        <a:xfrm>
          <a:off x="0" y="0"/>
          <a:ext cx="0" cy="0"/>
          <a:chOff x="0" y="0"/>
          <a:chExt cx="0" cy="0"/>
        </a:xfrm>
      </p:grpSpPr>
      <p:sp>
        <p:nvSpPr>
          <p:cNvPr id="8867" name="Google Shape;8867;g283c4700cd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8" name="Google Shape;8868;g283c4700cd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…..and you’ll see an updated receipt status for that claim. Your documentation will typically be processed within two business days.</a:t>
            </a: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None/>
            </a:pPr>
            <a:r>
              <a:rPr lang="en" sz="1400">
                <a:solidFill>
                  <a:srgbClr val="231F20"/>
                </a:solidFill>
                <a:latin typeface="Open Sans"/>
                <a:ea typeface="Open Sans"/>
                <a:cs typeface="Open Sans"/>
                <a:sym typeface="Open Sans"/>
              </a:rPr>
              <a:t>If further documentation is needed, you’ll be notified via email. If you don’t have an email address on file, you’ll be notified by mail.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5"/>
        <p:cNvGrpSpPr/>
        <p:nvPr/>
      </p:nvGrpSpPr>
      <p:grpSpPr>
        <a:xfrm>
          <a:off x="0" y="0"/>
          <a:ext cx="0" cy="0"/>
          <a:chOff x="0" y="0"/>
          <a:chExt cx="0" cy="0"/>
        </a:xfrm>
      </p:grpSpPr>
      <p:sp>
        <p:nvSpPr>
          <p:cNvPr id="8876" name="Google Shape;8876;g242613a5fd9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7" name="Google Shape;8877;g242613a5fd9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What about uploading documentation to an existing claim through your mobile app?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7"/>
        <p:cNvGrpSpPr/>
        <p:nvPr/>
      </p:nvGrpSpPr>
      <p:grpSpPr>
        <a:xfrm>
          <a:off x="0" y="0"/>
          <a:ext cx="0" cy="0"/>
          <a:chOff x="0" y="0"/>
          <a:chExt cx="0" cy="0"/>
        </a:xfrm>
      </p:grpSpPr>
      <p:sp>
        <p:nvSpPr>
          <p:cNvPr id="8448" name="Google Shape;8448;g23bace351b7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9" name="Google Shape;8449;g23bace351b7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i="1">
                <a:latin typeface="Open Sans"/>
                <a:ea typeface="Open Sans"/>
                <a:cs typeface="Open Sans"/>
                <a:sym typeface="Open Sans"/>
              </a:rPr>
              <a:t>***If slides are removed from the deck, please remember to remove that task from this slide image and text*** </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r>
              <a:rPr lang="en" sz="1400">
                <a:latin typeface="Open Sans"/>
                <a:ea typeface="Open Sans"/>
                <a:cs typeface="Open Sans"/>
                <a:sym typeface="Open Sans"/>
              </a:rPr>
              <a:t>During our time together, we will be covering how to:</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sz="1400">
                <a:latin typeface="Open Sans"/>
                <a:ea typeface="Open Sans"/>
                <a:cs typeface="Open Sans"/>
                <a:sym typeface="Open Sans"/>
              </a:rPr>
              <a:t>Recognize eligible expenses for Health Savings Accounts and medical flexible spending accounts</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sz="1400">
                <a:latin typeface="Open Sans"/>
                <a:ea typeface="Open Sans"/>
                <a:cs typeface="Open Sans"/>
                <a:sym typeface="Open Sans"/>
              </a:rPr>
              <a:t>How to substantiate medical FSA purchases of eligible expenses</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sz="1400">
                <a:latin typeface="Open Sans"/>
                <a:ea typeface="Open Sans"/>
                <a:cs typeface="Open Sans"/>
                <a:sym typeface="Open Sans"/>
              </a:rPr>
              <a:t>Upload documentation to an existing claim in your online account</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sz="1400">
                <a:latin typeface="Open Sans"/>
                <a:ea typeface="Open Sans"/>
                <a:cs typeface="Open Sans"/>
                <a:sym typeface="Open Sans"/>
              </a:rPr>
              <a:t>…as well as in the benefit mobile app</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sz="1400">
                <a:latin typeface="Open Sans"/>
                <a:ea typeface="Open Sans"/>
                <a:cs typeface="Open Sans"/>
                <a:sym typeface="Open Sans"/>
              </a:rPr>
              <a:t>Recognize eligible expenses for the Dependent Care Flexible Spending Account </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sz="1400">
                <a:latin typeface="Open Sans"/>
                <a:ea typeface="Open Sans"/>
                <a:cs typeface="Open Sans"/>
                <a:sym typeface="Open Sans"/>
              </a:rPr>
              <a:t>and how to substantiate Dependent Care FSA purchases of eligible expenses</a:t>
            </a:r>
            <a:endParaRPr sz="1400">
              <a:latin typeface="Open Sans"/>
              <a:ea typeface="Open Sans"/>
              <a:cs typeface="Open Sans"/>
              <a:sym typeface="Open Sans"/>
            </a:endParaRPr>
          </a:p>
          <a:p>
            <a:pPr marL="0" lvl="0" indent="0" algn="l" rtl="0">
              <a:lnSpc>
                <a:spcPct val="115000"/>
              </a:lnSpc>
              <a:spcBef>
                <a:spcPts val="0"/>
              </a:spcBef>
              <a:spcAft>
                <a:spcPts val="0"/>
              </a:spcAft>
              <a:buNone/>
            </a:pPr>
            <a:endParaRPr sz="1400">
              <a:latin typeface="Open Sans"/>
              <a:ea typeface="Open Sans"/>
              <a:cs typeface="Open Sans"/>
              <a:sym typeface="Open Sans"/>
            </a:endParaRPr>
          </a:p>
          <a:p>
            <a:pPr marL="45720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Reminder, HSA distributions do not require third-party claim substantiation. It is the account holder's responsibility to maintain documents to show that a distribution was used for qualified medical expenses and provide the documentation in the event of a tax audit. </a:t>
            </a:r>
            <a:endParaRPr sz="1400">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400">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4"/>
        <p:cNvGrpSpPr/>
        <p:nvPr/>
      </p:nvGrpSpPr>
      <p:grpSpPr>
        <a:xfrm>
          <a:off x="0" y="0"/>
          <a:ext cx="0" cy="0"/>
          <a:chOff x="0" y="0"/>
          <a:chExt cx="0" cy="0"/>
        </a:xfrm>
      </p:grpSpPr>
      <p:sp>
        <p:nvSpPr>
          <p:cNvPr id="8885" name="Google Shape;8885;g242613a5fd9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6" name="Google Shape;8886;g242613a5fd9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400">
                <a:solidFill>
                  <a:srgbClr val="231F20"/>
                </a:solidFill>
                <a:latin typeface="Open Sans"/>
                <a:ea typeface="Open Sans"/>
                <a:cs typeface="Open Sans"/>
                <a:sym typeface="Open Sans"/>
              </a:rPr>
              <a:t>To upload documentation to an existing claim in the benefits mobile app, log in and scroll down to the “Tasks” section</a:t>
            </a:r>
            <a:endParaRPr sz="1400">
              <a:solidFill>
                <a:srgbClr val="231F20"/>
              </a:solidFill>
              <a:latin typeface="Open Sans"/>
              <a:ea typeface="Open Sans"/>
              <a:cs typeface="Open Sans"/>
              <a:sym typeface="Open Sans"/>
            </a:endParaRPr>
          </a:p>
          <a:p>
            <a:pPr marL="0" lvl="0" indent="0" algn="l" rtl="0">
              <a:lnSpc>
                <a:spcPct val="107916"/>
              </a:lnSpc>
              <a:spcBef>
                <a:spcPts val="800"/>
              </a:spcBef>
              <a:spcAft>
                <a:spcPts val="0"/>
              </a:spcAft>
              <a:buNone/>
            </a:pPr>
            <a:endParaRPr sz="1400">
              <a:solidFill>
                <a:srgbClr val="231F20"/>
              </a:solidFill>
              <a:latin typeface="Open Sans"/>
              <a:ea typeface="Open Sans"/>
              <a:cs typeface="Open Sans"/>
              <a:sym typeface="Open Sans"/>
            </a:endParaRPr>
          </a:p>
          <a:p>
            <a:pPr marL="0" lvl="0" indent="0" algn="l" rtl="0">
              <a:spcBef>
                <a:spcPts val="8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9"/>
        <p:cNvGrpSpPr/>
        <p:nvPr/>
      </p:nvGrpSpPr>
      <p:grpSpPr>
        <a:xfrm>
          <a:off x="0" y="0"/>
          <a:ext cx="0" cy="0"/>
          <a:chOff x="0" y="0"/>
          <a:chExt cx="0" cy="0"/>
        </a:xfrm>
      </p:grpSpPr>
      <p:sp>
        <p:nvSpPr>
          <p:cNvPr id="8900" name="Google Shape;8900;g243fa1f34e1_4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1" name="Google Shape;8901;g243fa1f34e1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shown more details about the claim. Select the claim to upload a receipt. </a:t>
            </a:r>
            <a:endParaRPr sz="1400">
              <a:solidFill>
                <a:srgbClr val="231F20"/>
              </a:solidFill>
              <a:latin typeface="Open Sans"/>
              <a:ea typeface="Open Sans"/>
              <a:cs typeface="Open Sans"/>
              <a:sym typeface="Open Sans"/>
            </a:endParaRPr>
          </a:p>
          <a:p>
            <a:pPr marL="0" lvl="0" indent="0" algn="l" rtl="0">
              <a:spcBef>
                <a:spcPts val="8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1"/>
        <p:cNvGrpSpPr/>
        <p:nvPr/>
      </p:nvGrpSpPr>
      <p:grpSpPr>
        <a:xfrm>
          <a:off x="0" y="0"/>
          <a:ext cx="0" cy="0"/>
          <a:chOff x="0" y="0"/>
          <a:chExt cx="0" cy="0"/>
        </a:xfrm>
      </p:grpSpPr>
      <p:sp>
        <p:nvSpPr>
          <p:cNvPr id="8912" name="Google Shape;8912;g242613a5fd9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3" name="Google Shape;8913;g242613a5fd9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Next, scroll down to the “Receipts” section and select “New Receipt.”</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4"/>
        <p:cNvGrpSpPr/>
        <p:nvPr/>
      </p:nvGrpSpPr>
      <p:grpSpPr>
        <a:xfrm>
          <a:off x="0" y="0"/>
          <a:ext cx="0" cy="0"/>
          <a:chOff x="0" y="0"/>
          <a:chExt cx="0" cy="0"/>
        </a:xfrm>
      </p:grpSpPr>
      <p:sp>
        <p:nvSpPr>
          <p:cNvPr id="8925" name="Google Shape;8925;g242613a5fd9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6" name="Google Shape;8926;g242613a5fd9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window prompting you to select your receipt upload method. You may take a photo of the documentation or upload an existing photo on your mobile device.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7"/>
        <p:cNvGrpSpPr/>
        <p:nvPr/>
      </p:nvGrpSpPr>
      <p:grpSpPr>
        <a:xfrm>
          <a:off x="0" y="0"/>
          <a:ext cx="0" cy="0"/>
          <a:chOff x="0" y="0"/>
          <a:chExt cx="0" cy="0"/>
        </a:xfrm>
      </p:grpSpPr>
      <p:sp>
        <p:nvSpPr>
          <p:cNvPr id="8938" name="Google Shape;8938;g242613a5fd9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9" name="Google Shape;8939;g242613a5fd9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400">
                <a:solidFill>
                  <a:srgbClr val="231F20"/>
                </a:solidFill>
                <a:latin typeface="Open Sans"/>
                <a:ea typeface="Open Sans"/>
                <a:cs typeface="Open Sans"/>
                <a:sym typeface="Open Sans"/>
              </a:rPr>
              <a:t>You’ll be shown a confirmation message once your documentation has been successfully submitted. </a:t>
            </a:r>
            <a:endParaRPr sz="1400">
              <a:solidFill>
                <a:srgbClr val="231F20"/>
              </a:solidFill>
              <a:latin typeface="Open Sans"/>
              <a:ea typeface="Open Sans"/>
              <a:cs typeface="Open Sans"/>
              <a:sym typeface="Open Sans"/>
            </a:endParaRPr>
          </a:p>
          <a:p>
            <a:pPr marL="0" lvl="0" indent="0" algn="l" rtl="0">
              <a:spcBef>
                <a:spcPts val="8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0"/>
        <p:cNvGrpSpPr/>
        <p:nvPr/>
      </p:nvGrpSpPr>
      <p:grpSpPr>
        <a:xfrm>
          <a:off x="0" y="0"/>
          <a:ext cx="0" cy="0"/>
          <a:chOff x="0" y="0"/>
          <a:chExt cx="0" cy="0"/>
        </a:xfrm>
      </p:grpSpPr>
      <p:sp>
        <p:nvSpPr>
          <p:cNvPr id="8951" name="Google Shape;8951;g24768e8f0e1_0_14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2" name="Google Shape;8952;g24768e8f0e1_0_14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what about the dependent care flexible spending account (or dependent care FSA)? The dependent care FSA  is a benefits plan used to set aside a portion of your salary, before taxes, to pay for dependent care expenses.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Eligible expenses for dependent care FSAs must be incurred to allow you or your spouse to be gainfully employed, seeking employment, or a full-time student.</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24768e8f0e1_0_14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62" name="Google Shape;8962;g24768e8f0e1_0_14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Eligible expenses for dependent care FSAs are used to care for children ages 12 and younger who are claimed as qualifying dependents.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Eligible expenses include summer day camps, babysitters and nannies.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Dependent care FSAs also include eligible expenses for the care of a disabled spouse or dependent of any age, including custodial care of an adult dependent, as long as the following are true:</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457200" lvl="0" indent="-317500" algn="l" rtl="0">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elderly person is a qualifying individual </a:t>
            </a:r>
            <a:endParaRPr sz="1400">
              <a:solidFill>
                <a:srgbClr val="231F20"/>
              </a:solidFill>
              <a:latin typeface="Open Sans"/>
              <a:ea typeface="Open Sans"/>
              <a:cs typeface="Open Sans"/>
              <a:sym typeface="Open Sans"/>
            </a:endParaRPr>
          </a:p>
          <a:p>
            <a:pPr marL="457200" lvl="0" indent="-317500" algn="l" rtl="0">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And the person still regularly spends at least eight hours each day in your household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7"/>
        <p:cNvGrpSpPr/>
        <p:nvPr/>
      </p:nvGrpSpPr>
      <p:grpSpPr>
        <a:xfrm>
          <a:off x="0" y="0"/>
          <a:ext cx="0" cy="0"/>
          <a:chOff x="0" y="0"/>
          <a:chExt cx="0" cy="0"/>
        </a:xfrm>
      </p:grpSpPr>
      <p:sp>
        <p:nvSpPr>
          <p:cNvPr id="8968" name="Google Shape;8968;g283c4700cd0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69" name="Google Shape;8969;g283c4700cd0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Ineligible expenses for dependent care FSAs include: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457200" lvl="0" indent="-317500" algn="l" rtl="0">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Medical expenses</a:t>
            </a:r>
            <a:endParaRPr sz="1400">
              <a:solidFill>
                <a:srgbClr val="231F20"/>
              </a:solidFill>
              <a:latin typeface="Open Sans"/>
              <a:ea typeface="Open Sans"/>
              <a:cs typeface="Open Sans"/>
              <a:sym typeface="Open Sans"/>
            </a:endParaRPr>
          </a:p>
          <a:p>
            <a:pPr marL="457200" lvl="0" indent="-317500" algn="l" rtl="0">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Costs already claimed as a dependent care tax credit on your tax return</a:t>
            </a:r>
            <a:endParaRPr sz="1400">
              <a:solidFill>
                <a:srgbClr val="231F20"/>
              </a:solidFill>
              <a:latin typeface="Open Sans"/>
              <a:ea typeface="Open Sans"/>
              <a:cs typeface="Open Sans"/>
              <a:sym typeface="Open Sans"/>
            </a:endParaRPr>
          </a:p>
          <a:p>
            <a:pPr marL="457200" lvl="0" indent="-317500" algn="l" rtl="0">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Services provided by one of your dependents</a:t>
            </a:r>
            <a:endParaRPr sz="1400">
              <a:solidFill>
                <a:srgbClr val="231F20"/>
              </a:solidFill>
              <a:latin typeface="Open Sans"/>
              <a:ea typeface="Open Sans"/>
              <a:cs typeface="Open Sans"/>
              <a:sym typeface="Open Sans"/>
            </a:endParaRPr>
          </a:p>
          <a:p>
            <a:pPr marL="457200" lvl="0" indent="-317500" algn="l" rtl="0">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Care at a nursing home, long-term care insurance premiums, respite care or other residential care center, and services such as housework</a:t>
            </a:r>
            <a:endParaRPr sz="1400">
              <a:solidFill>
                <a:srgbClr val="231F20"/>
              </a:solidFill>
              <a:latin typeface="Open Sans"/>
              <a:ea typeface="Open Sans"/>
              <a:cs typeface="Open Sans"/>
              <a:sym typeface="Open Sans"/>
            </a:endParaRPr>
          </a:p>
          <a:p>
            <a:pPr marL="457200" lvl="0" indent="-317500" algn="l" rtl="0">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And expenses while on vacation</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5"/>
        <p:cNvGrpSpPr/>
        <p:nvPr/>
      </p:nvGrpSpPr>
      <p:grpSpPr>
        <a:xfrm>
          <a:off x="0" y="0"/>
          <a:ext cx="0" cy="0"/>
          <a:chOff x="0" y="0"/>
          <a:chExt cx="0" cy="0"/>
        </a:xfrm>
      </p:grpSpPr>
      <p:sp>
        <p:nvSpPr>
          <p:cNvPr id="8976" name="Google Shape;8976;g283c4700cd0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7" name="Google Shape;8977;g283c4700cd0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Now what about substantiating eligible expenses for the dependent care FSA?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4"/>
        <p:cNvGrpSpPr/>
        <p:nvPr/>
      </p:nvGrpSpPr>
      <p:grpSpPr>
        <a:xfrm>
          <a:off x="0" y="0"/>
          <a:ext cx="0" cy="0"/>
          <a:chOff x="0" y="0"/>
          <a:chExt cx="0" cy="0"/>
        </a:xfrm>
      </p:grpSpPr>
      <p:sp>
        <p:nvSpPr>
          <p:cNvPr id="8985" name="Google Shape;8985;g283c4700cd0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86" name="Google Shape;8986;g283c4700cd0_0_4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internal revenue service (or IRS) requires you to provide documentation to make sure the expenses are eligible for reimbursement from your dependent care FSA.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a transaction made with your benefits debit card can’t be auto-substantiated, you’ll receive one or more receipt reminders letting you know that documentation is required.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Any documentation must include the:</a:t>
            </a:r>
            <a:endParaRPr sz="1400">
              <a:solidFill>
                <a:srgbClr val="231F20"/>
              </a:solidFill>
              <a:latin typeface="Open Sans"/>
              <a:ea typeface="Open Sans"/>
              <a:cs typeface="Open Sans"/>
              <a:sym typeface="Open Sans"/>
            </a:endParaRPr>
          </a:p>
          <a:p>
            <a:pPr marL="457200" lvl="0" indent="-317500" algn="l" rtl="0">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name of the provider </a:t>
            </a:r>
            <a:endParaRPr sz="1400">
              <a:solidFill>
                <a:srgbClr val="231F20"/>
              </a:solidFill>
              <a:latin typeface="Open Sans"/>
              <a:ea typeface="Open Sans"/>
              <a:cs typeface="Open Sans"/>
              <a:sym typeface="Open Sans"/>
            </a:endParaRPr>
          </a:p>
          <a:p>
            <a:pPr marL="457200" lvl="0" indent="-317500" algn="l" rtl="0">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date of the service </a:t>
            </a:r>
            <a:endParaRPr sz="1400">
              <a:solidFill>
                <a:srgbClr val="231F20"/>
              </a:solidFill>
              <a:latin typeface="Open Sans"/>
              <a:ea typeface="Open Sans"/>
              <a:cs typeface="Open Sans"/>
              <a:sym typeface="Open Sans"/>
            </a:endParaRPr>
          </a:p>
          <a:p>
            <a:pPr marL="457200" lvl="0" indent="-317500" algn="l" rtl="0">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description of the service received </a:t>
            </a:r>
            <a:endParaRPr sz="1400">
              <a:solidFill>
                <a:srgbClr val="231F20"/>
              </a:solidFill>
              <a:latin typeface="Open Sans"/>
              <a:ea typeface="Open Sans"/>
              <a:cs typeface="Open Sans"/>
              <a:sym typeface="Open Sans"/>
            </a:endParaRPr>
          </a:p>
          <a:p>
            <a:pPr marL="457200" lvl="0" indent="-317500" algn="l" rtl="0">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And the dollar amount of the expense.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0"/>
        <p:cNvGrpSpPr/>
        <p:nvPr/>
      </p:nvGrpSpPr>
      <p:grpSpPr>
        <a:xfrm>
          <a:off x="0" y="0"/>
          <a:ext cx="0" cy="0"/>
          <a:chOff x="0" y="0"/>
          <a:chExt cx="0" cy="0"/>
        </a:xfrm>
      </p:grpSpPr>
      <p:sp>
        <p:nvSpPr>
          <p:cNvPr id="8471" name="Google Shape;8471;g242613a5fd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2" name="Google Shape;8472;g242613a5fd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First things first, eligible expenses.  When you participate in a health savings account (or HSA), or in a medical flexible spending account (or Medical FSA), you’re able to contribute pre-tax funds for use on hundreds of eligible expenses.</a:t>
            </a:r>
            <a:endParaRPr/>
          </a:p>
          <a:p>
            <a:pPr marL="0" lvl="0" indent="0" algn="l" rtl="0">
              <a:spcBef>
                <a:spcPts val="0"/>
              </a:spcBef>
              <a:spcAft>
                <a:spcPts val="0"/>
              </a:spcAft>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1"/>
        <p:cNvGrpSpPr/>
        <p:nvPr/>
      </p:nvGrpSpPr>
      <p:grpSpPr>
        <a:xfrm>
          <a:off x="0" y="0"/>
          <a:ext cx="0" cy="0"/>
          <a:chOff x="0" y="0"/>
          <a:chExt cx="0" cy="0"/>
        </a:xfrm>
      </p:grpSpPr>
      <p:sp>
        <p:nvSpPr>
          <p:cNvPr id="9032" name="Google Shape;9032;g283c4700cd0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33" name="Google Shape;9033;g283c4700cd0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Let’s take a look at a receipt to get more familiar with the information that the IRS requires.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b="1">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0"/>
        <p:cNvGrpSpPr/>
        <p:nvPr/>
      </p:nvGrpSpPr>
      <p:grpSpPr>
        <a:xfrm>
          <a:off x="0" y="0"/>
          <a:ext cx="0" cy="0"/>
          <a:chOff x="0" y="0"/>
          <a:chExt cx="0" cy="0"/>
        </a:xfrm>
      </p:grpSpPr>
      <p:sp>
        <p:nvSpPr>
          <p:cNvPr id="9081" name="Google Shape;9081;g283c4700cd0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82" name="Google Shape;9082;g283c4700cd0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documentation needs the name of the provider.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4"/>
        <p:cNvGrpSpPr/>
        <p:nvPr/>
      </p:nvGrpSpPr>
      <p:grpSpPr>
        <a:xfrm>
          <a:off x="0" y="0"/>
          <a:ext cx="0" cy="0"/>
          <a:chOff x="0" y="0"/>
          <a:chExt cx="0" cy="0"/>
        </a:xfrm>
      </p:grpSpPr>
      <p:sp>
        <p:nvSpPr>
          <p:cNvPr id="9095" name="Google Shape;9095;g283c4700cd0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96" name="Google Shape;9096;g283c4700cd0_0_1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date of the service received.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6"/>
        <p:cNvGrpSpPr/>
        <p:nvPr/>
      </p:nvGrpSpPr>
      <p:grpSpPr>
        <a:xfrm>
          <a:off x="0" y="0"/>
          <a:ext cx="0" cy="0"/>
          <a:chOff x="0" y="0"/>
          <a:chExt cx="0" cy="0"/>
        </a:xfrm>
      </p:grpSpPr>
      <p:sp>
        <p:nvSpPr>
          <p:cNvPr id="9117" name="Google Shape;9117;g283c4700cd0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18" name="Google Shape;9118;g283c4700cd0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 description of the service received.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3"/>
        <p:cNvGrpSpPr/>
        <p:nvPr/>
      </p:nvGrpSpPr>
      <p:grpSpPr>
        <a:xfrm>
          <a:off x="0" y="0"/>
          <a:ext cx="0" cy="0"/>
          <a:chOff x="0" y="0"/>
          <a:chExt cx="0" cy="0"/>
        </a:xfrm>
      </p:grpSpPr>
      <p:sp>
        <p:nvSpPr>
          <p:cNvPr id="9134" name="Google Shape;9134;g283c4700cd0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35" name="Google Shape;9135;g283c4700cd0_0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And the dollar amount of the expense.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5"/>
        <p:cNvGrpSpPr/>
        <p:nvPr/>
      </p:nvGrpSpPr>
      <p:grpSpPr>
        <a:xfrm>
          <a:off x="0" y="0"/>
          <a:ext cx="0" cy="0"/>
          <a:chOff x="0" y="0"/>
          <a:chExt cx="0" cy="0"/>
        </a:xfrm>
      </p:grpSpPr>
      <p:sp>
        <p:nvSpPr>
          <p:cNvPr id="9156" name="Google Shape;9156;g283c4700cd0_0_3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7" name="Google Shape;9157;g283c4700cd0_0_3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can eliminate the need to file claims throughout the year for dependent care expenses by enrolling in recurring dependent care.</a:t>
            </a:r>
            <a:endParaRPr sz="1400">
              <a:solidFill>
                <a:schemeClr val="dk1"/>
              </a:solidFill>
              <a:latin typeface="Open Sans"/>
              <a:ea typeface="Open Sans"/>
              <a:cs typeface="Open Sans"/>
              <a:sym typeface="Open Sans"/>
            </a:endParaRPr>
          </a:p>
          <a:p>
            <a:pPr marL="0" lvl="0" indent="0" algn="l" rtl="0">
              <a:spcBef>
                <a:spcPts val="0"/>
              </a:spcBef>
              <a:spcAft>
                <a:spcPts val="0"/>
              </a:spcAft>
              <a:buNone/>
            </a:pPr>
            <a:endParaRPr>
              <a:solidFill>
                <a:srgbClr val="231F20"/>
              </a:solidFill>
              <a:latin typeface="Tahoma"/>
              <a:ea typeface="Tahoma"/>
              <a:cs typeface="Tahoma"/>
              <a:sym typeface="Tahom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4"/>
        <p:cNvGrpSpPr/>
        <p:nvPr/>
      </p:nvGrpSpPr>
      <p:grpSpPr>
        <a:xfrm>
          <a:off x="0" y="0"/>
          <a:ext cx="0" cy="0"/>
          <a:chOff x="0" y="0"/>
          <a:chExt cx="0" cy="0"/>
        </a:xfrm>
      </p:grpSpPr>
      <p:sp>
        <p:nvSpPr>
          <p:cNvPr id="9165" name="Google Shape;9165;g283c4700cd0_0_39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6" name="Google Shape;9166;g283c4700cd0_0_3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Using the Recurring Dependent Care Request form, which can be found in the Videos &amp; Forms section of your online account, you are able to file for automatic recurring reimbursement for your eligible dependent care expenses. </a:t>
            </a: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3"/>
        <p:cNvGrpSpPr/>
        <p:nvPr/>
      </p:nvGrpSpPr>
      <p:grpSpPr>
        <a:xfrm>
          <a:off x="0" y="0"/>
          <a:ext cx="0" cy="0"/>
          <a:chOff x="0" y="0"/>
          <a:chExt cx="0" cy="0"/>
        </a:xfrm>
      </p:grpSpPr>
      <p:sp>
        <p:nvSpPr>
          <p:cNvPr id="9174" name="Google Shape;9174;g283c4700cd0_0_3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5" name="Google Shape;9175;g283c4700cd0_0_3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process requires you to submit one form per year for each daycare provider you use. You and your daycare provider will complete the Recurring Dependent Care Request Form. You can submit the form by fax, mail, or upload directly through your online account. Once your form is processed, you will be automatically reimbursed throughout the plan year.</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2"/>
        <p:cNvGrpSpPr/>
        <p:nvPr/>
      </p:nvGrpSpPr>
      <p:grpSpPr>
        <a:xfrm>
          <a:off x="0" y="0"/>
          <a:ext cx="0" cy="0"/>
          <a:chOff x="0" y="0"/>
          <a:chExt cx="0" cy="0"/>
        </a:xfrm>
      </p:grpSpPr>
      <p:sp>
        <p:nvSpPr>
          <p:cNvPr id="10963" name="Google Shape;10963;g2f8901c336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64" name="Google Shape;10964;g2f8901c3363_1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For any questions or assistance you may need, our participant services team is available to you Monday through Friday from 6 am to 9 pm Central time.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You have a variety of options to contact us.  You can </a:t>
            </a:r>
            <a:r>
              <a:rPr lang="en" dirty="0"/>
              <a:t>get support on our</a:t>
            </a:r>
            <a:r>
              <a:rPr lang="en" dirty="0">
                <a:latin typeface="Arial"/>
                <a:ea typeface="Arial"/>
                <a:cs typeface="Arial"/>
                <a:sym typeface="Arial"/>
              </a:rPr>
              <a:t> website at www.wexinc.com or call to speak to a participant services representative.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i="1" dirty="0"/>
              <a:t>If participates ask for instructions…</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n" i="1" dirty="0"/>
              <a:t>Support on Website: </a:t>
            </a:r>
            <a:r>
              <a:rPr lang="en" i="1" dirty="0">
                <a:solidFill>
                  <a:schemeClr val="dk1"/>
                </a:solidFill>
              </a:rPr>
              <a:t>To access the form, follow the below steps: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Navigate to</a:t>
            </a:r>
            <a:r>
              <a:rPr lang="en" i="1" dirty="0">
                <a:solidFill>
                  <a:schemeClr val="dk1"/>
                </a:solidFill>
                <a:uFill>
                  <a:noFill/>
                </a:uFill>
                <a:hlinkClick r:id="rId3">
                  <a:extLst>
                    <a:ext uri="{A12FA001-AC4F-418D-AE19-62706E023703}">
                      <ahyp:hlinkClr xmlns:ahyp="http://schemas.microsoft.com/office/drawing/2018/hyperlinkcolor" val="tx"/>
                    </a:ext>
                  </a:extLst>
                </a:hlinkClick>
              </a:rPr>
              <a:t> </a:t>
            </a:r>
            <a:r>
              <a:rPr lang="en" i="1" dirty="0">
                <a:solidFill>
                  <a:schemeClr val="hlink"/>
                </a:solidFill>
                <a:uFill>
                  <a:noFill/>
                </a:uFill>
                <a:hlinkClick r:id="rId3"/>
              </a:rPr>
              <a:t>www.wexinc.com</a:t>
            </a:r>
            <a:r>
              <a:rPr lang="en" i="1" dirty="0">
                <a:solidFill>
                  <a:schemeClr val="dk1"/>
                </a:solidFill>
              </a:rPr>
              <a:t> &gt; Support &gt; Contact customer service team &gt; Contact WEX benefits.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Select the following:</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a.</a:t>
            </a:r>
            <a:r>
              <a:rPr lang="en" sz="700" i="1" dirty="0">
                <a:solidFill>
                  <a:schemeClr val="dk1"/>
                </a:solidFill>
                <a:latin typeface="Times New Roman"/>
                <a:ea typeface="Times New Roman"/>
                <a:cs typeface="Times New Roman"/>
                <a:sym typeface="Times New Roman"/>
              </a:rPr>
              <a:t>            </a:t>
            </a:r>
            <a:r>
              <a:rPr lang="en" i="1" dirty="0">
                <a:solidFill>
                  <a:schemeClr val="dk1"/>
                </a:solidFill>
              </a:rPr>
              <a:t>Type of Inquiry: Customer Service</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b.</a:t>
            </a:r>
            <a:r>
              <a:rPr lang="en" sz="700" i="1" dirty="0">
                <a:solidFill>
                  <a:schemeClr val="dk1"/>
                </a:solidFill>
                <a:latin typeface="Times New Roman"/>
                <a:ea typeface="Times New Roman"/>
                <a:cs typeface="Times New Roman"/>
                <a:sym typeface="Times New Roman"/>
              </a:rPr>
              <a:t>            </a:t>
            </a:r>
            <a:r>
              <a:rPr lang="en" i="1" dirty="0">
                <a:solidFill>
                  <a:schemeClr val="dk1"/>
                </a:solidFill>
              </a:rPr>
              <a:t>I am a: Employee/Participant</a:t>
            </a:r>
            <a:endParaRPr i="1" dirty="0">
              <a:solidFill>
                <a:schemeClr val="dk1"/>
              </a:solidFill>
            </a:endParaRPr>
          </a:p>
          <a:p>
            <a:pPr marL="457200" lvl="0" indent="-298450" algn="l" rtl="0">
              <a:lnSpc>
                <a:spcPct val="115000"/>
              </a:lnSpc>
              <a:spcBef>
                <a:spcPts val="1200"/>
              </a:spcBef>
              <a:spcAft>
                <a:spcPts val="0"/>
              </a:spcAft>
              <a:buClr>
                <a:schemeClr val="dk1"/>
              </a:buClr>
              <a:buSzPts val="1100"/>
              <a:buAutoNum type="arabicPeriod" startAt="3"/>
            </a:pPr>
            <a:r>
              <a:rPr lang="en" i="1" dirty="0">
                <a:solidFill>
                  <a:schemeClr val="dk1"/>
                </a:solidFill>
              </a:rPr>
              <a:t>Select “</a:t>
            </a:r>
            <a:r>
              <a:rPr lang="en" i="1" dirty="0">
                <a:solidFill>
                  <a:schemeClr val="hlink"/>
                </a:solidFill>
                <a:uFill>
                  <a:noFill/>
                </a:uFill>
                <a:hlinkClick r:id="rId4"/>
              </a:rPr>
              <a:t>WEX Benefits Support Center</a:t>
            </a:r>
            <a:r>
              <a:rPr lang="en" i="1" dirty="0">
                <a:solidFill>
                  <a:schemeClr val="dk1"/>
                </a:solidFill>
              </a:rPr>
              <a:t>”.</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Complete the form.</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A successful submission message will appear indicating that we'll be in touch.</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The employee/participant will receive an email response with additional details or resolution to their inquiry.</a:t>
            </a:r>
            <a:endParaRPr dirty="0"/>
          </a:p>
          <a:p>
            <a:pPr marL="0" lvl="0" indent="0" algn="l" rtl="0">
              <a:lnSpc>
                <a:spcPct val="100000"/>
              </a:lnSpc>
              <a:spcBef>
                <a:spcPts val="1200"/>
              </a:spcBef>
              <a:spcAft>
                <a:spcPts val="0"/>
              </a:spcAft>
              <a:buClr>
                <a:schemeClr val="dk1"/>
              </a:buClr>
              <a:buSzPts val="1200"/>
              <a:buFont typeface="Calibri"/>
              <a:buNone/>
            </a:pPr>
            <a:r>
              <a:rPr lang="en" i="1" dirty="0"/>
              <a:t>Form URL: </a:t>
            </a:r>
            <a:r>
              <a:rPr lang="en" i="1" u="sng" dirty="0">
                <a:solidFill>
                  <a:schemeClr val="hlink"/>
                </a:solidFill>
                <a:hlinkClick r:id="rId5"/>
              </a:rPr>
              <a:t>https://wexhealthinc.my.site.com/WEXbenefitscontactus/s/</a:t>
            </a:r>
            <a:endParaRPr i="1" dirty="0"/>
          </a:p>
          <a:p>
            <a:pPr marL="0" lvl="0" indent="0" algn="l" rtl="0">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3"/>
        <p:cNvGrpSpPr/>
        <p:nvPr/>
      </p:nvGrpSpPr>
      <p:grpSpPr>
        <a:xfrm>
          <a:off x="0" y="0"/>
          <a:ext cx="0" cy="0"/>
          <a:chOff x="0" y="0"/>
          <a:chExt cx="0" cy="0"/>
        </a:xfrm>
      </p:grpSpPr>
      <p:sp>
        <p:nvSpPr>
          <p:cNvPr id="9224" name="Google Shape;9224;g23eac8402dd_1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5" name="Google Shape;9225;g23eac8402dd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 want to thank you for taking the time to be with me today and I hope you found this presentation both educational and enjoyable.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9"/>
        <p:cNvGrpSpPr/>
        <p:nvPr/>
      </p:nvGrpSpPr>
      <p:grpSpPr>
        <a:xfrm>
          <a:off x="0" y="0"/>
          <a:ext cx="0" cy="0"/>
          <a:chOff x="0" y="0"/>
          <a:chExt cx="0" cy="0"/>
        </a:xfrm>
      </p:grpSpPr>
      <p:sp>
        <p:nvSpPr>
          <p:cNvPr id="8480" name="Google Shape;8480;g28db47bcc6c_0_3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81" name="Google Shape;8481;g28db47bcc6c_0_32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primary purpose of any expenses paid by an HSA or medical FSA must be to alleviate or prevent a physical or mental illness or limitation.  Funds can be used to pay for the diagnosis, cure, prevention, or treatment of a disease and for treatments affecting any part or function of the body.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Eligible expenses include medical, dental, vision, and preventive care expenses as well as over-the-counter expenses.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1"/>
        <p:cNvGrpSpPr/>
        <p:nvPr/>
      </p:nvGrpSpPr>
      <p:grpSpPr>
        <a:xfrm>
          <a:off x="0" y="0"/>
          <a:ext cx="0" cy="0"/>
          <a:chOff x="0" y="0"/>
          <a:chExt cx="0" cy="0"/>
        </a:xfrm>
      </p:grpSpPr>
      <p:sp>
        <p:nvSpPr>
          <p:cNvPr id="8512" name="Google Shape;8512;g28db47bcc6c_0_7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13" name="Google Shape;8513;g28db47bcc6c_0_79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Many over-the-counter expenses are eligible without a prescription. Common eligible over-the-counter expenses include: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Pain relief medications, such as acetaminophen and nonsteroidal anti-inflammatory drugs</a:t>
            </a:r>
            <a:endParaRPr sz="1400">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Over-the-counter cold and flu medicines which help with severe cough and congestion</a:t>
            </a:r>
            <a:endParaRPr sz="1400">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Allergy products such as over-the-counter antihistamines and decongestants</a:t>
            </a:r>
            <a:endParaRPr sz="1400">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Heartburn medications</a:t>
            </a:r>
            <a:endParaRPr sz="1400">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And menstrual products such as pads and tampons</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8"/>
        <p:cNvGrpSpPr/>
        <p:nvPr/>
      </p:nvGrpSpPr>
      <p:grpSpPr>
        <a:xfrm>
          <a:off x="0" y="0"/>
          <a:ext cx="0" cy="0"/>
          <a:chOff x="0" y="0"/>
          <a:chExt cx="0" cy="0"/>
        </a:xfrm>
      </p:grpSpPr>
      <p:sp>
        <p:nvSpPr>
          <p:cNvPr id="8519" name="Google Shape;8519;g28db47bcc6c_0_9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0" name="Google Shape;8520;g28db47bcc6c_0_98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Common eligible medical expenses include: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Coinsurance, copays, prescription drugs, medical deductibles, medical services, chiropractic adjustments, hearing aids, orthopedic goods and prosthetics, ambulance services, and laboratory fees.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3"/>
        <p:cNvGrpSpPr/>
        <p:nvPr/>
      </p:nvGrpSpPr>
      <p:grpSpPr>
        <a:xfrm>
          <a:off x="0" y="0"/>
          <a:ext cx="0" cy="0"/>
          <a:chOff x="0" y="0"/>
          <a:chExt cx="0" cy="0"/>
        </a:xfrm>
      </p:grpSpPr>
      <p:sp>
        <p:nvSpPr>
          <p:cNvPr id="8534" name="Google Shape;8534;g28db47bcc6c_0_120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35" name="Google Shape;8535;g28db47bcc6c_0_120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Common eligible dental expenses include: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Cleanings, dentures, denture adhesives and cleaners, crowns, fillings, orthodontics, copays, and coinsurance.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231F20"/>
              </a:solidFill>
              <a:latin typeface="Tahoma"/>
              <a:ea typeface="Tahoma"/>
              <a:cs typeface="Tahoma"/>
              <a:sym typeface="Tahom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2"/>
        <p:cNvGrpSpPr/>
        <p:nvPr/>
      </p:nvGrpSpPr>
      <p:grpSpPr>
        <a:xfrm>
          <a:off x="0" y="0"/>
          <a:ext cx="0" cy="0"/>
          <a:chOff x="0" y="0"/>
          <a:chExt cx="0" cy="0"/>
        </a:xfrm>
      </p:grpSpPr>
      <p:sp>
        <p:nvSpPr>
          <p:cNvPr id="8543" name="Google Shape;8543;g28db47bcc6c_0_12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44" name="Google Shape;8544;g28db47bcc6c_0_120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Eligible expenses related to vision care include: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Contact lenses, contact solution and cleaning products, prescription glasses and prescription sunglasses, eye exams, vision screenings, eye drops, refractions, and vision correction procedures such as Lasik surgery. </a:t>
            </a:r>
            <a:endParaRPr>
              <a:solidFill>
                <a:srgbClr val="231F20"/>
              </a:solidFill>
              <a:latin typeface="Tahoma"/>
              <a:ea typeface="Tahoma"/>
              <a:cs typeface="Tahoma"/>
              <a:sym typeface="Tahom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6.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6.jp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9.jp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ver - Logo Arrow Slate Blue">
  <p:cSld name="Cover - Logo Arrow Slate Blue">
    <p:bg>
      <p:bgPr>
        <a:blipFill>
          <a:blip r:embed="rId2">
            <a:alphaModFix/>
          </a:blip>
          <a:stretch>
            <a:fillRect/>
          </a:stretch>
        </a:blipFill>
        <a:effectLst/>
      </p:bgPr>
    </p:bg>
    <p:spTree>
      <p:nvGrpSpPr>
        <p:cNvPr id="1" name="Shape 843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w/Light BG)">
  <p:cSld name="Title and two columns (w/Light BG)">
    <p:bg>
      <p:bgPr>
        <a:solidFill>
          <a:srgbClr val="F1FAFE"/>
        </a:solidFill>
        <a:effectLst/>
      </p:bgPr>
    </p:bg>
    <p:spTree>
      <p:nvGrpSpPr>
        <p:cNvPr id="1" name="Shape 54"/>
        <p:cNvGrpSpPr/>
        <p:nvPr/>
      </p:nvGrpSpPr>
      <p:grpSpPr>
        <a:xfrm>
          <a:off x="0" y="0"/>
          <a:ext cx="0" cy="0"/>
          <a:chOff x="0" y="0"/>
          <a:chExt cx="0" cy="0"/>
        </a:xfrm>
      </p:grpSpPr>
      <p:sp>
        <p:nvSpPr>
          <p:cNvPr id="55" name="Google Shape;55;p14"/>
          <p:cNvSpPr/>
          <p:nvPr/>
        </p:nvSpPr>
        <p:spPr>
          <a:xfrm rot="-5400000">
            <a:off x="-2754775" y="2407832"/>
            <a:ext cx="5499900" cy="5499900"/>
          </a:xfrm>
          <a:prstGeom prst="pie">
            <a:avLst>
              <a:gd name="adj1" fmla="val 0"/>
              <a:gd name="adj2" fmla="val 5382146"/>
            </a:avLst>
          </a:prstGeom>
          <a:solidFill>
            <a:srgbClr val="E4F5FD"/>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56" name="Google Shape;56;p14"/>
          <p:cNvGrpSpPr/>
          <p:nvPr/>
        </p:nvGrpSpPr>
        <p:grpSpPr>
          <a:xfrm>
            <a:off x="6808167" y="782935"/>
            <a:ext cx="1845454" cy="1820070"/>
            <a:chOff x="5927502" y="551678"/>
            <a:chExt cx="2377550" cy="2344847"/>
          </a:xfrm>
        </p:grpSpPr>
        <p:grpSp>
          <p:nvGrpSpPr>
            <p:cNvPr id="57" name="Google Shape;57;p14"/>
            <p:cNvGrpSpPr/>
            <p:nvPr/>
          </p:nvGrpSpPr>
          <p:grpSpPr>
            <a:xfrm>
              <a:off x="5927502" y="551678"/>
              <a:ext cx="2377550" cy="653782"/>
              <a:chOff x="2159414" y="3486447"/>
              <a:chExt cx="2606105" cy="720500"/>
            </a:xfrm>
          </p:grpSpPr>
          <p:grpSp>
            <p:nvGrpSpPr>
              <p:cNvPr id="58" name="Google Shape;58;p14"/>
              <p:cNvGrpSpPr/>
              <p:nvPr/>
            </p:nvGrpSpPr>
            <p:grpSpPr>
              <a:xfrm>
                <a:off x="2159414" y="3486447"/>
                <a:ext cx="2606105" cy="49200"/>
                <a:chOff x="2159414" y="3486447"/>
                <a:chExt cx="2606105" cy="49200"/>
              </a:xfrm>
            </p:grpSpPr>
            <p:sp>
              <p:nvSpPr>
                <p:cNvPr id="59" name="Google Shape;59;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0" name="Google Shape;60;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1" name="Google Shape;61;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2" name="Google Shape;62;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3" name="Google Shape;63;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4" name="Google Shape;64;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5" name="Google Shape;65;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6" name="Google Shape;66;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7" name="Google Shape;67;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8" name="Google Shape;68;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9" name="Google Shape;69;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0" name="Google Shape;70;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1" name="Google Shape;71;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2" name="Google Shape;72;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3" name="Google Shape;73;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4" name="Google Shape;74;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75" name="Google Shape;75;p14"/>
              <p:cNvGrpSpPr/>
              <p:nvPr/>
            </p:nvGrpSpPr>
            <p:grpSpPr>
              <a:xfrm>
                <a:off x="2159414" y="3652838"/>
                <a:ext cx="2606105" cy="49200"/>
                <a:chOff x="2159414" y="3486447"/>
                <a:chExt cx="2606105" cy="49200"/>
              </a:xfrm>
            </p:grpSpPr>
            <p:sp>
              <p:nvSpPr>
                <p:cNvPr id="76" name="Google Shape;76;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7" name="Google Shape;77;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8" name="Google Shape;78;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9" name="Google Shape;79;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0" name="Google Shape;80;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1" name="Google Shape;81;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2" name="Google Shape;82;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3" name="Google Shape;83;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4" name="Google Shape;84;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5" name="Google Shape;85;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6" name="Google Shape;86;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7" name="Google Shape;87;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8" name="Google Shape;88;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9" name="Google Shape;89;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0" name="Google Shape;90;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1" name="Google Shape;91;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92" name="Google Shape;92;p14"/>
              <p:cNvGrpSpPr/>
              <p:nvPr/>
            </p:nvGrpSpPr>
            <p:grpSpPr>
              <a:xfrm>
                <a:off x="2159414" y="3819188"/>
                <a:ext cx="2606105" cy="49200"/>
                <a:chOff x="2159414" y="3486447"/>
                <a:chExt cx="2606105" cy="49200"/>
              </a:xfrm>
            </p:grpSpPr>
            <p:sp>
              <p:nvSpPr>
                <p:cNvPr id="93" name="Google Shape;93;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4" name="Google Shape;94;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5" name="Google Shape;95;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6" name="Google Shape;96;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7" name="Google Shape;97;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8" name="Google Shape;98;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9" name="Google Shape;99;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0" name="Google Shape;100;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1" name="Google Shape;101;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2" name="Google Shape;102;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3" name="Google Shape;103;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4" name="Google Shape;104;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5" name="Google Shape;105;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6" name="Google Shape;106;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7" name="Google Shape;107;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8" name="Google Shape;108;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09" name="Google Shape;109;p14"/>
              <p:cNvGrpSpPr/>
              <p:nvPr/>
            </p:nvGrpSpPr>
            <p:grpSpPr>
              <a:xfrm>
                <a:off x="2159414" y="3983540"/>
                <a:ext cx="2606105" cy="49200"/>
                <a:chOff x="2159414" y="3486447"/>
                <a:chExt cx="2606105" cy="49200"/>
              </a:xfrm>
            </p:grpSpPr>
            <p:sp>
              <p:nvSpPr>
                <p:cNvPr id="110" name="Google Shape;110;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1" name="Google Shape;111;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2" name="Google Shape;112;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3" name="Google Shape;113;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4" name="Google Shape;114;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5" name="Google Shape;115;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6" name="Google Shape;116;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7" name="Google Shape;117;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8" name="Google Shape;118;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9" name="Google Shape;119;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0" name="Google Shape;120;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1" name="Google Shape;121;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2" name="Google Shape;122;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3" name="Google Shape;123;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4" name="Google Shape;124;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5" name="Google Shape;125;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26" name="Google Shape;126;p14"/>
              <p:cNvGrpSpPr/>
              <p:nvPr/>
            </p:nvGrpSpPr>
            <p:grpSpPr>
              <a:xfrm>
                <a:off x="2159414" y="4157747"/>
                <a:ext cx="2606105" cy="49200"/>
                <a:chOff x="2159414" y="3486447"/>
                <a:chExt cx="2606105" cy="49200"/>
              </a:xfrm>
            </p:grpSpPr>
            <p:sp>
              <p:nvSpPr>
                <p:cNvPr id="127" name="Google Shape;127;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8" name="Google Shape;128;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9" name="Google Shape;129;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0" name="Google Shape;130;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1" name="Google Shape;131;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2" name="Google Shape;132;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3" name="Google Shape;133;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4" name="Google Shape;134;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5" name="Google Shape;135;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6" name="Google Shape;136;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7" name="Google Shape;137;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8" name="Google Shape;138;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9" name="Google Shape;139;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0" name="Google Shape;140;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1" name="Google Shape;141;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2" name="Google Shape;142;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grpSp>
          <p:nvGrpSpPr>
            <p:cNvPr id="143" name="Google Shape;143;p14"/>
            <p:cNvGrpSpPr/>
            <p:nvPr/>
          </p:nvGrpSpPr>
          <p:grpSpPr>
            <a:xfrm>
              <a:off x="5927502" y="1318161"/>
              <a:ext cx="2377550" cy="653782"/>
              <a:chOff x="2159414" y="3486447"/>
              <a:chExt cx="2606105" cy="720500"/>
            </a:xfrm>
          </p:grpSpPr>
          <p:grpSp>
            <p:nvGrpSpPr>
              <p:cNvPr id="144" name="Google Shape;144;p14"/>
              <p:cNvGrpSpPr/>
              <p:nvPr/>
            </p:nvGrpSpPr>
            <p:grpSpPr>
              <a:xfrm>
                <a:off x="2159414" y="3486447"/>
                <a:ext cx="2606105" cy="49200"/>
                <a:chOff x="2159414" y="3486447"/>
                <a:chExt cx="2606105" cy="49200"/>
              </a:xfrm>
            </p:grpSpPr>
            <p:sp>
              <p:nvSpPr>
                <p:cNvPr id="145" name="Google Shape;145;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6" name="Google Shape;146;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7" name="Google Shape;147;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8" name="Google Shape;148;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9" name="Google Shape;149;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0" name="Google Shape;150;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1" name="Google Shape;151;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2" name="Google Shape;152;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3" name="Google Shape;153;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4" name="Google Shape;154;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5" name="Google Shape;155;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6" name="Google Shape;156;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7" name="Google Shape;157;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8" name="Google Shape;158;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9" name="Google Shape;159;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0" name="Google Shape;160;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61" name="Google Shape;161;p14"/>
              <p:cNvGrpSpPr/>
              <p:nvPr/>
            </p:nvGrpSpPr>
            <p:grpSpPr>
              <a:xfrm>
                <a:off x="2159414" y="3652838"/>
                <a:ext cx="2606105" cy="49200"/>
                <a:chOff x="2159414" y="3486447"/>
                <a:chExt cx="2606105" cy="49200"/>
              </a:xfrm>
            </p:grpSpPr>
            <p:sp>
              <p:nvSpPr>
                <p:cNvPr id="162" name="Google Shape;162;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3" name="Google Shape;163;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4" name="Google Shape;164;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5" name="Google Shape;165;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6" name="Google Shape;166;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7" name="Google Shape;167;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8" name="Google Shape;168;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9" name="Google Shape;169;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0" name="Google Shape;170;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1" name="Google Shape;171;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2" name="Google Shape;172;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3" name="Google Shape;173;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4" name="Google Shape;174;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5" name="Google Shape;175;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6" name="Google Shape;176;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7" name="Google Shape;177;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78" name="Google Shape;178;p14"/>
              <p:cNvGrpSpPr/>
              <p:nvPr/>
            </p:nvGrpSpPr>
            <p:grpSpPr>
              <a:xfrm>
                <a:off x="2159414" y="3819188"/>
                <a:ext cx="2606105" cy="49200"/>
                <a:chOff x="2159414" y="3486447"/>
                <a:chExt cx="2606105" cy="49200"/>
              </a:xfrm>
            </p:grpSpPr>
            <p:sp>
              <p:nvSpPr>
                <p:cNvPr id="179" name="Google Shape;179;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0" name="Google Shape;180;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1" name="Google Shape;181;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2" name="Google Shape;182;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3" name="Google Shape;183;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4" name="Google Shape;184;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5" name="Google Shape;185;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6" name="Google Shape;186;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7" name="Google Shape;187;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 name="Google Shape;188;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 name="Google Shape;189;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 name="Google Shape;190;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 name="Google Shape;191;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 name="Google Shape;192;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 name="Google Shape;193;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 name="Google Shape;194;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95" name="Google Shape;195;p14"/>
              <p:cNvGrpSpPr/>
              <p:nvPr/>
            </p:nvGrpSpPr>
            <p:grpSpPr>
              <a:xfrm>
                <a:off x="2159414" y="3983540"/>
                <a:ext cx="2606105" cy="49200"/>
                <a:chOff x="2159414" y="3486447"/>
                <a:chExt cx="2606105" cy="49200"/>
              </a:xfrm>
            </p:grpSpPr>
            <p:sp>
              <p:nvSpPr>
                <p:cNvPr id="196" name="Google Shape;196;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 name="Google Shape;197;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 name="Google Shape;198;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 name="Google Shape;199;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 name="Google Shape;200;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 name="Google Shape;201;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 name="Google Shape;202;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 name="Google Shape;203;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 name="Google Shape;204;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 name="Google Shape;205;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 name="Google Shape;206;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 name="Google Shape;207;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 name="Google Shape;208;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 name="Google Shape;209;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 name="Google Shape;210;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 name="Google Shape;211;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212" name="Google Shape;212;p14"/>
              <p:cNvGrpSpPr/>
              <p:nvPr/>
            </p:nvGrpSpPr>
            <p:grpSpPr>
              <a:xfrm>
                <a:off x="2159414" y="4157747"/>
                <a:ext cx="2606105" cy="49200"/>
                <a:chOff x="2159414" y="3486447"/>
                <a:chExt cx="2606105" cy="49200"/>
              </a:xfrm>
            </p:grpSpPr>
            <p:sp>
              <p:nvSpPr>
                <p:cNvPr id="213" name="Google Shape;213;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 name="Google Shape;214;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 name="Google Shape;215;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 name="Google Shape;216;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 name="Google Shape;217;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 name="Google Shape;218;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 name="Google Shape;219;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 name="Google Shape;220;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 name="Google Shape;221;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 name="Google Shape;222;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 name="Google Shape;223;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 name="Google Shape;224;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 name="Google Shape;225;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 name="Google Shape;226;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 name="Google Shape;227;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 name="Google Shape;228;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grpSp>
          <p:nvGrpSpPr>
            <p:cNvPr id="229" name="Google Shape;229;p14"/>
            <p:cNvGrpSpPr/>
            <p:nvPr/>
          </p:nvGrpSpPr>
          <p:grpSpPr>
            <a:xfrm>
              <a:off x="5927502" y="2084668"/>
              <a:ext cx="2377550" cy="44644"/>
              <a:chOff x="2159414" y="3486447"/>
              <a:chExt cx="2606105" cy="49200"/>
            </a:xfrm>
          </p:grpSpPr>
          <p:sp>
            <p:nvSpPr>
              <p:cNvPr id="230" name="Google Shape;230;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 name="Google Shape;231;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 name="Google Shape;232;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 name="Google Shape;233;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 name="Google Shape;234;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 name="Google Shape;235;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 name="Google Shape;236;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 name="Google Shape;237;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 name="Google Shape;238;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 name="Google Shape;239;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 name="Google Shape;240;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 name="Google Shape;241;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 name="Google Shape;242;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 name="Google Shape;243;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 name="Google Shape;244;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 name="Google Shape;245;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246" name="Google Shape;246;p14"/>
            <p:cNvGrpSpPr/>
            <p:nvPr/>
          </p:nvGrpSpPr>
          <p:grpSpPr>
            <a:xfrm>
              <a:off x="5927502" y="2235651"/>
              <a:ext cx="2377550" cy="44644"/>
              <a:chOff x="2159414" y="3486447"/>
              <a:chExt cx="2606105" cy="49200"/>
            </a:xfrm>
          </p:grpSpPr>
          <p:sp>
            <p:nvSpPr>
              <p:cNvPr id="247" name="Google Shape;247;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 name="Google Shape;248;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 name="Google Shape;249;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 name="Google Shape;250;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 name="Google Shape;251;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 name="Google Shape;252;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 name="Google Shape;253;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 name="Google Shape;254;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 name="Google Shape;255;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 name="Google Shape;256;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 name="Google Shape;257;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 name="Google Shape;258;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 name="Google Shape;259;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 name="Google Shape;260;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 name="Google Shape;261;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 name="Google Shape;262;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263" name="Google Shape;263;p14"/>
            <p:cNvGrpSpPr/>
            <p:nvPr/>
          </p:nvGrpSpPr>
          <p:grpSpPr>
            <a:xfrm>
              <a:off x="5927502" y="2386597"/>
              <a:ext cx="2377550" cy="44644"/>
              <a:chOff x="2159414" y="3486447"/>
              <a:chExt cx="2606105" cy="49200"/>
            </a:xfrm>
          </p:grpSpPr>
          <p:sp>
            <p:nvSpPr>
              <p:cNvPr id="264" name="Google Shape;264;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 name="Google Shape;265;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 name="Google Shape;266;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 name="Google Shape;267;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 name="Google Shape;268;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 name="Google Shape;269;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 name="Google Shape;270;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 name="Google Shape;271;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 name="Google Shape;272;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 name="Google Shape;273;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 name="Google Shape;274;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 name="Google Shape;275;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 name="Google Shape;276;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 name="Google Shape;277;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 name="Google Shape;278;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 name="Google Shape;279;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280" name="Google Shape;280;p14"/>
            <p:cNvGrpSpPr/>
            <p:nvPr/>
          </p:nvGrpSpPr>
          <p:grpSpPr>
            <a:xfrm>
              <a:off x="5927502" y="2535730"/>
              <a:ext cx="2377550" cy="44644"/>
              <a:chOff x="2159414" y="3486447"/>
              <a:chExt cx="2606105" cy="49200"/>
            </a:xfrm>
          </p:grpSpPr>
          <p:sp>
            <p:nvSpPr>
              <p:cNvPr id="281" name="Google Shape;281;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 name="Google Shape;282;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 name="Google Shape;283;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 name="Google Shape;284;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 name="Google Shape;285;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 name="Google Shape;286;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 name="Google Shape;287;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 name="Google Shape;288;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 name="Google Shape;289;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 name="Google Shape;290;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 name="Google Shape;291;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 name="Google Shape;292;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 name="Google Shape;293;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 name="Google Shape;294;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 name="Google Shape;295;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 name="Google Shape;296;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297" name="Google Shape;297;p14"/>
            <p:cNvGrpSpPr/>
            <p:nvPr/>
          </p:nvGrpSpPr>
          <p:grpSpPr>
            <a:xfrm>
              <a:off x="5927502" y="2693806"/>
              <a:ext cx="2377550" cy="44644"/>
              <a:chOff x="2159414" y="3486447"/>
              <a:chExt cx="2606105" cy="49200"/>
            </a:xfrm>
          </p:grpSpPr>
          <p:sp>
            <p:nvSpPr>
              <p:cNvPr id="298" name="Google Shape;298;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 name="Google Shape;299;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 name="Google Shape;300;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 name="Google Shape;301;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 name="Google Shape;302;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 name="Google Shape;303;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 name="Google Shape;304;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 name="Google Shape;305;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 name="Google Shape;306;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 name="Google Shape;307;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 name="Google Shape;308;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 name="Google Shape;309;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 name="Google Shape;310;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 name="Google Shape;311;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 name="Google Shape;312;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 name="Google Shape;313;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314" name="Google Shape;314;p14"/>
            <p:cNvGrpSpPr/>
            <p:nvPr/>
          </p:nvGrpSpPr>
          <p:grpSpPr>
            <a:xfrm>
              <a:off x="5927502" y="2851881"/>
              <a:ext cx="2377550" cy="44644"/>
              <a:chOff x="2159414" y="3486447"/>
              <a:chExt cx="2606105" cy="49200"/>
            </a:xfrm>
          </p:grpSpPr>
          <p:sp>
            <p:nvSpPr>
              <p:cNvPr id="315" name="Google Shape;315;p1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 name="Google Shape;316;p1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 name="Google Shape;317;p1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 name="Google Shape;318;p1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 name="Google Shape;319;p1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 name="Google Shape;320;p1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 name="Google Shape;321;p1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 name="Google Shape;322;p1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 name="Google Shape;323;p1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 name="Google Shape;324;p1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 name="Google Shape;325;p1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 name="Google Shape;326;p1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 name="Google Shape;327;p1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 name="Google Shape;328;p1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 name="Google Shape;329;p1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 name="Google Shape;330;p1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sp>
        <p:nvSpPr>
          <p:cNvPr id="331" name="Google Shape;331;p14"/>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32" name="Google Shape;332;p1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333" name="Google Shape;333;p1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334" name="Google Shape;334;p1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35" name="Google Shape;335;p14"/>
          <p:cNvGrpSpPr/>
          <p:nvPr/>
        </p:nvGrpSpPr>
        <p:grpSpPr>
          <a:xfrm>
            <a:off x="8041174" y="4778597"/>
            <a:ext cx="598277" cy="170409"/>
            <a:chOff x="238125" y="1822850"/>
            <a:chExt cx="7080200" cy="2016675"/>
          </a:xfrm>
        </p:grpSpPr>
        <p:sp>
          <p:nvSpPr>
            <p:cNvPr id="336" name="Google Shape;336;p1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 name="Google Shape;337;p1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 name="Google Shape;338;p1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 name="Google Shape;339;p1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 name="Google Shape;340;p1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1" name="Google Shape;341;p1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 name="Google Shape;342;p1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3" name="Google Shape;343;p14"/>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44"/>
        <p:cNvGrpSpPr/>
        <p:nvPr/>
      </p:nvGrpSpPr>
      <p:grpSpPr>
        <a:xfrm>
          <a:off x="0" y="0"/>
          <a:ext cx="0" cy="0"/>
          <a:chOff x="0" y="0"/>
          <a:chExt cx="0" cy="0"/>
        </a:xfrm>
      </p:grpSpPr>
      <p:sp>
        <p:nvSpPr>
          <p:cNvPr id="345" name="Google Shape;345;p15"/>
          <p:cNvSpPr txBox="1">
            <a:spLocks noGrp="1"/>
          </p:cNvSpPr>
          <p:nvPr>
            <p:ph type="ctrTitle"/>
          </p:nvPr>
        </p:nvSpPr>
        <p:spPr>
          <a:xfrm>
            <a:off x="311700" y="726875"/>
            <a:ext cx="4716600" cy="2052600"/>
          </a:xfrm>
          <a:prstGeom prst="rect">
            <a:avLst/>
          </a:prstGeom>
          <a:noFill/>
          <a:ln>
            <a:noFill/>
          </a:ln>
        </p:spPr>
        <p:txBody>
          <a:bodyPr spcFirstLastPara="1" wrap="square" lIns="91425" tIns="91425" rIns="91425" bIns="91425" anchor="b" anchorCtr="0">
            <a:normAutofit/>
          </a:bodyPr>
          <a:lstStyle>
            <a:lvl1pPr lvl="0" algn="l" rtl="0">
              <a:lnSpc>
                <a:spcPct val="95000"/>
              </a:lnSpc>
              <a:spcBef>
                <a:spcPts val="0"/>
              </a:spcBef>
              <a:spcAft>
                <a:spcPts val="0"/>
              </a:spcAft>
              <a:buSzPts val="4200"/>
              <a:buNone/>
              <a:defRPr sz="4199"/>
            </a:lvl1pPr>
            <a:lvl2pPr lvl="1" algn="ctr" rtl="0">
              <a:lnSpc>
                <a:spcPct val="95000"/>
              </a:lnSpc>
              <a:spcBef>
                <a:spcPts val="0"/>
              </a:spcBef>
              <a:spcAft>
                <a:spcPts val="0"/>
              </a:spcAft>
              <a:buSzPts val="5200"/>
              <a:buNone/>
              <a:defRPr sz="5199"/>
            </a:lvl2pPr>
            <a:lvl3pPr lvl="2" algn="ctr" rtl="0">
              <a:lnSpc>
                <a:spcPct val="95000"/>
              </a:lnSpc>
              <a:spcBef>
                <a:spcPts val="0"/>
              </a:spcBef>
              <a:spcAft>
                <a:spcPts val="0"/>
              </a:spcAft>
              <a:buSzPts val="5200"/>
              <a:buNone/>
              <a:defRPr sz="5199"/>
            </a:lvl3pPr>
            <a:lvl4pPr lvl="3" algn="ctr" rtl="0">
              <a:lnSpc>
                <a:spcPct val="95000"/>
              </a:lnSpc>
              <a:spcBef>
                <a:spcPts val="0"/>
              </a:spcBef>
              <a:spcAft>
                <a:spcPts val="0"/>
              </a:spcAft>
              <a:buSzPts val="5200"/>
              <a:buNone/>
              <a:defRPr sz="5199"/>
            </a:lvl4pPr>
            <a:lvl5pPr lvl="4" algn="ctr" rtl="0">
              <a:lnSpc>
                <a:spcPct val="95000"/>
              </a:lnSpc>
              <a:spcBef>
                <a:spcPts val="0"/>
              </a:spcBef>
              <a:spcAft>
                <a:spcPts val="0"/>
              </a:spcAft>
              <a:buSzPts val="5200"/>
              <a:buNone/>
              <a:defRPr sz="5199"/>
            </a:lvl5pPr>
            <a:lvl6pPr lvl="5" algn="ctr" rtl="0">
              <a:lnSpc>
                <a:spcPct val="95000"/>
              </a:lnSpc>
              <a:spcBef>
                <a:spcPts val="0"/>
              </a:spcBef>
              <a:spcAft>
                <a:spcPts val="0"/>
              </a:spcAft>
              <a:buSzPts val="5200"/>
              <a:buNone/>
              <a:defRPr sz="5199"/>
            </a:lvl6pPr>
            <a:lvl7pPr lvl="6" algn="ctr" rtl="0">
              <a:lnSpc>
                <a:spcPct val="95000"/>
              </a:lnSpc>
              <a:spcBef>
                <a:spcPts val="0"/>
              </a:spcBef>
              <a:spcAft>
                <a:spcPts val="0"/>
              </a:spcAft>
              <a:buSzPts val="5200"/>
              <a:buNone/>
              <a:defRPr sz="5199"/>
            </a:lvl7pPr>
            <a:lvl8pPr lvl="7" algn="ctr" rtl="0">
              <a:lnSpc>
                <a:spcPct val="95000"/>
              </a:lnSpc>
              <a:spcBef>
                <a:spcPts val="0"/>
              </a:spcBef>
              <a:spcAft>
                <a:spcPts val="0"/>
              </a:spcAft>
              <a:buSzPts val="5200"/>
              <a:buNone/>
              <a:defRPr sz="5199"/>
            </a:lvl8pPr>
            <a:lvl9pPr lvl="8" algn="ctr" rtl="0">
              <a:lnSpc>
                <a:spcPct val="95000"/>
              </a:lnSpc>
              <a:spcBef>
                <a:spcPts val="0"/>
              </a:spcBef>
              <a:spcAft>
                <a:spcPts val="0"/>
              </a:spcAft>
              <a:buSzPts val="5200"/>
              <a:buNone/>
              <a:defRPr sz="5199"/>
            </a:lvl9pPr>
          </a:lstStyle>
          <a:p>
            <a:endParaRPr/>
          </a:p>
        </p:txBody>
      </p:sp>
      <p:sp>
        <p:nvSpPr>
          <p:cNvPr id="346" name="Google Shape;346;p15"/>
          <p:cNvSpPr txBox="1">
            <a:spLocks noGrp="1"/>
          </p:cNvSpPr>
          <p:nvPr>
            <p:ph type="subTitle" idx="1"/>
          </p:nvPr>
        </p:nvSpPr>
        <p:spPr>
          <a:xfrm>
            <a:off x="311700" y="2816425"/>
            <a:ext cx="4716600" cy="1147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dk2"/>
              </a:buClr>
              <a:buSzPts val="2000"/>
              <a:buNone/>
              <a:defRPr sz="2000">
                <a:solidFill>
                  <a:schemeClr val="dk2"/>
                </a:solidFill>
              </a:defRPr>
            </a:lvl1pPr>
            <a:lvl2pPr lvl="1" algn="l" rtl="0">
              <a:lnSpc>
                <a:spcPct val="100000"/>
              </a:lnSpc>
              <a:spcBef>
                <a:spcPts val="0"/>
              </a:spcBef>
              <a:spcAft>
                <a:spcPts val="0"/>
              </a:spcAft>
              <a:buClr>
                <a:schemeClr val="dk2"/>
              </a:buClr>
              <a:buSzPts val="2000"/>
              <a:buNone/>
              <a:defRPr sz="2000">
                <a:solidFill>
                  <a:schemeClr val="dk2"/>
                </a:solidFill>
              </a:defRPr>
            </a:lvl2pPr>
            <a:lvl3pPr lvl="2" algn="l" rtl="0">
              <a:lnSpc>
                <a:spcPct val="100000"/>
              </a:lnSpc>
              <a:spcBef>
                <a:spcPts val="0"/>
              </a:spcBef>
              <a:spcAft>
                <a:spcPts val="0"/>
              </a:spcAft>
              <a:buClr>
                <a:schemeClr val="dk2"/>
              </a:buClr>
              <a:buSzPts val="2000"/>
              <a:buNone/>
              <a:defRPr sz="2000">
                <a:solidFill>
                  <a:schemeClr val="dk2"/>
                </a:solidFill>
              </a:defRPr>
            </a:lvl3pPr>
            <a:lvl4pPr lvl="3" algn="l" rtl="0">
              <a:lnSpc>
                <a:spcPct val="100000"/>
              </a:lnSpc>
              <a:spcBef>
                <a:spcPts val="0"/>
              </a:spcBef>
              <a:spcAft>
                <a:spcPts val="0"/>
              </a:spcAft>
              <a:buClr>
                <a:schemeClr val="dk2"/>
              </a:buClr>
              <a:buSzPts val="2000"/>
              <a:buNone/>
              <a:defRPr sz="2000">
                <a:solidFill>
                  <a:schemeClr val="dk2"/>
                </a:solidFill>
              </a:defRPr>
            </a:lvl4pPr>
            <a:lvl5pPr lvl="4" algn="l" rtl="0">
              <a:lnSpc>
                <a:spcPct val="100000"/>
              </a:lnSpc>
              <a:spcBef>
                <a:spcPts val="0"/>
              </a:spcBef>
              <a:spcAft>
                <a:spcPts val="0"/>
              </a:spcAft>
              <a:buClr>
                <a:schemeClr val="dk2"/>
              </a:buClr>
              <a:buSzPts val="2000"/>
              <a:buNone/>
              <a:defRPr sz="2000">
                <a:solidFill>
                  <a:schemeClr val="dk2"/>
                </a:solidFill>
              </a:defRPr>
            </a:lvl5pPr>
            <a:lvl6pPr lvl="5" algn="l" rtl="0">
              <a:lnSpc>
                <a:spcPct val="100000"/>
              </a:lnSpc>
              <a:spcBef>
                <a:spcPts val="0"/>
              </a:spcBef>
              <a:spcAft>
                <a:spcPts val="0"/>
              </a:spcAft>
              <a:buClr>
                <a:schemeClr val="dk2"/>
              </a:buClr>
              <a:buSzPts val="2000"/>
              <a:buNone/>
              <a:defRPr sz="2000">
                <a:solidFill>
                  <a:schemeClr val="dk2"/>
                </a:solidFill>
              </a:defRPr>
            </a:lvl6pPr>
            <a:lvl7pPr lvl="6" algn="l" rtl="0">
              <a:lnSpc>
                <a:spcPct val="100000"/>
              </a:lnSpc>
              <a:spcBef>
                <a:spcPts val="0"/>
              </a:spcBef>
              <a:spcAft>
                <a:spcPts val="0"/>
              </a:spcAft>
              <a:buClr>
                <a:schemeClr val="dk2"/>
              </a:buClr>
              <a:buSzPts val="2000"/>
              <a:buNone/>
              <a:defRPr sz="2000">
                <a:solidFill>
                  <a:schemeClr val="dk2"/>
                </a:solidFill>
              </a:defRPr>
            </a:lvl7pPr>
            <a:lvl8pPr lvl="7" algn="l" rtl="0">
              <a:lnSpc>
                <a:spcPct val="100000"/>
              </a:lnSpc>
              <a:spcBef>
                <a:spcPts val="0"/>
              </a:spcBef>
              <a:spcAft>
                <a:spcPts val="0"/>
              </a:spcAft>
              <a:buClr>
                <a:schemeClr val="dk2"/>
              </a:buClr>
              <a:buSzPts val="2000"/>
              <a:buNone/>
              <a:defRPr sz="2000">
                <a:solidFill>
                  <a:schemeClr val="dk2"/>
                </a:solidFill>
              </a:defRPr>
            </a:lvl8pPr>
            <a:lvl9pPr lvl="8" algn="l"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347" name="Google Shape;347;p15"/>
          <p:cNvGrpSpPr/>
          <p:nvPr/>
        </p:nvGrpSpPr>
        <p:grpSpPr>
          <a:xfrm>
            <a:off x="7833120" y="4564515"/>
            <a:ext cx="1026629" cy="292418"/>
            <a:chOff x="238125" y="1822850"/>
            <a:chExt cx="7080200" cy="2016675"/>
          </a:xfrm>
        </p:grpSpPr>
        <p:sp>
          <p:nvSpPr>
            <p:cNvPr id="348" name="Google Shape;348;p1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9" name="Google Shape;349;p1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 name="Google Shape;350;p1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1" name="Google Shape;351;p1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 name="Google Shape;352;p1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 name="Google Shape;353;p1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 name="Google Shape;354;p1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w/chevron text container">
  <p:cSld name="Title w/chevron text container">
    <p:bg>
      <p:bgPr>
        <a:solidFill>
          <a:schemeClr val="dk1"/>
        </a:solidFill>
        <a:effectLst/>
      </p:bgPr>
    </p:bg>
    <p:spTree>
      <p:nvGrpSpPr>
        <p:cNvPr id="1" name="Shape 355"/>
        <p:cNvGrpSpPr/>
        <p:nvPr/>
      </p:nvGrpSpPr>
      <p:grpSpPr>
        <a:xfrm>
          <a:off x="0" y="0"/>
          <a:ext cx="0" cy="0"/>
          <a:chOff x="0" y="0"/>
          <a:chExt cx="0" cy="0"/>
        </a:xfrm>
      </p:grpSpPr>
      <p:sp>
        <p:nvSpPr>
          <p:cNvPr id="356" name="Google Shape;356;p16"/>
          <p:cNvSpPr/>
          <p:nvPr/>
        </p:nvSpPr>
        <p:spPr>
          <a:xfrm>
            <a:off x="0" y="0"/>
            <a:ext cx="6410100" cy="5143500"/>
          </a:xfrm>
          <a:prstGeom prst="homePlate">
            <a:avLst>
              <a:gd name="adj" fmla="val 39813"/>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 name="Google Shape;357;p16"/>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rtl="0">
              <a:lnSpc>
                <a:spcPct val="95000"/>
              </a:lnSpc>
              <a:spcBef>
                <a:spcPts val="0"/>
              </a:spcBef>
              <a:spcAft>
                <a:spcPts val="0"/>
              </a:spcAft>
              <a:buSzPts val="4200"/>
              <a:buNone/>
              <a:defRPr sz="4199"/>
            </a:lvl1pPr>
            <a:lvl2pPr lvl="1" algn="ctr" rtl="0">
              <a:lnSpc>
                <a:spcPct val="95000"/>
              </a:lnSpc>
              <a:spcBef>
                <a:spcPts val="0"/>
              </a:spcBef>
              <a:spcAft>
                <a:spcPts val="0"/>
              </a:spcAft>
              <a:buSzPts val="5200"/>
              <a:buNone/>
              <a:defRPr sz="5199"/>
            </a:lvl2pPr>
            <a:lvl3pPr lvl="2" algn="ctr" rtl="0">
              <a:lnSpc>
                <a:spcPct val="95000"/>
              </a:lnSpc>
              <a:spcBef>
                <a:spcPts val="0"/>
              </a:spcBef>
              <a:spcAft>
                <a:spcPts val="0"/>
              </a:spcAft>
              <a:buSzPts val="5200"/>
              <a:buNone/>
              <a:defRPr sz="5199"/>
            </a:lvl3pPr>
            <a:lvl4pPr lvl="3" algn="ctr" rtl="0">
              <a:lnSpc>
                <a:spcPct val="95000"/>
              </a:lnSpc>
              <a:spcBef>
                <a:spcPts val="0"/>
              </a:spcBef>
              <a:spcAft>
                <a:spcPts val="0"/>
              </a:spcAft>
              <a:buSzPts val="5200"/>
              <a:buNone/>
              <a:defRPr sz="5199"/>
            </a:lvl4pPr>
            <a:lvl5pPr lvl="4" algn="ctr" rtl="0">
              <a:lnSpc>
                <a:spcPct val="95000"/>
              </a:lnSpc>
              <a:spcBef>
                <a:spcPts val="0"/>
              </a:spcBef>
              <a:spcAft>
                <a:spcPts val="0"/>
              </a:spcAft>
              <a:buSzPts val="5200"/>
              <a:buNone/>
              <a:defRPr sz="5199"/>
            </a:lvl5pPr>
            <a:lvl6pPr lvl="5" algn="ctr" rtl="0">
              <a:lnSpc>
                <a:spcPct val="95000"/>
              </a:lnSpc>
              <a:spcBef>
                <a:spcPts val="0"/>
              </a:spcBef>
              <a:spcAft>
                <a:spcPts val="0"/>
              </a:spcAft>
              <a:buSzPts val="5200"/>
              <a:buNone/>
              <a:defRPr sz="5199"/>
            </a:lvl6pPr>
            <a:lvl7pPr lvl="6" algn="ctr" rtl="0">
              <a:lnSpc>
                <a:spcPct val="95000"/>
              </a:lnSpc>
              <a:spcBef>
                <a:spcPts val="0"/>
              </a:spcBef>
              <a:spcAft>
                <a:spcPts val="0"/>
              </a:spcAft>
              <a:buSzPts val="5200"/>
              <a:buNone/>
              <a:defRPr sz="5199"/>
            </a:lvl7pPr>
            <a:lvl8pPr lvl="7" algn="ctr" rtl="0">
              <a:lnSpc>
                <a:spcPct val="95000"/>
              </a:lnSpc>
              <a:spcBef>
                <a:spcPts val="0"/>
              </a:spcBef>
              <a:spcAft>
                <a:spcPts val="0"/>
              </a:spcAft>
              <a:buSzPts val="5200"/>
              <a:buNone/>
              <a:defRPr sz="5199"/>
            </a:lvl8pPr>
            <a:lvl9pPr lvl="8" algn="ctr" rtl="0">
              <a:lnSpc>
                <a:spcPct val="95000"/>
              </a:lnSpc>
              <a:spcBef>
                <a:spcPts val="0"/>
              </a:spcBef>
              <a:spcAft>
                <a:spcPts val="0"/>
              </a:spcAft>
              <a:buSzPts val="5200"/>
              <a:buNone/>
              <a:defRPr sz="5199"/>
            </a:lvl9pPr>
          </a:lstStyle>
          <a:p>
            <a:endParaRPr/>
          </a:p>
        </p:txBody>
      </p:sp>
      <p:sp>
        <p:nvSpPr>
          <p:cNvPr id="358" name="Google Shape;358;p16"/>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dk2"/>
              </a:buClr>
              <a:buSzPts val="2000"/>
              <a:buNone/>
              <a:defRPr sz="2000">
                <a:solidFill>
                  <a:schemeClr val="dk2"/>
                </a:solidFill>
              </a:defRPr>
            </a:lvl1pPr>
            <a:lvl2pPr lvl="1" algn="l" rtl="0">
              <a:lnSpc>
                <a:spcPct val="100000"/>
              </a:lnSpc>
              <a:spcBef>
                <a:spcPts val="0"/>
              </a:spcBef>
              <a:spcAft>
                <a:spcPts val="0"/>
              </a:spcAft>
              <a:buClr>
                <a:schemeClr val="dk2"/>
              </a:buClr>
              <a:buSzPts val="2000"/>
              <a:buNone/>
              <a:defRPr sz="2000">
                <a:solidFill>
                  <a:schemeClr val="dk2"/>
                </a:solidFill>
              </a:defRPr>
            </a:lvl2pPr>
            <a:lvl3pPr lvl="2" algn="l" rtl="0">
              <a:lnSpc>
                <a:spcPct val="100000"/>
              </a:lnSpc>
              <a:spcBef>
                <a:spcPts val="0"/>
              </a:spcBef>
              <a:spcAft>
                <a:spcPts val="0"/>
              </a:spcAft>
              <a:buClr>
                <a:schemeClr val="dk2"/>
              </a:buClr>
              <a:buSzPts val="2000"/>
              <a:buNone/>
              <a:defRPr sz="2000">
                <a:solidFill>
                  <a:schemeClr val="dk2"/>
                </a:solidFill>
              </a:defRPr>
            </a:lvl3pPr>
            <a:lvl4pPr lvl="3" algn="l" rtl="0">
              <a:lnSpc>
                <a:spcPct val="100000"/>
              </a:lnSpc>
              <a:spcBef>
                <a:spcPts val="0"/>
              </a:spcBef>
              <a:spcAft>
                <a:spcPts val="0"/>
              </a:spcAft>
              <a:buClr>
                <a:schemeClr val="dk2"/>
              </a:buClr>
              <a:buSzPts val="2000"/>
              <a:buNone/>
              <a:defRPr sz="2000">
                <a:solidFill>
                  <a:schemeClr val="dk2"/>
                </a:solidFill>
              </a:defRPr>
            </a:lvl4pPr>
            <a:lvl5pPr lvl="4" algn="l" rtl="0">
              <a:lnSpc>
                <a:spcPct val="100000"/>
              </a:lnSpc>
              <a:spcBef>
                <a:spcPts val="0"/>
              </a:spcBef>
              <a:spcAft>
                <a:spcPts val="0"/>
              </a:spcAft>
              <a:buClr>
                <a:schemeClr val="dk2"/>
              </a:buClr>
              <a:buSzPts val="2000"/>
              <a:buNone/>
              <a:defRPr sz="2000">
                <a:solidFill>
                  <a:schemeClr val="dk2"/>
                </a:solidFill>
              </a:defRPr>
            </a:lvl5pPr>
            <a:lvl6pPr lvl="5" algn="l" rtl="0">
              <a:lnSpc>
                <a:spcPct val="100000"/>
              </a:lnSpc>
              <a:spcBef>
                <a:spcPts val="0"/>
              </a:spcBef>
              <a:spcAft>
                <a:spcPts val="0"/>
              </a:spcAft>
              <a:buClr>
                <a:schemeClr val="dk2"/>
              </a:buClr>
              <a:buSzPts val="2000"/>
              <a:buNone/>
              <a:defRPr sz="2000">
                <a:solidFill>
                  <a:schemeClr val="dk2"/>
                </a:solidFill>
              </a:defRPr>
            </a:lvl6pPr>
            <a:lvl7pPr lvl="6" algn="l" rtl="0">
              <a:lnSpc>
                <a:spcPct val="100000"/>
              </a:lnSpc>
              <a:spcBef>
                <a:spcPts val="0"/>
              </a:spcBef>
              <a:spcAft>
                <a:spcPts val="0"/>
              </a:spcAft>
              <a:buClr>
                <a:schemeClr val="dk2"/>
              </a:buClr>
              <a:buSzPts val="2000"/>
              <a:buNone/>
              <a:defRPr sz="2000">
                <a:solidFill>
                  <a:schemeClr val="dk2"/>
                </a:solidFill>
              </a:defRPr>
            </a:lvl7pPr>
            <a:lvl8pPr lvl="7" algn="l" rtl="0">
              <a:lnSpc>
                <a:spcPct val="100000"/>
              </a:lnSpc>
              <a:spcBef>
                <a:spcPts val="0"/>
              </a:spcBef>
              <a:spcAft>
                <a:spcPts val="0"/>
              </a:spcAft>
              <a:buClr>
                <a:schemeClr val="dk2"/>
              </a:buClr>
              <a:buSzPts val="2000"/>
              <a:buNone/>
              <a:defRPr sz="2000">
                <a:solidFill>
                  <a:schemeClr val="dk2"/>
                </a:solidFill>
              </a:defRPr>
            </a:lvl8pPr>
            <a:lvl9pPr lvl="8" algn="l"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359" name="Google Shape;359;p16"/>
          <p:cNvGrpSpPr/>
          <p:nvPr/>
        </p:nvGrpSpPr>
        <p:grpSpPr>
          <a:xfrm>
            <a:off x="7833120" y="4564515"/>
            <a:ext cx="1026629" cy="292418"/>
            <a:chOff x="238125" y="1822850"/>
            <a:chExt cx="7080200" cy="2016675"/>
          </a:xfrm>
        </p:grpSpPr>
        <p:sp>
          <p:nvSpPr>
            <p:cNvPr id="360" name="Google Shape;360;p1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 name="Google Shape;361;p1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 name="Google Shape;362;p1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 name="Google Shape;363;p1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 name="Google Shape;364;p1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 name="Google Shape;365;p1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 name="Google Shape;366;p1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lt title w/custom img">
  <p:cSld name="Alt title w/custom img">
    <p:bg>
      <p:bgPr>
        <a:solidFill>
          <a:schemeClr val="lt1"/>
        </a:solidFill>
        <a:effectLst/>
      </p:bgPr>
    </p:bg>
    <p:spTree>
      <p:nvGrpSpPr>
        <p:cNvPr id="1" name="Shape 367"/>
        <p:cNvGrpSpPr/>
        <p:nvPr/>
      </p:nvGrpSpPr>
      <p:grpSpPr>
        <a:xfrm>
          <a:off x="0" y="0"/>
          <a:ext cx="0" cy="0"/>
          <a:chOff x="0" y="0"/>
          <a:chExt cx="0" cy="0"/>
        </a:xfrm>
      </p:grpSpPr>
      <p:sp>
        <p:nvSpPr>
          <p:cNvPr id="368" name="Google Shape;368;p17"/>
          <p:cNvSpPr txBox="1">
            <a:spLocks noGrp="1"/>
          </p:cNvSpPr>
          <p:nvPr>
            <p:ph type="ctrTitle"/>
          </p:nvPr>
        </p:nvSpPr>
        <p:spPr>
          <a:xfrm>
            <a:off x="311700" y="1979276"/>
            <a:ext cx="4716600" cy="1410600"/>
          </a:xfrm>
          <a:prstGeom prst="rect">
            <a:avLst/>
          </a:prstGeom>
          <a:noFill/>
          <a:ln>
            <a:noFill/>
          </a:ln>
        </p:spPr>
        <p:txBody>
          <a:bodyPr spcFirstLastPara="1" wrap="square" lIns="91425" tIns="91425" rIns="91425" bIns="91425" anchor="b" anchorCtr="0">
            <a:normAutofit/>
          </a:bodyPr>
          <a:lstStyle>
            <a:lvl1pPr lvl="0" algn="l" rtl="0">
              <a:lnSpc>
                <a:spcPct val="95000"/>
              </a:lnSpc>
              <a:spcBef>
                <a:spcPts val="0"/>
              </a:spcBef>
              <a:spcAft>
                <a:spcPts val="0"/>
              </a:spcAft>
              <a:buSzPts val="4200"/>
              <a:buNone/>
              <a:defRPr sz="4199"/>
            </a:lvl1pPr>
            <a:lvl2pPr lvl="1" algn="ctr" rtl="0">
              <a:lnSpc>
                <a:spcPct val="95000"/>
              </a:lnSpc>
              <a:spcBef>
                <a:spcPts val="0"/>
              </a:spcBef>
              <a:spcAft>
                <a:spcPts val="0"/>
              </a:spcAft>
              <a:buSzPts val="5200"/>
              <a:buNone/>
              <a:defRPr sz="5199"/>
            </a:lvl2pPr>
            <a:lvl3pPr lvl="2" algn="ctr" rtl="0">
              <a:lnSpc>
                <a:spcPct val="95000"/>
              </a:lnSpc>
              <a:spcBef>
                <a:spcPts val="0"/>
              </a:spcBef>
              <a:spcAft>
                <a:spcPts val="0"/>
              </a:spcAft>
              <a:buSzPts val="5200"/>
              <a:buNone/>
              <a:defRPr sz="5199"/>
            </a:lvl3pPr>
            <a:lvl4pPr lvl="3" algn="ctr" rtl="0">
              <a:lnSpc>
                <a:spcPct val="95000"/>
              </a:lnSpc>
              <a:spcBef>
                <a:spcPts val="0"/>
              </a:spcBef>
              <a:spcAft>
                <a:spcPts val="0"/>
              </a:spcAft>
              <a:buSzPts val="5200"/>
              <a:buNone/>
              <a:defRPr sz="5199"/>
            </a:lvl4pPr>
            <a:lvl5pPr lvl="4" algn="ctr" rtl="0">
              <a:lnSpc>
                <a:spcPct val="95000"/>
              </a:lnSpc>
              <a:spcBef>
                <a:spcPts val="0"/>
              </a:spcBef>
              <a:spcAft>
                <a:spcPts val="0"/>
              </a:spcAft>
              <a:buSzPts val="5200"/>
              <a:buNone/>
              <a:defRPr sz="5199"/>
            </a:lvl5pPr>
            <a:lvl6pPr lvl="5" algn="ctr" rtl="0">
              <a:lnSpc>
                <a:spcPct val="95000"/>
              </a:lnSpc>
              <a:spcBef>
                <a:spcPts val="0"/>
              </a:spcBef>
              <a:spcAft>
                <a:spcPts val="0"/>
              </a:spcAft>
              <a:buSzPts val="5200"/>
              <a:buNone/>
              <a:defRPr sz="5199"/>
            </a:lvl6pPr>
            <a:lvl7pPr lvl="6" algn="ctr" rtl="0">
              <a:lnSpc>
                <a:spcPct val="95000"/>
              </a:lnSpc>
              <a:spcBef>
                <a:spcPts val="0"/>
              </a:spcBef>
              <a:spcAft>
                <a:spcPts val="0"/>
              </a:spcAft>
              <a:buSzPts val="5200"/>
              <a:buNone/>
              <a:defRPr sz="5199"/>
            </a:lvl7pPr>
            <a:lvl8pPr lvl="7" algn="ctr" rtl="0">
              <a:lnSpc>
                <a:spcPct val="95000"/>
              </a:lnSpc>
              <a:spcBef>
                <a:spcPts val="0"/>
              </a:spcBef>
              <a:spcAft>
                <a:spcPts val="0"/>
              </a:spcAft>
              <a:buSzPts val="5200"/>
              <a:buNone/>
              <a:defRPr sz="5199"/>
            </a:lvl8pPr>
            <a:lvl9pPr lvl="8" algn="ctr" rtl="0">
              <a:lnSpc>
                <a:spcPct val="95000"/>
              </a:lnSpc>
              <a:spcBef>
                <a:spcPts val="0"/>
              </a:spcBef>
              <a:spcAft>
                <a:spcPts val="0"/>
              </a:spcAft>
              <a:buSzPts val="5200"/>
              <a:buNone/>
              <a:defRPr sz="5199"/>
            </a:lvl9pPr>
          </a:lstStyle>
          <a:p>
            <a:endParaRPr/>
          </a:p>
        </p:txBody>
      </p:sp>
      <p:sp>
        <p:nvSpPr>
          <p:cNvPr id="369" name="Google Shape;369;p17"/>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dk2"/>
              </a:buClr>
              <a:buSzPts val="2000"/>
              <a:buNone/>
              <a:defRPr sz="2000">
                <a:solidFill>
                  <a:schemeClr val="dk2"/>
                </a:solidFill>
              </a:defRPr>
            </a:lvl1pPr>
            <a:lvl2pPr lvl="1" algn="l" rtl="0">
              <a:lnSpc>
                <a:spcPct val="100000"/>
              </a:lnSpc>
              <a:spcBef>
                <a:spcPts val="0"/>
              </a:spcBef>
              <a:spcAft>
                <a:spcPts val="0"/>
              </a:spcAft>
              <a:buClr>
                <a:schemeClr val="dk2"/>
              </a:buClr>
              <a:buSzPts val="2000"/>
              <a:buNone/>
              <a:defRPr sz="2000">
                <a:solidFill>
                  <a:schemeClr val="dk2"/>
                </a:solidFill>
              </a:defRPr>
            </a:lvl2pPr>
            <a:lvl3pPr lvl="2" algn="l" rtl="0">
              <a:lnSpc>
                <a:spcPct val="100000"/>
              </a:lnSpc>
              <a:spcBef>
                <a:spcPts val="0"/>
              </a:spcBef>
              <a:spcAft>
                <a:spcPts val="0"/>
              </a:spcAft>
              <a:buClr>
                <a:schemeClr val="dk2"/>
              </a:buClr>
              <a:buSzPts val="2000"/>
              <a:buNone/>
              <a:defRPr sz="2000">
                <a:solidFill>
                  <a:schemeClr val="dk2"/>
                </a:solidFill>
              </a:defRPr>
            </a:lvl3pPr>
            <a:lvl4pPr lvl="3" algn="l" rtl="0">
              <a:lnSpc>
                <a:spcPct val="100000"/>
              </a:lnSpc>
              <a:spcBef>
                <a:spcPts val="0"/>
              </a:spcBef>
              <a:spcAft>
                <a:spcPts val="0"/>
              </a:spcAft>
              <a:buClr>
                <a:schemeClr val="dk2"/>
              </a:buClr>
              <a:buSzPts val="2000"/>
              <a:buNone/>
              <a:defRPr sz="2000">
                <a:solidFill>
                  <a:schemeClr val="dk2"/>
                </a:solidFill>
              </a:defRPr>
            </a:lvl4pPr>
            <a:lvl5pPr lvl="4" algn="l" rtl="0">
              <a:lnSpc>
                <a:spcPct val="100000"/>
              </a:lnSpc>
              <a:spcBef>
                <a:spcPts val="0"/>
              </a:spcBef>
              <a:spcAft>
                <a:spcPts val="0"/>
              </a:spcAft>
              <a:buClr>
                <a:schemeClr val="dk2"/>
              </a:buClr>
              <a:buSzPts val="2000"/>
              <a:buNone/>
              <a:defRPr sz="2000">
                <a:solidFill>
                  <a:schemeClr val="dk2"/>
                </a:solidFill>
              </a:defRPr>
            </a:lvl5pPr>
            <a:lvl6pPr lvl="5" algn="l" rtl="0">
              <a:lnSpc>
                <a:spcPct val="100000"/>
              </a:lnSpc>
              <a:spcBef>
                <a:spcPts val="0"/>
              </a:spcBef>
              <a:spcAft>
                <a:spcPts val="0"/>
              </a:spcAft>
              <a:buClr>
                <a:schemeClr val="dk2"/>
              </a:buClr>
              <a:buSzPts val="2000"/>
              <a:buNone/>
              <a:defRPr sz="2000">
                <a:solidFill>
                  <a:schemeClr val="dk2"/>
                </a:solidFill>
              </a:defRPr>
            </a:lvl6pPr>
            <a:lvl7pPr lvl="6" algn="l" rtl="0">
              <a:lnSpc>
                <a:spcPct val="100000"/>
              </a:lnSpc>
              <a:spcBef>
                <a:spcPts val="0"/>
              </a:spcBef>
              <a:spcAft>
                <a:spcPts val="0"/>
              </a:spcAft>
              <a:buClr>
                <a:schemeClr val="dk2"/>
              </a:buClr>
              <a:buSzPts val="2000"/>
              <a:buNone/>
              <a:defRPr sz="2000">
                <a:solidFill>
                  <a:schemeClr val="dk2"/>
                </a:solidFill>
              </a:defRPr>
            </a:lvl7pPr>
            <a:lvl8pPr lvl="7" algn="l" rtl="0">
              <a:lnSpc>
                <a:spcPct val="100000"/>
              </a:lnSpc>
              <a:spcBef>
                <a:spcPts val="0"/>
              </a:spcBef>
              <a:spcAft>
                <a:spcPts val="0"/>
              </a:spcAft>
              <a:buClr>
                <a:schemeClr val="dk2"/>
              </a:buClr>
              <a:buSzPts val="2000"/>
              <a:buNone/>
              <a:defRPr sz="2000">
                <a:solidFill>
                  <a:schemeClr val="dk2"/>
                </a:solidFill>
              </a:defRPr>
            </a:lvl8pPr>
            <a:lvl9pPr lvl="8" algn="l"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370" name="Google Shape;370;p17"/>
          <p:cNvGrpSpPr/>
          <p:nvPr/>
        </p:nvGrpSpPr>
        <p:grpSpPr>
          <a:xfrm>
            <a:off x="455002" y="401910"/>
            <a:ext cx="908390" cy="258739"/>
            <a:chOff x="238125" y="1822850"/>
            <a:chExt cx="7080200" cy="2016675"/>
          </a:xfrm>
        </p:grpSpPr>
        <p:sp>
          <p:nvSpPr>
            <p:cNvPr id="371" name="Google Shape;371;p1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 name="Google Shape;372;p1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 name="Google Shape;373;p1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 name="Google Shape;374;p1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 name="Google Shape;375;p1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6" name="Google Shape;376;p1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7" name="Google Shape;377;p1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cxnSp>
        <p:nvCxnSpPr>
          <p:cNvPr id="378" name="Google Shape;378;p17"/>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lt title w/custom img, no chevron">
  <p:cSld name="Alt title w/custom img, no chevron">
    <p:bg>
      <p:bgPr>
        <a:solidFill>
          <a:schemeClr val="lt1"/>
        </a:solidFill>
        <a:effectLst/>
      </p:bgPr>
    </p:bg>
    <p:spTree>
      <p:nvGrpSpPr>
        <p:cNvPr id="1" name="Shape 379"/>
        <p:cNvGrpSpPr/>
        <p:nvPr/>
      </p:nvGrpSpPr>
      <p:grpSpPr>
        <a:xfrm>
          <a:off x="0" y="0"/>
          <a:ext cx="0" cy="0"/>
          <a:chOff x="0" y="0"/>
          <a:chExt cx="0" cy="0"/>
        </a:xfrm>
      </p:grpSpPr>
      <p:sp>
        <p:nvSpPr>
          <p:cNvPr id="380" name="Google Shape;380;p18"/>
          <p:cNvSpPr txBox="1">
            <a:spLocks noGrp="1"/>
          </p:cNvSpPr>
          <p:nvPr>
            <p:ph type="ctrTitle"/>
          </p:nvPr>
        </p:nvSpPr>
        <p:spPr>
          <a:xfrm>
            <a:off x="311700" y="1979276"/>
            <a:ext cx="4716600" cy="1410600"/>
          </a:xfrm>
          <a:prstGeom prst="rect">
            <a:avLst/>
          </a:prstGeom>
          <a:noFill/>
          <a:ln>
            <a:noFill/>
          </a:ln>
        </p:spPr>
        <p:txBody>
          <a:bodyPr spcFirstLastPara="1" wrap="square" lIns="91425" tIns="91425" rIns="91425" bIns="91425" anchor="b" anchorCtr="0">
            <a:normAutofit/>
          </a:bodyPr>
          <a:lstStyle>
            <a:lvl1pPr lvl="0" algn="l" rtl="0">
              <a:lnSpc>
                <a:spcPct val="95000"/>
              </a:lnSpc>
              <a:spcBef>
                <a:spcPts val="0"/>
              </a:spcBef>
              <a:spcAft>
                <a:spcPts val="0"/>
              </a:spcAft>
              <a:buSzPts val="4200"/>
              <a:buNone/>
              <a:defRPr sz="4199"/>
            </a:lvl1pPr>
            <a:lvl2pPr lvl="1" algn="ctr" rtl="0">
              <a:lnSpc>
                <a:spcPct val="95000"/>
              </a:lnSpc>
              <a:spcBef>
                <a:spcPts val="0"/>
              </a:spcBef>
              <a:spcAft>
                <a:spcPts val="0"/>
              </a:spcAft>
              <a:buSzPts val="5200"/>
              <a:buNone/>
              <a:defRPr sz="5199"/>
            </a:lvl2pPr>
            <a:lvl3pPr lvl="2" algn="ctr" rtl="0">
              <a:lnSpc>
                <a:spcPct val="95000"/>
              </a:lnSpc>
              <a:spcBef>
                <a:spcPts val="0"/>
              </a:spcBef>
              <a:spcAft>
                <a:spcPts val="0"/>
              </a:spcAft>
              <a:buSzPts val="5200"/>
              <a:buNone/>
              <a:defRPr sz="5199"/>
            </a:lvl3pPr>
            <a:lvl4pPr lvl="3" algn="ctr" rtl="0">
              <a:lnSpc>
                <a:spcPct val="95000"/>
              </a:lnSpc>
              <a:spcBef>
                <a:spcPts val="0"/>
              </a:spcBef>
              <a:spcAft>
                <a:spcPts val="0"/>
              </a:spcAft>
              <a:buSzPts val="5200"/>
              <a:buNone/>
              <a:defRPr sz="5199"/>
            </a:lvl4pPr>
            <a:lvl5pPr lvl="4" algn="ctr" rtl="0">
              <a:lnSpc>
                <a:spcPct val="95000"/>
              </a:lnSpc>
              <a:spcBef>
                <a:spcPts val="0"/>
              </a:spcBef>
              <a:spcAft>
                <a:spcPts val="0"/>
              </a:spcAft>
              <a:buSzPts val="5200"/>
              <a:buNone/>
              <a:defRPr sz="5199"/>
            </a:lvl5pPr>
            <a:lvl6pPr lvl="5" algn="ctr" rtl="0">
              <a:lnSpc>
                <a:spcPct val="95000"/>
              </a:lnSpc>
              <a:spcBef>
                <a:spcPts val="0"/>
              </a:spcBef>
              <a:spcAft>
                <a:spcPts val="0"/>
              </a:spcAft>
              <a:buSzPts val="5200"/>
              <a:buNone/>
              <a:defRPr sz="5199"/>
            </a:lvl6pPr>
            <a:lvl7pPr lvl="6" algn="ctr" rtl="0">
              <a:lnSpc>
                <a:spcPct val="95000"/>
              </a:lnSpc>
              <a:spcBef>
                <a:spcPts val="0"/>
              </a:spcBef>
              <a:spcAft>
                <a:spcPts val="0"/>
              </a:spcAft>
              <a:buSzPts val="5200"/>
              <a:buNone/>
              <a:defRPr sz="5199"/>
            </a:lvl7pPr>
            <a:lvl8pPr lvl="7" algn="ctr" rtl="0">
              <a:lnSpc>
                <a:spcPct val="95000"/>
              </a:lnSpc>
              <a:spcBef>
                <a:spcPts val="0"/>
              </a:spcBef>
              <a:spcAft>
                <a:spcPts val="0"/>
              </a:spcAft>
              <a:buSzPts val="5200"/>
              <a:buNone/>
              <a:defRPr sz="5199"/>
            </a:lvl8pPr>
            <a:lvl9pPr lvl="8" algn="ctr" rtl="0">
              <a:lnSpc>
                <a:spcPct val="95000"/>
              </a:lnSpc>
              <a:spcBef>
                <a:spcPts val="0"/>
              </a:spcBef>
              <a:spcAft>
                <a:spcPts val="0"/>
              </a:spcAft>
              <a:buSzPts val="5200"/>
              <a:buNone/>
              <a:defRPr sz="5199"/>
            </a:lvl9pPr>
          </a:lstStyle>
          <a:p>
            <a:endParaRPr/>
          </a:p>
        </p:txBody>
      </p:sp>
      <p:sp>
        <p:nvSpPr>
          <p:cNvPr id="381" name="Google Shape;381;p18"/>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dk2"/>
              </a:buClr>
              <a:buSzPts val="2000"/>
              <a:buNone/>
              <a:defRPr sz="2000">
                <a:solidFill>
                  <a:schemeClr val="dk2"/>
                </a:solidFill>
              </a:defRPr>
            </a:lvl1pPr>
            <a:lvl2pPr lvl="1" algn="l" rtl="0">
              <a:lnSpc>
                <a:spcPct val="100000"/>
              </a:lnSpc>
              <a:spcBef>
                <a:spcPts val="0"/>
              </a:spcBef>
              <a:spcAft>
                <a:spcPts val="0"/>
              </a:spcAft>
              <a:buClr>
                <a:schemeClr val="dk2"/>
              </a:buClr>
              <a:buSzPts val="2000"/>
              <a:buNone/>
              <a:defRPr sz="2000">
                <a:solidFill>
                  <a:schemeClr val="dk2"/>
                </a:solidFill>
              </a:defRPr>
            </a:lvl2pPr>
            <a:lvl3pPr lvl="2" algn="l" rtl="0">
              <a:lnSpc>
                <a:spcPct val="100000"/>
              </a:lnSpc>
              <a:spcBef>
                <a:spcPts val="0"/>
              </a:spcBef>
              <a:spcAft>
                <a:spcPts val="0"/>
              </a:spcAft>
              <a:buClr>
                <a:schemeClr val="dk2"/>
              </a:buClr>
              <a:buSzPts val="2000"/>
              <a:buNone/>
              <a:defRPr sz="2000">
                <a:solidFill>
                  <a:schemeClr val="dk2"/>
                </a:solidFill>
              </a:defRPr>
            </a:lvl3pPr>
            <a:lvl4pPr lvl="3" algn="l" rtl="0">
              <a:lnSpc>
                <a:spcPct val="100000"/>
              </a:lnSpc>
              <a:spcBef>
                <a:spcPts val="0"/>
              </a:spcBef>
              <a:spcAft>
                <a:spcPts val="0"/>
              </a:spcAft>
              <a:buClr>
                <a:schemeClr val="dk2"/>
              </a:buClr>
              <a:buSzPts val="2000"/>
              <a:buNone/>
              <a:defRPr sz="2000">
                <a:solidFill>
                  <a:schemeClr val="dk2"/>
                </a:solidFill>
              </a:defRPr>
            </a:lvl4pPr>
            <a:lvl5pPr lvl="4" algn="l" rtl="0">
              <a:lnSpc>
                <a:spcPct val="100000"/>
              </a:lnSpc>
              <a:spcBef>
                <a:spcPts val="0"/>
              </a:spcBef>
              <a:spcAft>
                <a:spcPts val="0"/>
              </a:spcAft>
              <a:buClr>
                <a:schemeClr val="dk2"/>
              </a:buClr>
              <a:buSzPts val="2000"/>
              <a:buNone/>
              <a:defRPr sz="2000">
                <a:solidFill>
                  <a:schemeClr val="dk2"/>
                </a:solidFill>
              </a:defRPr>
            </a:lvl5pPr>
            <a:lvl6pPr lvl="5" algn="l" rtl="0">
              <a:lnSpc>
                <a:spcPct val="100000"/>
              </a:lnSpc>
              <a:spcBef>
                <a:spcPts val="0"/>
              </a:spcBef>
              <a:spcAft>
                <a:spcPts val="0"/>
              </a:spcAft>
              <a:buClr>
                <a:schemeClr val="dk2"/>
              </a:buClr>
              <a:buSzPts val="2000"/>
              <a:buNone/>
              <a:defRPr sz="2000">
                <a:solidFill>
                  <a:schemeClr val="dk2"/>
                </a:solidFill>
              </a:defRPr>
            </a:lvl6pPr>
            <a:lvl7pPr lvl="6" algn="l" rtl="0">
              <a:lnSpc>
                <a:spcPct val="100000"/>
              </a:lnSpc>
              <a:spcBef>
                <a:spcPts val="0"/>
              </a:spcBef>
              <a:spcAft>
                <a:spcPts val="0"/>
              </a:spcAft>
              <a:buClr>
                <a:schemeClr val="dk2"/>
              </a:buClr>
              <a:buSzPts val="2000"/>
              <a:buNone/>
              <a:defRPr sz="2000">
                <a:solidFill>
                  <a:schemeClr val="dk2"/>
                </a:solidFill>
              </a:defRPr>
            </a:lvl7pPr>
            <a:lvl8pPr lvl="7" algn="l" rtl="0">
              <a:lnSpc>
                <a:spcPct val="100000"/>
              </a:lnSpc>
              <a:spcBef>
                <a:spcPts val="0"/>
              </a:spcBef>
              <a:spcAft>
                <a:spcPts val="0"/>
              </a:spcAft>
              <a:buClr>
                <a:schemeClr val="dk2"/>
              </a:buClr>
              <a:buSzPts val="2000"/>
              <a:buNone/>
              <a:defRPr sz="2000">
                <a:solidFill>
                  <a:schemeClr val="dk2"/>
                </a:solidFill>
              </a:defRPr>
            </a:lvl8pPr>
            <a:lvl9pPr lvl="8" algn="l"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382" name="Google Shape;382;p18"/>
          <p:cNvGrpSpPr/>
          <p:nvPr/>
        </p:nvGrpSpPr>
        <p:grpSpPr>
          <a:xfrm>
            <a:off x="455002" y="401910"/>
            <a:ext cx="908390" cy="258739"/>
            <a:chOff x="238125" y="1822850"/>
            <a:chExt cx="7080200" cy="2016675"/>
          </a:xfrm>
        </p:grpSpPr>
        <p:sp>
          <p:nvSpPr>
            <p:cNvPr id="383" name="Google Shape;383;p1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4" name="Google Shape;384;p1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5" name="Google Shape;385;p1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6" name="Google Shape;386;p1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7" name="Google Shape;387;p1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8" name="Google Shape;388;p1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89" name="Google Shape;389;p1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cxnSp>
        <p:nvCxnSpPr>
          <p:cNvPr id="390" name="Google Shape;390;p18"/>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lt title w/custom img, bg color">
  <p:cSld name="Alt title w/custom img, bg color">
    <p:bg>
      <p:bgPr>
        <a:solidFill>
          <a:srgbClr val="E4F5FD"/>
        </a:solidFill>
        <a:effectLst/>
      </p:bgPr>
    </p:bg>
    <p:spTree>
      <p:nvGrpSpPr>
        <p:cNvPr id="1" name="Shape 391"/>
        <p:cNvGrpSpPr/>
        <p:nvPr/>
      </p:nvGrpSpPr>
      <p:grpSpPr>
        <a:xfrm>
          <a:off x="0" y="0"/>
          <a:ext cx="0" cy="0"/>
          <a:chOff x="0" y="0"/>
          <a:chExt cx="0" cy="0"/>
        </a:xfrm>
      </p:grpSpPr>
      <p:sp>
        <p:nvSpPr>
          <p:cNvPr id="392" name="Google Shape;392;p19"/>
          <p:cNvSpPr/>
          <p:nvPr/>
        </p:nvSpPr>
        <p:spPr>
          <a:xfrm>
            <a:off x="0" y="0"/>
            <a:ext cx="9144000" cy="10794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393" name="Google Shape;393;p19"/>
          <p:cNvGrpSpPr/>
          <p:nvPr/>
        </p:nvGrpSpPr>
        <p:grpSpPr>
          <a:xfrm>
            <a:off x="2622652" y="3587453"/>
            <a:ext cx="2377550" cy="653782"/>
            <a:chOff x="2159414" y="3486447"/>
            <a:chExt cx="2606105" cy="720500"/>
          </a:xfrm>
        </p:grpSpPr>
        <p:grpSp>
          <p:nvGrpSpPr>
            <p:cNvPr id="394" name="Google Shape;394;p19"/>
            <p:cNvGrpSpPr/>
            <p:nvPr/>
          </p:nvGrpSpPr>
          <p:grpSpPr>
            <a:xfrm>
              <a:off x="2159414" y="3486447"/>
              <a:ext cx="2606105" cy="49200"/>
              <a:chOff x="2159414" y="3486447"/>
              <a:chExt cx="2606105" cy="49200"/>
            </a:xfrm>
          </p:grpSpPr>
          <p:sp>
            <p:nvSpPr>
              <p:cNvPr id="395" name="Google Shape;395;p1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6" name="Google Shape;396;p1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7" name="Google Shape;397;p1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8" name="Google Shape;398;p1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99" name="Google Shape;399;p1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0" name="Google Shape;400;p1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1" name="Google Shape;401;p1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2" name="Google Shape;402;p1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3" name="Google Shape;403;p1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4" name="Google Shape;404;p1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5" name="Google Shape;405;p1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6" name="Google Shape;406;p1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7" name="Google Shape;407;p1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8" name="Google Shape;408;p1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09" name="Google Shape;409;p1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10" name="Google Shape;410;p1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411" name="Google Shape;411;p19"/>
            <p:cNvGrpSpPr/>
            <p:nvPr/>
          </p:nvGrpSpPr>
          <p:grpSpPr>
            <a:xfrm>
              <a:off x="2159414" y="3652838"/>
              <a:ext cx="2606105" cy="49200"/>
              <a:chOff x="2159414" y="3486447"/>
              <a:chExt cx="2606105" cy="49200"/>
            </a:xfrm>
          </p:grpSpPr>
          <p:sp>
            <p:nvSpPr>
              <p:cNvPr id="412" name="Google Shape;412;p1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13" name="Google Shape;413;p1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14" name="Google Shape;414;p1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15" name="Google Shape;415;p1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16" name="Google Shape;416;p1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17" name="Google Shape;417;p1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18" name="Google Shape;418;p1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19" name="Google Shape;419;p1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20" name="Google Shape;420;p1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21" name="Google Shape;421;p1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22" name="Google Shape;422;p1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23" name="Google Shape;423;p1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24" name="Google Shape;424;p1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25" name="Google Shape;425;p1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26" name="Google Shape;426;p1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27" name="Google Shape;427;p1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428" name="Google Shape;428;p19"/>
            <p:cNvGrpSpPr/>
            <p:nvPr/>
          </p:nvGrpSpPr>
          <p:grpSpPr>
            <a:xfrm>
              <a:off x="2159414" y="3819188"/>
              <a:ext cx="2606105" cy="49200"/>
              <a:chOff x="2159414" y="3486447"/>
              <a:chExt cx="2606105" cy="49200"/>
            </a:xfrm>
          </p:grpSpPr>
          <p:sp>
            <p:nvSpPr>
              <p:cNvPr id="429" name="Google Shape;429;p1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30" name="Google Shape;430;p1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31" name="Google Shape;431;p1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32" name="Google Shape;432;p1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33" name="Google Shape;433;p1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34" name="Google Shape;434;p1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35" name="Google Shape;435;p1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36" name="Google Shape;436;p1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37" name="Google Shape;437;p1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38" name="Google Shape;438;p1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39" name="Google Shape;439;p1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40" name="Google Shape;440;p1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41" name="Google Shape;441;p1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42" name="Google Shape;442;p1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43" name="Google Shape;443;p1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44" name="Google Shape;444;p1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445" name="Google Shape;445;p19"/>
            <p:cNvGrpSpPr/>
            <p:nvPr/>
          </p:nvGrpSpPr>
          <p:grpSpPr>
            <a:xfrm>
              <a:off x="2159414" y="3983540"/>
              <a:ext cx="2606105" cy="49200"/>
              <a:chOff x="2159414" y="3486447"/>
              <a:chExt cx="2606105" cy="49200"/>
            </a:xfrm>
          </p:grpSpPr>
          <p:sp>
            <p:nvSpPr>
              <p:cNvPr id="446" name="Google Shape;446;p1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47" name="Google Shape;447;p1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48" name="Google Shape;448;p1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49" name="Google Shape;449;p1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50" name="Google Shape;450;p1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51" name="Google Shape;451;p1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52" name="Google Shape;452;p1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53" name="Google Shape;453;p1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54" name="Google Shape;454;p1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55" name="Google Shape;455;p1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56" name="Google Shape;456;p1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57" name="Google Shape;457;p1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58" name="Google Shape;458;p1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59" name="Google Shape;459;p1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60" name="Google Shape;460;p1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61" name="Google Shape;461;p1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462" name="Google Shape;462;p19"/>
            <p:cNvGrpSpPr/>
            <p:nvPr/>
          </p:nvGrpSpPr>
          <p:grpSpPr>
            <a:xfrm>
              <a:off x="2159414" y="4157747"/>
              <a:ext cx="2606105" cy="49200"/>
              <a:chOff x="2159414" y="3486447"/>
              <a:chExt cx="2606105" cy="49200"/>
            </a:xfrm>
          </p:grpSpPr>
          <p:sp>
            <p:nvSpPr>
              <p:cNvPr id="463" name="Google Shape;463;p1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64" name="Google Shape;464;p1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65" name="Google Shape;465;p1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66" name="Google Shape;466;p1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67" name="Google Shape;467;p1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68" name="Google Shape;468;p1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69" name="Google Shape;469;p1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70" name="Google Shape;470;p1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71" name="Google Shape;471;p1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72" name="Google Shape;472;p1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73" name="Google Shape;473;p1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74" name="Google Shape;474;p1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75" name="Google Shape;475;p1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76" name="Google Shape;476;p1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77" name="Google Shape;477;p1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78" name="Google Shape;478;p1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sp>
        <p:nvSpPr>
          <p:cNvPr id="479" name="Google Shape;479;p19"/>
          <p:cNvSpPr txBox="1">
            <a:spLocks noGrp="1"/>
          </p:cNvSpPr>
          <p:nvPr>
            <p:ph type="ctrTitle"/>
          </p:nvPr>
        </p:nvSpPr>
        <p:spPr>
          <a:xfrm>
            <a:off x="311700" y="1979276"/>
            <a:ext cx="4725600" cy="1410600"/>
          </a:xfrm>
          <a:prstGeom prst="rect">
            <a:avLst/>
          </a:prstGeom>
          <a:noFill/>
          <a:ln>
            <a:noFill/>
          </a:ln>
        </p:spPr>
        <p:txBody>
          <a:bodyPr spcFirstLastPara="1" wrap="square" lIns="91425" tIns="91425" rIns="91425" bIns="91425" anchor="b" anchorCtr="0">
            <a:normAutofit/>
          </a:bodyPr>
          <a:lstStyle>
            <a:lvl1pPr lvl="0" algn="l" rtl="0">
              <a:lnSpc>
                <a:spcPct val="95000"/>
              </a:lnSpc>
              <a:spcBef>
                <a:spcPts val="0"/>
              </a:spcBef>
              <a:spcAft>
                <a:spcPts val="0"/>
              </a:spcAft>
              <a:buSzPts val="4200"/>
              <a:buNone/>
              <a:defRPr sz="4199"/>
            </a:lvl1pPr>
            <a:lvl2pPr lvl="1" algn="ctr" rtl="0">
              <a:lnSpc>
                <a:spcPct val="95000"/>
              </a:lnSpc>
              <a:spcBef>
                <a:spcPts val="0"/>
              </a:spcBef>
              <a:spcAft>
                <a:spcPts val="0"/>
              </a:spcAft>
              <a:buSzPts val="5200"/>
              <a:buNone/>
              <a:defRPr sz="5199"/>
            </a:lvl2pPr>
            <a:lvl3pPr lvl="2" algn="ctr" rtl="0">
              <a:lnSpc>
                <a:spcPct val="95000"/>
              </a:lnSpc>
              <a:spcBef>
                <a:spcPts val="0"/>
              </a:spcBef>
              <a:spcAft>
                <a:spcPts val="0"/>
              </a:spcAft>
              <a:buSzPts val="5200"/>
              <a:buNone/>
              <a:defRPr sz="5199"/>
            </a:lvl3pPr>
            <a:lvl4pPr lvl="3" algn="ctr" rtl="0">
              <a:lnSpc>
                <a:spcPct val="95000"/>
              </a:lnSpc>
              <a:spcBef>
                <a:spcPts val="0"/>
              </a:spcBef>
              <a:spcAft>
                <a:spcPts val="0"/>
              </a:spcAft>
              <a:buSzPts val="5200"/>
              <a:buNone/>
              <a:defRPr sz="5199"/>
            </a:lvl4pPr>
            <a:lvl5pPr lvl="4" algn="ctr" rtl="0">
              <a:lnSpc>
                <a:spcPct val="95000"/>
              </a:lnSpc>
              <a:spcBef>
                <a:spcPts val="0"/>
              </a:spcBef>
              <a:spcAft>
                <a:spcPts val="0"/>
              </a:spcAft>
              <a:buSzPts val="5200"/>
              <a:buNone/>
              <a:defRPr sz="5199"/>
            </a:lvl5pPr>
            <a:lvl6pPr lvl="5" algn="ctr" rtl="0">
              <a:lnSpc>
                <a:spcPct val="95000"/>
              </a:lnSpc>
              <a:spcBef>
                <a:spcPts val="0"/>
              </a:spcBef>
              <a:spcAft>
                <a:spcPts val="0"/>
              </a:spcAft>
              <a:buSzPts val="5200"/>
              <a:buNone/>
              <a:defRPr sz="5199"/>
            </a:lvl6pPr>
            <a:lvl7pPr lvl="6" algn="ctr" rtl="0">
              <a:lnSpc>
                <a:spcPct val="95000"/>
              </a:lnSpc>
              <a:spcBef>
                <a:spcPts val="0"/>
              </a:spcBef>
              <a:spcAft>
                <a:spcPts val="0"/>
              </a:spcAft>
              <a:buSzPts val="5200"/>
              <a:buNone/>
              <a:defRPr sz="5199"/>
            </a:lvl7pPr>
            <a:lvl8pPr lvl="7" algn="ctr" rtl="0">
              <a:lnSpc>
                <a:spcPct val="95000"/>
              </a:lnSpc>
              <a:spcBef>
                <a:spcPts val="0"/>
              </a:spcBef>
              <a:spcAft>
                <a:spcPts val="0"/>
              </a:spcAft>
              <a:buSzPts val="5200"/>
              <a:buNone/>
              <a:defRPr sz="5199"/>
            </a:lvl8pPr>
            <a:lvl9pPr lvl="8" algn="ctr" rtl="0">
              <a:lnSpc>
                <a:spcPct val="95000"/>
              </a:lnSpc>
              <a:spcBef>
                <a:spcPts val="0"/>
              </a:spcBef>
              <a:spcAft>
                <a:spcPts val="0"/>
              </a:spcAft>
              <a:buSzPts val="5200"/>
              <a:buNone/>
              <a:defRPr sz="5199"/>
            </a:lvl9pPr>
          </a:lstStyle>
          <a:p>
            <a:endParaRPr/>
          </a:p>
        </p:txBody>
      </p:sp>
      <p:sp>
        <p:nvSpPr>
          <p:cNvPr id="480" name="Google Shape;480;p19"/>
          <p:cNvSpPr txBox="1">
            <a:spLocks noGrp="1"/>
          </p:cNvSpPr>
          <p:nvPr>
            <p:ph type="subTitle" idx="1"/>
          </p:nvPr>
        </p:nvSpPr>
        <p:spPr>
          <a:xfrm>
            <a:off x="311700" y="1502250"/>
            <a:ext cx="4725600" cy="518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dk2"/>
              </a:buClr>
              <a:buSzPts val="2000"/>
              <a:buNone/>
              <a:defRPr sz="2000">
                <a:solidFill>
                  <a:schemeClr val="dk2"/>
                </a:solidFill>
              </a:defRPr>
            </a:lvl1pPr>
            <a:lvl2pPr lvl="1" algn="l" rtl="0">
              <a:lnSpc>
                <a:spcPct val="100000"/>
              </a:lnSpc>
              <a:spcBef>
                <a:spcPts val="0"/>
              </a:spcBef>
              <a:spcAft>
                <a:spcPts val="0"/>
              </a:spcAft>
              <a:buClr>
                <a:schemeClr val="dk2"/>
              </a:buClr>
              <a:buSzPts val="2000"/>
              <a:buNone/>
              <a:defRPr sz="2000">
                <a:solidFill>
                  <a:schemeClr val="dk2"/>
                </a:solidFill>
              </a:defRPr>
            </a:lvl2pPr>
            <a:lvl3pPr lvl="2" algn="l" rtl="0">
              <a:lnSpc>
                <a:spcPct val="100000"/>
              </a:lnSpc>
              <a:spcBef>
                <a:spcPts val="0"/>
              </a:spcBef>
              <a:spcAft>
                <a:spcPts val="0"/>
              </a:spcAft>
              <a:buClr>
                <a:schemeClr val="dk2"/>
              </a:buClr>
              <a:buSzPts val="2000"/>
              <a:buNone/>
              <a:defRPr sz="2000">
                <a:solidFill>
                  <a:schemeClr val="dk2"/>
                </a:solidFill>
              </a:defRPr>
            </a:lvl3pPr>
            <a:lvl4pPr lvl="3" algn="l" rtl="0">
              <a:lnSpc>
                <a:spcPct val="100000"/>
              </a:lnSpc>
              <a:spcBef>
                <a:spcPts val="0"/>
              </a:spcBef>
              <a:spcAft>
                <a:spcPts val="0"/>
              </a:spcAft>
              <a:buClr>
                <a:schemeClr val="dk2"/>
              </a:buClr>
              <a:buSzPts val="2000"/>
              <a:buNone/>
              <a:defRPr sz="2000">
                <a:solidFill>
                  <a:schemeClr val="dk2"/>
                </a:solidFill>
              </a:defRPr>
            </a:lvl4pPr>
            <a:lvl5pPr lvl="4" algn="l" rtl="0">
              <a:lnSpc>
                <a:spcPct val="100000"/>
              </a:lnSpc>
              <a:spcBef>
                <a:spcPts val="0"/>
              </a:spcBef>
              <a:spcAft>
                <a:spcPts val="0"/>
              </a:spcAft>
              <a:buClr>
                <a:schemeClr val="dk2"/>
              </a:buClr>
              <a:buSzPts val="2000"/>
              <a:buNone/>
              <a:defRPr sz="2000">
                <a:solidFill>
                  <a:schemeClr val="dk2"/>
                </a:solidFill>
              </a:defRPr>
            </a:lvl5pPr>
            <a:lvl6pPr lvl="5" algn="l" rtl="0">
              <a:lnSpc>
                <a:spcPct val="100000"/>
              </a:lnSpc>
              <a:spcBef>
                <a:spcPts val="0"/>
              </a:spcBef>
              <a:spcAft>
                <a:spcPts val="0"/>
              </a:spcAft>
              <a:buClr>
                <a:schemeClr val="dk2"/>
              </a:buClr>
              <a:buSzPts val="2000"/>
              <a:buNone/>
              <a:defRPr sz="2000">
                <a:solidFill>
                  <a:schemeClr val="dk2"/>
                </a:solidFill>
              </a:defRPr>
            </a:lvl6pPr>
            <a:lvl7pPr lvl="6" algn="l" rtl="0">
              <a:lnSpc>
                <a:spcPct val="100000"/>
              </a:lnSpc>
              <a:spcBef>
                <a:spcPts val="0"/>
              </a:spcBef>
              <a:spcAft>
                <a:spcPts val="0"/>
              </a:spcAft>
              <a:buClr>
                <a:schemeClr val="dk2"/>
              </a:buClr>
              <a:buSzPts val="2000"/>
              <a:buNone/>
              <a:defRPr sz="2000">
                <a:solidFill>
                  <a:schemeClr val="dk2"/>
                </a:solidFill>
              </a:defRPr>
            </a:lvl7pPr>
            <a:lvl8pPr lvl="7" algn="l" rtl="0">
              <a:lnSpc>
                <a:spcPct val="100000"/>
              </a:lnSpc>
              <a:spcBef>
                <a:spcPts val="0"/>
              </a:spcBef>
              <a:spcAft>
                <a:spcPts val="0"/>
              </a:spcAft>
              <a:buClr>
                <a:schemeClr val="dk2"/>
              </a:buClr>
              <a:buSzPts val="2000"/>
              <a:buNone/>
              <a:defRPr sz="2000">
                <a:solidFill>
                  <a:schemeClr val="dk2"/>
                </a:solidFill>
              </a:defRPr>
            </a:lvl8pPr>
            <a:lvl9pPr lvl="8" algn="l"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481" name="Google Shape;481;p19"/>
          <p:cNvGrpSpPr/>
          <p:nvPr/>
        </p:nvGrpSpPr>
        <p:grpSpPr>
          <a:xfrm>
            <a:off x="455002" y="401910"/>
            <a:ext cx="908390" cy="258739"/>
            <a:chOff x="238125" y="1822850"/>
            <a:chExt cx="7080200" cy="2016675"/>
          </a:xfrm>
        </p:grpSpPr>
        <p:sp>
          <p:nvSpPr>
            <p:cNvPr id="482" name="Google Shape;482;p1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83" name="Google Shape;483;p1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84" name="Google Shape;484;p1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85" name="Google Shape;485;p1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86" name="Google Shape;486;p1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87" name="Google Shape;487;p1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88" name="Google Shape;488;p1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cxnSp>
        <p:nvCxnSpPr>
          <p:cNvPr id="489" name="Google Shape;489;p19"/>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
        <p:nvSpPr>
          <p:cNvPr id="490" name="Google Shape;490;p19"/>
          <p:cNvSpPr/>
          <p:nvPr/>
        </p:nvSpPr>
        <p:spPr>
          <a:xfrm>
            <a:off x="6884051" y="1502251"/>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lt title w/shapes &amp; imgs">
  <p:cSld name="Alt title w/shapes &amp; imgs">
    <p:bg>
      <p:bgPr>
        <a:solidFill>
          <a:schemeClr val="dk1"/>
        </a:solidFill>
        <a:effectLst/>
      </p:bgPr>
    </p:bg>
    <p:spTree>
      <p:nvGrpSpPr>
        <p:cNvPr id="1" name="Shape 491"/>
        <p:cNvGrpSpPr/>
        <p:nvPr/>
      </p:nvGrpSpPr>
      <p:grpSpPr>
        <a:xfrm>
          <a:off x="0" y="0"/>
          <a:ext cx="0" cy="0"/>
          <a:chOff x="0" y="0"/>
          <a:chExt cx="0" cy="0"/>
        </a:xfrm>
      </p:grpSpPr>
      <p:sp>
        <p:nvSpPr>
          <p:cNvPr id="492" name="Google Shape;492;p20"/>
          <p:cNvSpPr/>
          <p:nvPr/>
        </p:nvSpPr>
        <p:spPr>
          <a:xfrm>
            <a:off x="6292681" y="-27"/>
            <a:ext cx="1425900" cy="1425900"/>
          </a:xfrm>
          <a:prstGeom prst="rect">
            <a:avLst/>
          </a:prstGeom>
          <a:solidFill>
            <a:schemeClr val="accent3"/>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pic>
        <p:nvPicPr>
          <p:cNvPr id="493" name="Google Shape;493;p20"/>
          <p:cNvPicPr preferRelativeResize="0"/>
          <p:nvPr/>
        </p:nvPicPr>
        <p:blipFill rotWithShape="1">
          <a:blip r:embed="rId2">
            <a:alphaModFix/>
          </a:blip>
          <a:srcRect t="18093" r="4251" b="18086"/>
          <a:stretch/>
        </p:blipFill>
        <p:spPr>
          <a:xfrm>
            <a:off x="6292663" y="0"/>
            <a:ext cx="1425900" cy="1425900"/>
          </a:xfrm>
          <a:prstGeom prst="ellipse">
            <a:avLst/>
          </a:prstGeom>
          <a:noFill/>
          <a:ln>
            <a:noFill/>
          </a:ln>
        </p:spPr>
      </p:pic>
      <p:sp>
        <p:nvSpPr>
          <p:cNvPr id="494" name="Google Shape;494;p20"/>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rtl="0">
              <a:lnSpc>
                <a:spcPct val="95000"/>
              </a:lnSpc>
              <a:spcBef>
                <a:spcPts val="0"/>
              </a:spcBef>
              <a:spcAft>
                <a:spcPts val="0"/>
              </a:spcAft>
              <a:buClr>
                <a:schemeClr val="lt1"/>
              </a:buClr>
              <a:buSzPts val="4200"/>
              <a:buNone/>
              <a:defRPr sz="4199">
                <a:solidFill>
                  <a:schemeClr val="lt1"/>
                </a:solidFill>
              </a:defRPr>
            </a:lvl1pPr>
            <a:lvl2pPr lvl="1" algn="ctr" rtl="0">
              <a:lnSpc>
                <a:spcPct val="95000"/>
              </a:lnSpc>
              <a:spcBef>
                <a:spcPts val="0"/>
              </a:spcBef>
              <a:spcAft>
                <a:spcPts val="0"/>
              </a:spcAft>
              <a:buClr>
                <a:schemeClr val="lt1"/>
              </a:buClr>
              <a:buSzPts val="5200"/>
              <a:buNone/>
              <a:defRPr sz="5199">
                <a:solidFill>
                  <a:schemeClr val="lt1"/>
                </a:solidFill>
              </a:defRPr>
            </a:lvl2pPr>
            <a:lvl3pPr lvl="2" algn="ctr" rtl="0">
              <a:lnSpc>
                <a:spcPct val="95000"/>
              </a:lnSpc>
              <a:spcBef>
                <a:spcPts val="0"/>
              </a:spcBef>
              <a:spcAft>
                <a:spcPts val="0"/>
              </a:spcAft>
              <a:buClr>
                <a:schemeClr val="lt1"/>
              </a:buClr>
              <a:buSzPts val="5200"/>
              <a:buNone/>
              <a:defRPr sz="5199">
                <a:solidFill>
                  <a:schemeClr val="lt1"/>
                </a:solidFill>
              </a:defRPr>
            </a:lvl3pPr>
            <a:lvl4pPr lvl="3" algn="ctr" rtl="0">
              <a:lnSpc>
                <a:spcPct val="95000"/>
              </a:lnSpc>
              <a:spcBef>
                <a:spcPts val="0"/>
              </a:spcBef>
              <a:spcAft>
                <a:spcPts val="0"/>
              </a:spcAft>
              <a:buClr>
                <a:schemeClr val="lt1"/>
              </a:buClr>
              <a:buSzPts val="5200"/>
              <a:buNone/>
              <a:defRPr sz="5199">
                <a:solidFill>
                  <a:schemeClr val="lt1"/>
                </a:solidFill>
              </a:defRPr>
            </a:lvl4pPr>
            <a:lvl5pPr lvl="4" algn="ctr" rtl="0">
              <a:lnSpc>
                <a:spcPct val="95000"/>
              </a:lnSpc>
              <a:spcBef>
                <a:spcPts val="0"/>
              </a:spcBef>
              <a:spcAft>
                <a:spcPts val="0"/>
              </a:spcAft>
              <a:buClr>
                <a:schemeClr val="lt1"/>
              </a:buClr>
              <a:buSzPts val="5200"/>
              <a:buNone/>
              <a:defRPr sz="5199">
                <a:solidFill>
                  <a:schemeClr val="lt1"/>
                </a:solidFill>
              </a:defRPr>
            </a:lvl5pPr>
            <a:lvl6pPr lvl="5" algn="ctr" rtl="0">
              <a:lnSpc>
                <a:spcPct val="95000"/>
              </a:lnSpc>
              <a:spcBef>
                <a:spcPts val="0"/>
              </a:spcBef>
              <a:spcAft>
                <a:spcPts val="0"/>
              </a:spcAft>
              <a:buClr>
                <a:schemeClr val="lt1"/>
              </a:buClr>
              <a:buSzPts val="5200"/>
              <a:buNone/>
              <a:defRPr sz="5199">
                <a:solidFill>
                  <a:schemeClr val="lt1"/>
                </a:solidFill>
              </a:defRPr>
            </a:lvl6pPr>
            <a:lvl7pPr lvl="6" algn="ctr" rtl="0">
              <a:lnSpc>
                <a:spcPct val="95000"/>
              </a:lnSpc>
              <a:spcBef>
                <a:spcPts val="0"/>
              </a:spcBef>
              <a:spcAft>
                <a:spcPts val="0"/>
              </a:spcAft>
              <a:buClr>
                <a:schemeClr val="lt1"/>
              </a:buClr>
              <a:buSzPts val="5200"/>
              <a:buNone/>
              <a:defRPr sz="5199">
                <a:solidFill>
                  <a:schemeClr val="lt1"/>
                </a:solidFill>
              </a:defRPr>
            </a:lvl7pPr>
            <a:lvl8pPr lvl="7" algn="ctr" rtl="0">
              <a:lnSpc>
                <a:spcPct val="95000"/>
              </a:lnSpc>
              <a:spcBef>
                <a:spcPts val="0"/>
              </a:spcBef>
              <a:spcAft>
                <a:spcPts val="0"/>
              </a:spcAft>
              <a:buClr>
                <a:schemeClr val="lt1"/>
              </a:buClr>
              <a:buSzPts val="5200"/>
              <a:buNone/>
              <a:defRPr sz="5199">
                <a:solidFill>
                  <a:schemeClr val="lt1"/>
                </a:solidFill>
              </a:defRPr>
            </a:lvl8pPr>
            <a:lvl9pPr lvl="8" algn="ctr" rtl="0">
              <a:lnSpc>
                <a:spcPct val="95000"/>
              </a:lnSpc>
              <a:spcBef>
                <a:spcPts val="0"/>
              </a:spcBef>
              <a:spcAft>
                <a:spcPts val="0"/>
              </a:spcAft>
              <a:buClr>
                <a:schemeClr val="lt1"/>
              </a:buClr>
              <a:buSzPts val="5200"/>
              <a:buNone/>
              <a:defRPr sz="5199">
                <a:solidFill>
                  <a:schemeClr val="lt1"/>
                </a:solidFill>
              </a:defRPr>
            </a:lvl9pPr>
          </a:lstStyle>
          <a:p>
            <a:endParaRPr/>
          </a:p>
        </p:txBody>
      </p:sp>
      <p:sp>
        <p:nvSpPr>
          <p:cNvPr id="495" name="Google Shape;495;p20"/>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2"/>
              </a:buClr>
              <a:buSzPts val="2000"/>
              <a:buNone/>
              <a:defRPr sz="2000">
                <a:solidFill>
                  <a:schemeClr val="lt2"/>
                </a:solidFill>
              </a:defRPr>
            </a:lvl1pPr>
            <a:lvl2pPr lvl="1" algn="l" rtl="0">
              <a:lnSpc>
                <a:spcPct val="100000"/>
              </a:lnSpc>
              <a:spcBef>
                <a:spcPts val="0"/>
              </a:spcBef>
              <a:spcAft>
                <a:spcPts val="0"/>
              </a:spcAft>
              <a:buClr>
                <a:schemeClr val="lt2"/>
              </a:buClr>
              <a:buSzPts val="2000"/>
              <a:buNone/>
              <a:defRPr sz="2000">
                <a:solidFill>
                  <a:schemeClr val="lt2"/>
                </a:solidFill>
              </a:defRPr>
            </a:lvl2pPr>
            <a:lvl3pPr lvl="2" algn="l" rtl="0">
              <a:lnSpc>
                <a:spcPct val="100000"/>
              </a:lnSpc>
              <a:spcBef>
                <a:spcPts val="0"/>
              </a:spcBef>
              <a:spcAft>
                <a:spcPts val="0"/>
              </a:spcAft>
              <a:buClr>
                <a:schemeClr val="lt2"/>
              </a:buClr>
              <a:buSzPts val="2000"/>
              <a:buNone/>
              <a:defRPr sz="2000">
                <a:solidFill>
                  <a:schemeClr val="lt2"/>
                </a:solidFill>
              </a:defRPr>
            </a:lvl3pPr>
            <a:lvl4pPr lvl="3" algn="l" rtl="0">
              <a:lnSpc>
                <a:spcPct val="100000"/>
              </a:lnSpc>
              <a:spcBef>
                <a:spcPts val="0"/>
              </a:spcBef>
              <a:spcAft>
                <a:spcPts val="0"/>
              </a:spcAft>
              <a:buClr>
                <a:schemeClr val="lt2"/>
              </a:buClr>
              <a:buSzPts val="2000"/>
              <a:buNone/>
              <a:defRPr sz="2000">
                <a:solidFill>
                  <a:schemeClr val="lt2"/>
                </a:solidFill>
              </a:defRPr>
            </a:lvl4pPr>
            <a:lvl5pPr lvl="4" algn="l" rtl="0">
              <a:lnSpc>
                <a:spcPct val="100000"/>
              </a:lnSpc>
              <a:spcBef>
                <a:spcPts val="0"/>
              </a:spcBef>
              <a:spcAft>
                <a:spcPts val="0"/>
              </a:spcAft>
              <a:buClr>
                <a:schemeClr val="lt2"/>
              </a:buClr>
              <a:buSzPts val="2000"/>
              <a:buNone/>
              <a:defRPr sz="2000">
                <a:solidFill>
                  <a:schemeClr val="lt2"/>
                </a:solidFill>
              </a:defRPr>
            </a:lvl5pPr>
            <a:lvl6pPr lvl="5" algn="l" rtl="0">
              <a:lnSpc>
                <a:spcPct val="100000"/>
              </a:lnSpc>
              <a:spcBef>
                <a:spcPts val="0"/>
              </a:spcBef>
              <a:spcAft>
                <a:spcPts val="0"/>
              </a:spcAft>
              <a:buClr>
                <a:schemeClr val="lt2"/>
              </a:buClr>
              <a:buSzPts val="2000"/>
              <a:buNone/>
              <a:defRPr sz="2000">
                <a:solidFill>
                  <a:schemeClr val="lt2"/>
                </a:solidFill>
              </a:defRPr>
            </a:lvl6pPr>
            <a:lvl7pPr lvl="6" algn="l" rtl="0">
              <a:lnSpc>
                <a:spcPct val="100000"/>
              </a:lnSpc>
              <a:spcBef>
                <a:spcPts val="0"/>
              </a:spcBef>
              <a:spcAft>
                <a:spcPts val="0"/>
              </a:spcAft>
              <a:buClr>
                <a:schemeClr val="lt2"/>
              </a:buClr>
              <a:buSzPts val="2000"/>
              <a:buNone/>
              <a:defRPr sz="2000">
                <a:solidFill>
                  <a:schemeClr val="lt2"/>
                </a:solidFill>
              </a:defRPr>
            </a:lvl7pPr>
            <a:lvl8pPr lvl="7" algn="l" rtl="0">
              <a:lnSpc>
                <a:spcPct val="100000"/>
              </a:lnSpc>
              <a:spcBef>
                <a:spcPts val="0"/>
              </a:spcBef>
              <a:spcAft>
                <a:spcPts val="0"/>
              </a:spcAft>
              <a:buClr>
                <a:schemeClr val="lt2"/>
              </a:buClr>
              <a:buSzPts val="2000"/>
              <a:buNone/>
              <a:defRPr sz="2000">
                <a:solidFill>
                  <a:schemeClr val="lt2"/>
                </a:solidFill>
              </a:defRPr>
            </a:lvl8pPr>
            <a:lvl9pPr lvl="8" algn="l" rtl="0">
              <a:lnSpc>
                <a:spcPct val="100000"/>
              </a:lnSpc>
              <a:spcBef>
                <a:spcPts val="0"/>
              </a:spcBef>
              <a:spcAft>
                <a:spcPts val="0"/>
              </a:spcAft>
              <a:buClr>
                <a:schemeClr val="lt2"/>
              </a:buClr>
              <a:buSzPts val="2000"/>
              <a:buNone/>
              <a:defRPr sz="2000">
                <a:solidFill>
                  <a:schemeClr val="lt2"/>
                </a:solidFill>
              </a:defRPr>
            </a:lvl9pPr>
          </a:lstStyle>
          <a:p>
            <a:endParaRPr/>
          </a:p>
        </p:txBody>
      </p:sp>
      <p:grpSp>
        <p:nvGrpSpPr>
          <p:cNvPr id="496" name="Google Shape;496;p20"/>
          <p:cNvGrpSpPr/>
          <p:nvPr/>
        </p:nvGrpSpPr>
        <p:grpSpPr>
          <a:xfrm>
            <a:off x="455002" y="401910"/>
            <a:ext cx="908390" cy="258739"/>
            <a:chOff x="238125" y="1822850"/>
            <a:chExt cx="7080200" cy="2016675"/>
          </a:xfrm>
        </p:grpSpPr>
        <p:sp>
          <p:nvSpPr>
            <p:cNvPr id="497" name="Google Shape;497;p2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98" name="Google Shape;498;p2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499" name="Google Shape;499;p2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00" name="Google Shape;500;p2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01" name="Google Shape;501;p2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02" name="Google Shape;502;p2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03" name="Google Shape;503;p2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504" name="Google Shape;504;p20"/>
          <p:cNvSpPr/>
          <p:nvPr/>
        </p:nvSpPr>
        <p:spPr>
          <a:xfrm>
            <a:off x="6292725" y="2851350"/>
            <a:ext cx="2851800" cy="1425900"/>
          </a:xfrm>
          <a:prstGeom prst="rect">
            <a:avLst/>
          </a:prstGeom>
          <a:solidFill>
            <a:schemeClr val="accent4"/>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05" name="Google Shape;505;p20"/>
          <p:cNvSpPr/>
          <p:nvPr/>
        </p:nvSpPr>
        <p:spPr>
          <a:xfrm>
            <a:off x="7718506" y="-27"/>
            <a:ext cx="1425900" cy="1425900"/>
          </a:xfrm>
          <a:prstGeom prst="rect">
            <a:avLst/>
          </a:pr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06" name="Google Shape;506;p20"/>
          <p:cNvSpPr/>
          <p:nvPr/>
        </p:nvSpPr>
        <p:spPr>
          <a:xfrm>
            <a:off x="0" y="4272050"/>
            <a:ext cx="9144000" cy="8712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pic>
        <p:nvPicPr>
          <p:cNvPr id="507" name="Google Shape;507;p20"/>
          <p:cNvPicPr preferRelativeResize="0"/>
          <p:nvPr/>
        </p:nvPicPr>
        <p:blipFill rotWithShape="1">
          <a:blip r:embed="rId3">
            <a:alphaModFix/>
          </a:blip>
          <a:srcRect l="33473" t="11983" r="24193" b="24544"/>
          <a:stretch/>
        </p:blipFill>
        <p:spPr>
          <a:xfrm>
            <a:off x="7718501" y="1425501"/>
            <a:ext cx="1425776" cy="1425899"/>
          </a:xfrm>
          <a:prstGeom prst="rect">
            <a:avLst/>
          </a:prstGeom>
          <a:noFill/>
          <a:ln>
            <a:noFill/>
          </a:ln>
        </p:spPr>
      </p:pic>
      <p:pic>
        <p:nvPicPr>
          <p:cNvPr id="508" name="Google Shape;508;p20"/>
          <p:cNvPicPr preferRelativeResize="0"/>
          <p:nvPr/>
        </p:nvPicPr>
        <p:blipFill rotWithShape="1">
          <a:blip r:embed="rId4">
            <a:alphaModFix/>
          </a:blip>
          <a:srcRect/>
          <a:stretch/>
        </p:blipFill>
        <p:spPr>
          <a:xfrm>
            <a:off x="6292200" y="2727426"/>
            <a:ext cx="2851800" cy="1549825"/>
          </a:xfrm>
          <a:prstGeom prst="rect">
            <a:avLst/>
          </a:prstGeom>
          <a:noFill/>
          <a:ln>
            <a:noFill/>
          </a:ln>
        </p:spPr>
      </p:pic>
      <p:grpSp>
        <p:nvGrpSpPr>
          <p:cNvPr id="509" name="Google Shape;509;p20"/>
          <p:cNvGrpSpPr/>
          <p:nvPr/>
        </p:nvGrpSpPr>
        <p:grpSpPr>
          <a:xfrm>
            <a:off x="5825946" y="3085919"/>
            <a:ext cx="1376700" cy="330600"/>
            <a:chOff x="5457350" y="2701375"/>
            <a:chExt cx="1376700" cy="330600"/>
          </a:xfrm>
        </p:grpSpPr>
        <p:sp>
          <p:nvSpPr>
            <p:cNvPr id="510" name="Google Shape;510;p20"/>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HSA Setup Complete</a:t>
              </a:r>
              <a:endParaRPr sz="700" b="0" i="0" u="none" strike="noStrike" cap="none">
                <a:solidFill>
                  <a:schemeClr val="dk2"/>
                </a:solidFill>
                <a:latin typeface="Inter Medium"/>
                <a:ea typeface="Inter Medium"/>
                <a:cs typeface="Inter Medium"/>
                <a:sym typeface="Inter Medium"/>
              </a:endParaRPr>
            </a:p>
          </p:txBody>
        </p:sp>
        <p:grpSp>
          <p:nvGrpSpPr>
            <p:cNvPr id="511" name="Google Shape;511;p20"/>
            <p:cNvGrpSpPr/>
            <p:nvPr/>
          </p:nvGrpSpPr>
          <p:grpSpPr>
            <a:xfrm>
              <a:off x="5541202" y="2774463"/>
              <a:ext cx="183000" cy="183000"/>
              <a:chOff x="5541202" y="2774463"/>
              <a:chExt cx="183000" cy="183000"/>
            </a:xfrm>
          </p:grpSpPr>
          <p:sp>
            <p:nvSpPr>
              <p:cNvPr id="512" name="Google Shape;512;p20"/>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13" name="Google Shape;513;p20"/>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sp>
        <p:nvSpPr>
          <p:cNvPr id="514" name="Google Shape;514;p20"/>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515" name="Google Shape;515;p20"/>
          <p:cNvGrpSpPr/>
          <p:nvPr/>
        </p:nvGrpSpPr>
        <p:grpSpPr>
          <a:xfrm>
            <a:off x="2446250" y="4626182"/>
            <a:ext cx="845188" cy="162953"/>
            <a:chOff x="3701600" y="2570125"/>
            <a:chExt cx="1503625" cy="289900"/>
          </a:xfrm>
        </p:grpSpPr>
        <p:sp>
          <p:nvSpPr>
            <p:cNvPr id="516" name="Google Shape;516;p20"/>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17" name="Google Shape;517;p20"/>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18" name="Google Shape;518;p20"/>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19" name="Google Shape;519;p20"/>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20" name="Google Shape;520;p20"/>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21" name="Google Shape;521;p20"/>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22" name="Google Shape;522;p20"/>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23" name="Google Shape;523;p20"/>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24" name="Google Shape;524;p20"/>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25" name="Google Shape;525;p20"/>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26" name="Google Shape;526;p20"/>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27" name="Google Shape;527;p20"/>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528" name="Google Shape;528;p20"/>
          <p:cNvGrpSpPr/>
          <p:nvPr/>
        </p:nvGrpSpPr>
        <p:grpSpPr>
          <a:xfrm>
            <a:off x="5267234" y="4595311"/>
            <a:ext cx="908377" cy="201300"/>
            <a:chOff x="5577025" y="2564875"/>
            <a:chExt cx="1764525" cy="390950"/>
          </a:xfrm>
        </p:grpSpPr>
        <p:sp>
          <p:nvSpPr>
            <p:cNvPr id="529" name="Google Shape;529;p20"/>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30" name="Google Shape;530;p20"/>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31" name="Google Shape;531;p20"/>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32" name="Google Shape;532;p20"/>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33" name="Google Shape;533;p20"/>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34" name="Google Shape;534;p20"/>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35" name="Google Shape;535;p20"/>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36" name="Google Shape;536;p20"/>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37" name="Google Shape;537;p20"/>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38" name="Google Shape;538;p20"/>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39" name="Google Shape;539;p20"/>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40" name="Google Shape;540;p20"/>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41" name="Google Shape;541;p20"/>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42" name="Google Shape;542;p20"/>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43" name="Google Shape;543;p20"/>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44" name="Google Shape;544;p20"/>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545" name="Google Shape;545;p20"/>
          <p:cNvGrpSpPr/>
          <p:nvPr/>
        </p:nvGrpSpPr>
        <p:grpSpPr>
          <a:xfrm>
            <a:off x="3882460" y="4590169"/>
            <a:ext cx="682107" cy="266863"/>
            <a:chOff x="238125" y="2500825"/>
            <a:chExt cx="1678825" cy="656650"/>
          </a:xfrm>
        </p:grpSpPr>
        <p:sp>
          <p:nvSpPr>
            <p:cNvPr id="546" name="Google Shape;546;p20"/>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47" name="Google Shape;547;p20"/>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48" name="Google Shape;548;p20"/>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49" name="Google Shape;549;p20"/>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50" name="Google Shape;550;p20"/>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51" name="Google Shape;551;p20"/>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52" name="Google Shape;552;p20"/>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53" name="Google Shape;553;p20"/>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54" name="Google Shape;554;p20"/>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55" name="Google Shape;555;p20"/>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56" name="Google Shape;556;p20"/>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57" name="Google Shape;557;p20"/>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58" name="Google Shape;558;p20"/>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59" name="Google Shape;559;p20"/>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60" name="Google Shape;560;p20"/>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61" name="Google Shape;561;p20"/>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62" name="Google Shape;562;p20"/>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63" name="Google Shape;563;p20"/>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64" name="Google Shape;564;p20"/>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565" name="Google Shape;565;p20"/>
          <p:cNvGrpSpPr/>
          <p:nvPr/>
        </p:nvGrpSpPr>
        <p:grpSpPr>
          <a:xfrm>
            <a:off x="6779578" y="4626182"/>
            <a:ext cx="845188" cy="162953"/>
            <a:chOff x="3701600" y="2570125"/>
            <a:chExt cx="1503625" cy="289900"/>
          </a:xfrm>
        </p:grpSpPr>
        <p:sp>
          <p:nvSpPr>
            <p:cNvPr id="566" name="Google Shape;566;p20"/>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67" name="Google Shape;567;p20"/>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68" name="Google Shape;568;p20"/>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69" name="Google Shape;569;p20"/>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70" name="Google Shape;570;p20"/>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71" name="Google Shape;571;p20"/>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72" name="Google Shape;572;p20"/>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73" name="Google Shape;573;p20"/>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74" name="Google Shape;574;p20"/>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75" name="Google Shape;575;p20"/>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76" name="Google Shape;576;p20"/>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77" name="Google Shape;577;p20"/>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578" name="Google Shape;578;p20"/>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79" name="Google Shape;579;p20"/>
          <p:cNvSpPr txBox="1"/>
          <p:nvPr/>
        </p:nvSpPr>
        <p:spPr>
          <a:xfrm>
            <a:off x="327649" y="4545776"/>
            <a:ext cx="1012800" cy="3078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Inter Medium"/>
                <a:ea typeface="Inter Medium"/>
                <a:cs typeface="Inter Medium"/>
                <a:sym typeface="Inter Medium"/>
              </a:rPr>
              <a:t>Trusted by:</a:t>
            </a:r>
            <a:endParaRPr sz="800" b="0" i="0" u="none" strike="noStrike" cap="none">
              <a:solidFill>
                <a:schemeClr val="dk2"/>
              </a:solidFill>
              <a:latin typeface="Inter Medium"/>
              <a:ea typeface="Inter Medium"/>
              <a:cs typeface="Inter Medium"/>
              <a:sym typeface="Inter Medium"/>
            </a:endParaRPr>
          </a:p>
        </p:txBody>
      </p:sp>
      <p:grpSp>
        <p:nvGrpSpPr>
          <p:cNvPr id="580" name="Google Shape;580;p20"/>
          <p:cNvGrpSpPr/>
          <p:nvPr/>
        </p:nvGrpSpPr>
        <p:grpSpPr>
          <a:xfrm>
            <a:off x="6292190" y="1426141"/>
            <a:ext cx="1425849" cy="1425202"/>
            <a:chOff x="1189450" y="238125"/>
            <a:chExt cx="5177375" cy="5175025"/>
          </a:xfrm>
        </p:grpSpPr>
        <p:sp>
          <p:nvSpPr>
            <p:cNvPr id="581" name="Google Shape;581;p20"/>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82" name="Google Shape;582;p20"/>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83" name="Google Shape;583;p20"/>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84" name="Google Shape;584;p20"/>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85" name="Google Shape;585;p20"/>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86" name="Google Shape;586;p20"/>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87" name="Google Shape;587;p20"/>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88" name="Google Shape;588;p20"/>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89" name="Google Shape;589;p20"/>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90" name="Google Shape;590;p20"/>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91" name="Google Shape;591;p20"/>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92" name="Google Shape;592;p20"/>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93" name="Google Shape;593;p20"/>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94" name="Google Shape;594;p20"/>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95" name="Google Shape;595;p20"/>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96" name="Google Shape;596;p20"/>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97" name="Google Shape;597;p20"/>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98" name="Google Shape;598;p20"/>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599" name="Google Shape;599;p20"/>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00" name="Google Shape;600;p20"/>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01" name="Google Shape;601;p20"/>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02" name="Google Shape;602;p20"/>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03" name="Google Shape;603;p20"/>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04" name="Google Shape;604;p20"/>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05" name="Google Shape;605;p20"/>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06" name="Google Shape;606;p20"/>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07" name="Google Shape;607;p20"/>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08" name="Google Shape;608;p20"/>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09" name="Google Shape;609;p20"/>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10" name="Google Shape;610;p20"/>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11" name="Google Shape;611;p20"/>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12" name="Google Shape;612;p20"/>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13" name="Google Shape;613;p20"/>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14" name="Google Shape;614;p20"/>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15" name="Google Shape;615;p20"/>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16" name="Google Shape;616;p20"/>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17" name="Google Shape;617;p20"/>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18" name="Google Shape;618;p20"/>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19" name="Google Shape;619;p20"/>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20" name="Google Shape;620;p20"/>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21" name="Google Shape;621;p20"/>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22" name="Google Shape;622;p20"/>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23" name="Google Shape;623;p20"/>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24" name="Google Shape;624;p20"/>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25" name="Google Shape;625;p20"/>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26" name="Google Shape;626;p20"/>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27" name="Google Shape;627;p20"/>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28" name="Google Shape;628;p20"/>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29" name="Google Shape;629;p20"/>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30" name="Google Shape;630;p20"/>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31" name="Google Shape;631;p20"/>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32" name="Google Shape;632;p20"/>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33" name="Google Shape;633;p20"/>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34" name="Google Shape;634;p20"/>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35" name="Google Shape;635;p20"/>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36" name="Google Shape;636;p20"/>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37" name="Google Shape;637;p20"/>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38" name="Google Shape;638;p20"/>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39" name="Google Shape;639;p20"/>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40" name="Google Shape;640;p20"/>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41" name="Google Shape;641;p20"/>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42" name="Google Shape;642;p20"/>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43" name="Google Shape;643;p20"/>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44" name="Google Shape;644;p20"/>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45" name="Google Shape;645;p20"/>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46" name="Google Shape;646;p20"/>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47" name="Google Shape;647;p20"/>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48" name="Google Shape;648;p20"/>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49" name="Google Shape;649;p20"/>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50" name="Google Shape;650;p20"/>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51" name="Google Shape;651;p20"/>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52" name="Google Shape;652;p20"/>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53" name="Google Shape;653;p20"/>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54" name="Google Shape;654;p20"/>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55" name="Google Shape;655;p20"/>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56" name="Google Shape;656;p20"/>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57" name="Google Shape;657;p20"/>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58" name="Google Shape;658;p20"/>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59" name="Google Shape;659;p20"/>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60" name="Google Shape;660;p20"/>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61" name="Google Shape;661;p20"/>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62" name="Google Shape;662;p20"/>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63" name="Google Shape;663;p20"/>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64" name="Google Shape;664;p20"/>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65" name="Google Shape;665;p20"/>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66" name="Google Shape;666;p20"/>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67" name="Google Shape;667;p20"/>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68" name="Google Shape;668;p20"/>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69" name="Google Shape;669;p20"/>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70" name="Google Shape;670;p20"/>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71" name="Google Shape;671;p20"/>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72" name="Google Shape;672;p20"/>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73" name="Google Shape;673;p20"/>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74" name="Google Shape;674;p20"/>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75" name="Google Shape;675;p20"/>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76" name="Google Shape;676;p20"/>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77" name="Google Shape;677;p20"/>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78" name="Google Shape;678;p20"/>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79" name="Google Shape;679;p20"/>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80" name="Google Shape;680;p20"/>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81" name="Google Shape;681;p20"/>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82" name="Google Shape;682;p20"/>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83" name="Google Shape;683;p20"/>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84" name="Google Shape;684;p20"/>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85" name="Google Shape;685;p20"/>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86" name="Google Shape;686;p20"/>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87" name="Google Shape;687;p20"/>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88" name="Google Shape;688;p20"/>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89" name="Google Shape;689;p20"/>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90" name="Google Shape;690;p20"/>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91" name="Google Shape;691;p20"/>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92" name="Google Shape;692;p20"/>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93" name="Google Shape;693;p20"/>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94" name="Google Shape;694;p20"/>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95" name="Google Shape;695;p20"/>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96" name="Google Shape;696;p20"/>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97" name="Google Shape;697;p20"/>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98" name="Google Shape;698;p20"/>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699" name="Google Shape;699;p20"/>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00" name="Google Shape;700;p20"/>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01" name="Google Shape;701;p20"/>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02" name="Google Shape;702;p20"/>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03" name="Google Shape;703;p20"/>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04" name="Google Shape;704;p20"/>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05" name="Google Shape;705;p20"/>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06" name="Google Shape;706;p20"/>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07" name="Google Shape;707;p20"/>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08" name="Google Shape;708;p20"/>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09" name="Google Shape;709;p20"/>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10" name="Google Shape;710;p20"/>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11" name="Google Shape;711;p20"/>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12" name="Google Shape;712;p20"/>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13" name="Google Shape;713;p20"/>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14" name="Google Shape;714;p20"/>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15" name="Google Shape;715;p20"/>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16" name="Google Shape;716;p20"/>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17" name="Google Shape;717;p20"/>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18" name="Google Shape;718;p20"/>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19" name="Google Shape;719;p20"/>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20" name="Google Shape;720;p20"/>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21" name="Google Shape;721;p20"/>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22" name="Google Shape;722;p20"/>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23" name="Google Shape;723;p20"/>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24" name="Google Shape;724;p20"/>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25" name="Google Shape;725;p20"/>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26" name="Google Shape;726;p20"/>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27" name="Google Shape;727;p20"/>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28" name="Google Shape;728;p20"/>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29" name="Google Shape;729;p20"/>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30" name="Google Shape;730;p20"/>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31" name="Google Shape;731;p20"/>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32" name="Google Shape;732;p20"/>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33" name="Google Shape;733;p20"/>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34" name="Google Shape;734;p20"/>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35" name="Google Shape;735;p20"/>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36" name="Google Shape;736;p20"/>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37" name="Google Shape;737;p20"/>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38" name="Google Shape;738;p20"/>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39" name="Google Shape;739;p20"/>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40" name="Google Shape;740;p20"/>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41" name="Google Shape;741;p20"/>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42" name="Google Shape;742;p20"/>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43" name="Google Shape;743;p20"/>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44" name="Google Shape;744;p20"/>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45" name="Google Shape;745;p20"/>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46" name="Google Shape;746;p20"/>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47" name="Google Shape;747;p20"/>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48" name="Google Shape;748;p20"/>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49" name="Google Shape;749;p20"/>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50" name="Google Shape;750;p20"/>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51" name="Google Shape;751;p20"/>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52" name="Google Shape;752;p20"/>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53" name="Google Shape;753;p20"/>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54" name="Google Shape;754;p20"/>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55" name="Google Shape;755;p20"/>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56" name="Google Shape;756;p20"/>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57" name="Google Shape;757;p20"/>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58" name="Google Shape;758;p20"/>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59" name="Google Shape;759;p20"/>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60" name="Google Shape;760;p20"/>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61" name="Google Shape;761;p20"/>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62" name="Google Shape;762;p20"/>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63" name="Google Shape;763;p20"/>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64" name="Google Shape;764;p20"/>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65" name="Google Shape;765;p20"/>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66" name="Google Shape;766;p20"/>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67" name="Google Shape;767;p20"/>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68" name="Google Shape;768;p20"/>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69" name="Google Shape;769;p20"/>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70" name="Google Shape;770;p20"/>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71" name="Google Shape;771;p20"/>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72" name="Google Shape;772;p20"/>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73" name="Google Shape;773;p20"/>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74" name="Google Shape;774;p20"/>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75" name="Google Shape;775;p20"/>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76" name="Google Shape;776;p20"/>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77" name="Google Shape;777;p20"/>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78" name="Google Shape;778;p20"/>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79" name="Google Shape;779;p20"/>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80" name="Google Shape;780;p20"/>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81" name="Google Shape;781;p20"/>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82" name="Google Shape;782;p20"/>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83" name="Google Shape;783;p20"/>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84" name="Google Shape;784;p20"/>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85" name="Google Shape;785;p20"/>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86" name="Google Shape;786;p20"/>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87" name="Google Shape;787;p20"/>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88" name="Google Shape;788;p20"/>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89" name="Google Shape;789;p20"/>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90" name="Google Shape;790;p20"/>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91" name="Google Shape;791;p20"/>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92" name="Google Shape;792;p20"/>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93" name="Google Shape;793;p20"/>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94" name="Google Shape;794;p20"/>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95" name="Google Shape;795;p20"/>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96" name="Google Shape;796;p20"/>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97" name="Google Shape;797;p20"/>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98" name="Google Shape;798;p20"/>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799" name="Google Shape;799;p20"/>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00" name="Google Shape;800;p20"/>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01" name="Google Shape;801;p20"/>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02" name="Google Shape;802;p20"/>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03" name="Google Shape;803;p20"/>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04" name="Google Shape;804;p20"/>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05" name="Google Shape;805;p20"/>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06" name="Google Shape;806;p20"/>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07" name="Google Shape;807;p20"/>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08" name="Google Shape;808;p20"/>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09" name="Google Shape;809;p20"/>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10" name="Google Shape;810;p20"/>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11" name="Google Shape;811;p20"/>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12" name="Google Shape;812;p20"/>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13" name="Google Shape;813;p20"/>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14" name="Google Shape;814;p20"/>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15" name="Google Shape;815;p20"/>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16" name="Google Shape;816;p20"/>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17" name="Google Shape;817;p20"/>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18" name="Google Shape;818;p20"/>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19" name="Google Shape;819;p20"/>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20" name="Google Shape;820;p20"/>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21" name="Google Shape;821;p20"/>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22" name="Google Shape;822;p20"/>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23" name="Google Shape;823;p20"/>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24" name="Google Shape;824;p20"/>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25" name="Google Shape;825;p20"/>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26" name="Google Shape;826;p20"/>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27" name="Google Shape;827;p20"/>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28" name="Google Shape;828;p20"/>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29" name="Google Shape;829;p20"/>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30" name="Google Shape;830;p20"/>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31" name="Google Shape;831;p20"/>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32" name="Google Shape;832;p20"/>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33" name="Google Shape;833;p20"/>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34" name="Google Shape;834;p20"/>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35" name="Google Shape;835;p20"/>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36" name="Google Shape;836;p20"/>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37" name="Google Shape;837;p20"/>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38" name="Google Shape;838;p20"/>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39" name="Google Shape;839;p20"/>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40" name="Google Shape;840;p20"/>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41" name="Google Shape;841;p20"/>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42" name="Google Shape;842;p20"/>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43" name="Google Shape;843;p20"/>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44" name="Google Shape;844;p20"/>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45" name="Google Shape;845;p20"/>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46" name="Google Shape;846;p20"/>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47" name="Google Shape;847;p20"/>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48" name="Google Shape;848;p20"/>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49" name="Google Shape;849;p20"/>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50" name="Google Shape;850;p20"/>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51" name="Google Shape;851;p20"/>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52" name="Google Shape;852;p20"/>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53" name="Google Shape;853;p20"/>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54" name="Google Shape;854;p20"/>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55" name="Google Shape;855;p20"/>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56" name="Google Shape;856;p20"/>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57" name="Google Shape;857;p20"/>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58" name="Google Shape;858;p20"/>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59" name="Google Shape;859;p20"/>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60" name="Google Shape;860;p20"/>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61" name="Google Shape;861;p20"/>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62" name="Google Shape;862;p20"/>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63" name="Google Shape;863;p20"/>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64" name="Google Shape;864;p20"/>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65" name="Google Shape;865;p20"/>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66" name="Google Shape;866;p20"/>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67" name="Google Shape;867;p20"/>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68" name="Google Shape;868;p20"/>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69" name="Google Shape;869;p20"/>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70" name="Google Shape;870;p20"/>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71" name="Google Shape;871;p20"/>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72" name="Google Shape;872;p20"/>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73" name="Google Shape;873;p20"/>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74" name="Google Shape;874;p20"/>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75" name="Google Shape;875;p20"/>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76" name="Google Shape;876;p20"/>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77" name="Google Shape;877;p20"/>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78" name="Google Shape;878;p20"/>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79" name="Google Shape;879;p20"/>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80" name="Google Shape;880;p20"/>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81" name="Google Shape;881;p20"/>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82" name="Google Shape;882;p20"/>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83" name="Google Shape;883;p20"/>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84" name="Google Shape;884;p20"/>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85" name="Google Shape;885;p20"/>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86" name="Google Shape;886;p20"/>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87" name="Google Shape;887;p20"/>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88" name="Google Shape;888;p20"/>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89" name="Google Shape;889;p20"/>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90" name="Google Shape;890;p20"/>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91" name="Google Shape;891;p20"/>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92" name="Google Shape;892;p20"/>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93" name="Google Shape;893;p20"/>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94" name="Google Shape;894;p20"/>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95" name="Google Shape;895;p20"/>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96" name="Google Shape;896;p20"/>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97" name="Google Shape;897;p20"/>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98" name="Google Shape;898;p20"/>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899" name="Google Shape;899;p20"/>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00" name="Google Shape;900;p20"/>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01" name="Google Shape;901;p20"/>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02" name="Google Shape;902;p20"/>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03" name="Google Shape;903;p20"/>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04" name="Google Shape;904;p20"/>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05" name="Google Shape;905;p20"/>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06" name="Google Shape;906;p20"/>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07" name="Google Shape;907;p20"/>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08" name="Google Shape;908;p20"/>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09" name="Google Shape;909;p20"/>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10" name="Google Shape;910;p20"/>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11" name="Google Shape;911;p20"/>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12" name="Google Shape;912;p20"/>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13" name="Google Shape;913;p20"/>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14" name="Google Shape;914;p20"/>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15" name="Google Shape;915;p20"/>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16" name="Google Shape;916;p20"/>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17" name="Google Shape;917;p20"/>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18" name="Google Shape;918;p20"/>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19" name="Google Shape;919;p20"/>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20" name="Google Shape;920;p20"/>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21" name="Google Shape;921;p20"/>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22" name="Google Shape;922;p20"/>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23" name="Google Shape;923;p20"/>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24" name="Google Shape;924;p20"/>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25" name="Google Shape;925;p20"/>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26" name="Google Shape;926;p20"/>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27" name="Google Shape;927;p20"/>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28" name="Google Shape;928;p20"/>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29" name="Google Shape;929;p20"/>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30" name="Google Shape;930;p20"/>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31" name="Google Shape;931;p20"/>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32" name="Google Shape;932;p20"/>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33" name="Google Shape;933;p20"/>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34" name="Google Shape;934;p20"/>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35" name="Google Shape;935;p20"/>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36" name="Google Shape;936;p20"/>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37" name="Google Shape;937;p20"/>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38" name="Google Shape;938;p20"/>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39" name="Google Shape;939;p20"/>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40" name="Google Shape;940;p20"/>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41" name="Google Shape;941;p20"/>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42" name="Google Shape;942;p20"/>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43" name="Google Shape;943;p20"/>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44" name="Google Shape;944;p20"/>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45" name="Google Shape;945;p20"/>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46" name="Google Shape;946;p20"/>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47" name="Google Shape;947;p20"/>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48" name="Google Shape;948;p20"/>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49" name="Google Shape;949;p20"/>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50" name="Google Shape;950;p20"/>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51" name="Google Shape;951;p20"/>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52" name="Google Shape;952;p20"/>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53" name="Google Shape;953;p20"/>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54" name="Google Shape;954;p20"/>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55" name="Google Shape;955;p20"/>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56" name="Google Shape;956;p20"/>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57" name="Google Shape;957;p20"/>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58" name="Google Shape;958;p20"/>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59" name="Google Shape;959;p20"/>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60" name="Google Shape;960;p20"/>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61" name="Google Shape;961;p20"/>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62" name="Google Shape;962;p20"/>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63" name="Google Shape;963;p20"/>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64" name="Google Shape;964;p20"/>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65" name="Google Shape;965;p20"/>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66" name="Google Shape;966;p20"/>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67" name="Google Shape;967;p20"/>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68" name="Google Shape;968;p20"/>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69" name="Google Shape;969;p20"/>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70" name="Google Shape;970;p20"/>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71" name="Google Shape;971;p20"/>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72" name="Google Shape;972;p20"/>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73" name="Google Shape;973;p20"/>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74" name="Google Shape;974;p20"/>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75" name="Google Shape;975;p20"/>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76" name="Google Shape;976;p20"/>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77" name="Google Shape;977;p20"/>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78" name="Google Shape;978;p20"/>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79" name="Google Shape;979;p20"/>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80" name="Google Shape;980;p20"/>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81" name="Google Shape;981;p20"/>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82" name="Google Shape;982;p20"/>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83" name="Google Shape;983;p20"/>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84" name="Google Shape;984;p20"/>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85" name="Google Shape;985;p20"/>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86" name="Google Shape;986;p20"/>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87" name="Google Shape;987;p20"/>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88" name="Google Shape;988;p20"/>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89" name="Google Shape;989;p20"/>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90" name="Google Shape;990;p20"/>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91" name="Google Shape;991;p20"/>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92" name="Google Shape;992;p20"/>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93" name="Google Shape;993;p20"/>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94" name="Google Shape;994;p20"/>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95" name="Google Shape;995;p20"/>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96" name="Google Shape;996;p20"/>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97" name="Google Shape;997;p20"/>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98" name="Google Shape;998;p20"/>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999" name="Google Shape;999;p20"/>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00" name="Google Shape;1000;p20"/>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01" name="Google Shape;1001;p20"/>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02" name="Google Shape;1002;p20"/>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03" name="Google Shape;1003;p20"/>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04" name="Google Shape;1004;p20"/>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05" name="Google Shape;1005;p20"/>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06" name="Google Shape;1006;p20"/>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07" name="Google Shape;1007;p20"/>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08" name="Google Shape;1008;p20"/>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09" name="Google Shape;1009;p20"/>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10" name="Google Shape;1010;p20"/>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11" name="Google Shape;1011;p20"/>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12" name="Google Shape;1012;p20"/>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13" name="Google Shape;1013;p20"/>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14" name="Google Shape;1014;p20"/>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15" name="Google Shape;1015;p20"/>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16" name="Google Shape;1016;p20"/>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17" name="Google Shape;1017;p20"/>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18" name="Google Shape;1018;p20"/>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19" name="Google Shape;1019;p20"/>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20" name="Google Shape;1020;p20"/>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21" name="Google Shape;1021;p20"/>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22" name="Google Shape;1022;p20"/>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23" name="Google Shape;1023;p20"/>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24" name="Google Shape;1024;p20"/>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25" name="Google Shape;1025;p20"/>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26" name="Google Shape;1026;p20"/>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27" name="Google Shape;1027;p20"/>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28" name="Google Shape;1028;p20"/>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29" name="Google Shape;1029;p20"/>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30" name="Google Shape;1030;p20"/>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31" name="Google Shape;1031;p20"/>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32" name="Google Shape;1032;p20"/>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33" name="Google Shape;1033;p20"/>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34" name="Google Shape;1034;p20"/>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35" name="Google Shape;1035;p20"/>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36" name="Google Shape;1036;p20"/>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37" name="Google Shape;1037;p20"/>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38" name="Google Shape;1038;p20"/>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39" name="Google Shape;1039;p20"/>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40" name="Google Shape;1040;p20"/>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41" name="Google Shape;1041;p20"/>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42" name="Google Shape;1042;p20"/>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43" name="Google Shape;1043;p20"/>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44" name="Google Shape;1044;p20"/>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45" name="Google Shape;1045;p20"/>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46" name="Google Shape;1046;p20"/>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47" name="Google Shape;1047;p20"/>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48" name="Google Shape;1048;p20"/>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49" name="Google Shape;1049;p20"/>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50" name="Google Shape;1050;p20"/>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51" name="Google Shape;1051;p20"/>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52" name="Google Shape;1052;p20"/>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53" name="Google Shape;1053;p20"/>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54" name="Google Shape;1054;p20"/>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55" name="Google Shape;1055;p20"/>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56" name="Google Shape;1056;p20"/>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57" name="Google Shape;1057;p20"/>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58" name="Google Shape;1058;p20"/>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59" name="Google Shape;1059;p20"/>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60" name="Google Shape;1060;p20"/>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61" name="Google Shape;1061;p20"/>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62" name="Google Shape;1062;p20"/>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63" name="Google Shape;1063;p20"/>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64" name="Google Shape;1064;p20"/>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65" name="Google Shape;1065;p20"/>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66" name="Google Shape;1066;p20"/>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67" name="Google Shape;1067;p20"/>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68" name="Google Shape;1068;p20"/>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69" name="Google Shape;1069;p20"/>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70" name="Google Shape;1070;p20"/>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71" name="Google Shape;1071;p20"/>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72" name="Google Shape;1072;p20"/>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73" name="Google Shape;1073;p20"/>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74" name="Google Shape;1074;p20"/>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75" name="Google Shape;1075;p20"/>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76" name="Google Shape;1076;p20"/>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77" name="Google Shape;1077;p20"/>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78" name="Google Shape;1078;p20"/>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79" name="Google Shape;1079;p20"/>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80" name="Google Shape;1080;p20"/>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81" name="Google Shape;1081;p20"/>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82" name="Google Shape;1082;p20"/>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83" name="Google Shape;1083;p20"/>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84" name="Google Shape;1084;p20"/>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85" name="Google Shape;1085;p20"/>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86" name="Google Shape;1086;p20"/>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87" name="Google Shape;1087;p20"/>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88" name="Google Shape;1088;p20"/>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89" name="Google Shape;1089;p20"/>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90" name="Google Shape;1090;p20"/>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91" name="Google Shape;1091;p20"/>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92" name="Google Shape;1092;p20"/>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93" name="Google Shape;1093;p20"/>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94" name="Google Shape;1094;p20"/>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95" name="Google Shape;1095;p20"/>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96" name="Google Shape;1096;p20"/>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97" name="Google Shape;1097;p20"/>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98" name="Google Shape;1098;p20"/>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099" name="Google Shape;1099;p20"/>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00" name="Google Shape;1100;p20"/>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01" name="Google Shape;1101;p20"/>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02" name="Google Shape;1102;p20"/>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03" name="Google Shape;1103;p20"/>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04" name="Google Shape;1104;p20"/>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05" name="Google Shape;1105;p20"/>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06" name="Google Shape;1106;p20"/>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07" name="Google Shape;1107;p20"/>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08" name="Google Shape;1108;p20"/>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09" name="Google Shape;1109;p20"/>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10" name="Google Shape;1110;p20"/>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11" name="Google Shape;1111;p20"/>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12" name="Google Shape;1112;p20"/>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13" name="Google Shape;1113;p20"/>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14" name="Google Shape;1114;p20"/>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15" name="Google Shape;1115;p20"/>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16" name="Google Shape;1116;p20"/>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17" name="Google Shape;1117;p20"/>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18" name="Google Shape;1118;p20"/>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19" name="Google Shape;1119;p20"/>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20" name="Google Shape;1120;p20"/>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21" name="Google Shape;1121;p20"/>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22" name="Google Shape;1122;p20"/>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23" name="Google Shape;1123;p20"/>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24" name="Google Shape;1124;p20"/>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25" name="Google Shape;1125;p20"/>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26" name="Google Shape;1126;p20"/>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27" name="Google Shape;1127;p20"/>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28" name="Google Shape;1128;p20"/>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29" name="Google Shape;1129;p20"/>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30" name="Google Shape;1130;p20"/>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31" name="Google Shape;1131;p20"/>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32" name="Google Shape;1132;p20"/>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33" name="Google Shape;1133;p20"/>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34" name="Google Shape;1134;p20"/>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35" name="Google Shape;1135;p20"/>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36" name="Google Shape;1136;p20"/>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37" name="Google Shape;1137;p20"/>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38" name="Google Shape;1138;p20"/>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39" name="Google Shape;1139;p20"/>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40" name="Google Shape;1140;p20"/>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41" name="Google Shape;1141;p20"/>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42" name="Google Shape;1142;p20"/>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43" name="Google Shape;1143;p20"/>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44" name="Google Shape;1144;p20"/>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45" name="Google Shape;1145;p20"/>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46" name="Google Shape;1146;p20"/>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47" name="Google Shape;1147;p20"/>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48" name="Google Shape;1148;p20"/>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1149" name="Google Shape;1149;p20"/>
          <p:cNvSpPr/>
          <p:nvPr/>
        </p:nvSpPr>
        <p:spPr>
          <a:xfrm>
            <a:off x="324501" y="4426700"/>
            <a:ext cx="8499900" cy="5859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0"/>
        <p:cNvGrpSpPr/>
        <p:nvPr/>
      </p:nvGrpSpPr>
      <p:grpSpPr>
        <a:xfrm>
          <a:off x="0" y="0"/>
          <a:ext cx="0" cy="0"/>
          <a:chOff x="0" y="0"/>
          <a:chExt cx="0" cy="0"/>
        </a:xfrm>
      </p:grpSpPr>
      <p:sp>
        <p:nvSpPr>
          <p:cNvPr id="1151" name="Google Shape;1151;p21"/>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599"/>
            </a:lvl1pPr>
            <a:lvl2pPr lvl="1" algn="ctr" rtl="0">
              <a:lnSpc>
                <a:spcPct val="100000"/>
              </a:lnSpc>
              <a:spcBef>
                <a:spcPts val="0"/>
              </a:spcBef>
              <a:spcAft>
                <a:spcPts val="0"/>
              </a:spcAft>
              <a:buSzPts val="3600"/>
              <a:buNone/>
              <a:defRPr sz="3599"/>
            </a:lvl2pPr>
            <a:lvl3pPr lvl="2" algn="ctr" rtl="0">
              <a:lnSpc>
                <a:spcPct val="100000"/>
              </a:lnSpc>
              <a:spcBef>
                <a:spcPts val="0"/>
              </a:spcBef>
              <a:spcAft>
                <a:spcPts val="0"/>
              </a:spcAft>
              <a:buSzPts val="3600"/>
              <a:buNone/>
              <a:defRPr sz="3599"/>
            </a:lvl3pPr>
            <a:lvl4pPr lvl="3" algn="ctr" rtl="0">
              <a:lnSpc>
                <a:spcPct val="100000"/>
              </a:lnSpc>
              <a:spcBef>
                <a:spcPts val="0"/>
              </a:spcBef>
              <a:spcAft>
                <a:spcPts val="0"/>
              </a:spcAft>
              <a:buSzPts val="3600"/>
              <a:buNone/>
              <a:defRPr sz="3599"/>
            </a:lvl4pPr>
            <a:lvl5pPr lvl="4" algn="ctr" rtl="0">
              <a:lnSpc>
                <a:spcPct val="100000"/>
              </a:lnSpc>
              <a:spcBef>
                <a:spcPts val="0"/>
              </a:spcBef>
              <a:spcAft>
                <a:spcPts val="0"/>
              </a:spcAft>
              <a:buSzPts val="3600"/>
              <a:buNone/>
              <a:defRPr sz="3599"/>
            </a:lvl5pPr>
            <a:lvl6pPr lvl="5" algn="ctr" rtl="0">
              <a:lnSpc>
                <a:spcPct val="100000"/>
              </a:lnSpc>
              <a:spcBef>
                <a:spcPts val="0"/>
              </a:spcBef>
              <a:spcAft>
                <a:spcPts val="0"/>
              </a:spcAft>
              <a:buSzPts val="3600"/>
              <a:buNone/>
              <a:defRPr sz="3599"/>
            </a:lvl6pPr>
            <a:lvl7pPr lvl="6" algn="ctr" rtl="0">
              <a:lnSpc>
                <a:spcPct val="100000"/>
              </a:lnSpc>
              <a:spcBef>
                <a:spcPts val="0"/>
              </a:spcBef>
              <a:spcAft>
                <a:spcPts val="0"/>
              </a:spcAft>
              <a:buSzPts val="3600"/>
              <a:buNone/>
              <a:defRPr sz="3599"/>
            </a:lvl7pPr>
            <a:lvl8pPr lvl="7" algn="ctr" rtl="0">
              <a:lnSpc>
                <a:spcPct val="100000"/>
              </a:lnSpc>
              <a:spcBef>
                <a:spcPts val="0"/>
              </a:spcBef>
              <a:spcAft>
                <a:spcPts val="0"/>
              </a:spcAft>
              <a:buSzPts val="3600"/>
              <a:buNone/>
              <a:defRPr sz="3599"/>
            </a:lvl8pPr>
            <a:lvl9pPr lvl="8" algn="ctr" rtl="0">
              <a:lnSpc>
                <a:spcPct val="100000"/>
              </a:lnSpc>
              <a:spcBef>
                <a:spcPts val="0"/>
              </a:spcBef>
              <a:spcAft>
                <a:spcPts val="0"/>
              </a:spcAft>
              <a:buSzPts val="3600"/>
              <a:buNone/>
              <a:defRPr sz="3599"/>
            </a:lvl9pPr>
          </a:lstStyle>
          <a:p>
            <a:endParaRPr/>
          </a:p>
        </p:txBody>
      </p:sp>
      <p:sp>
        <p:nvSpPr>
          <p:cNvPr id="1152" name="Google Shape;1152;p2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153" name="Google Shape;1153;p21"/>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w/chevron">
  <p:cSld name="Section header w/chevron">
    <p:spTree>
      <p:nvGrpSpPr>
        <p:cNvPr id="1" name="Shape 1154"/>
        <p:cNvGrpSpPr/>
        <p:nvPr/>
      </p:nvGrpSpPr>
      <p:grpSpPr>
        <a:xfrm>
          <a:off x="0" y="0"/>
          <a:ext cx="0" cy="0"/>
          <a:chOff x="0" y="0"/>
          <a:chExt cx="0" cy="0"/>
        </a:xfrm>
      </p:grpSpPr>
      <p:grpSp>
        <p:nvGrpSpPr>
          <p:cNvPr id="1155" name="Google Shape;1155;p22"/>
          <p:cNvGrpSpPr/>
          <p:nvPr/>
        </p:nvGrpSpPr>
        <p:grpSpPr>
          <a:xfrm>
            <a:off x="2693441" y="10"/>
            <a:ext cx="3757132" cy="5143716"/>
            <a:chOff x="1895100" y="238125"/>
            <a:chExt cx="3826000" cy="5238000"/>
          </a:xfrm>
        </p:grpSpPr>
        <p:sp>
          <p:nvSpPr>
            <p:cNvPr id="1156" name="Google Shape;1156;p22"/>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57" name="Google Shape;1157;p22"/>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1158" name="Google Shape;1158;p22"/>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599"/>
            </a:lvl1pPr>
            <a:lvl2pPr lvl="1" algn="ctr" rtl="0">
              <a:lnSpc>
                <a:spcPct val="100000"/>
              </a:lnSpc>
              <a:spcBef>
                <a:spcPts val="0"/>
              </a:spcBef>
              <a:spcAft>
                <a:spcPts val="0"/>
              </a:spcAft>
              <a:buSzPts val="3600"/>
              <a:buNone/>
              <a:defRPr sz="3599"/>
            </a:lvl2pPr>
            <a:lvl3pPr lvl="2" algn="ctr" rtl="0">
              <a:lnSpc>
                <a:spcPct val="100000"/>
              </a:lnSpc>
              <a:spcBef>
                <a:spcPts val="0"/>
              </a:spcBef>
              <a:spcAft>
                <a:spcPts val="0"/>
              </a:spcAft>
              <a:buSzPts val="3600"/>
              <a:buNone/>
              <a:defRPr sz="3599"/>
            </a:lvl3pPr>
            <a:lvl4pPr lvl="3" algn="ctr" rtl="0">
              <a:lnSpc>
                <a:spcPct val="100000"/>
              </a:lnSpc>
              <a:spcBef>
                <a:spcPts val="0"/>
              </a:spcBef>
              <a:spcAft>
                <a:spcPts val="0"/>
              </a:spcAft>
              <a:buSzPts val="3600"/>
              <a:buNone/>
              <a:defRPr sz="3599"/>
            </a:lvl4pPr>
            <a:lvl5pPr lvl="4" algn="ctr" rtl="0">
              <a:lnSpc>
                <a:spcPct val="100000"/>
              </a:lnSpc>
              <a:spcBef>
                <a:spcPts val="0"/>
              </a:spcBef>
              <a:spcAft>
                <a:spcPts val="0"/>
              </a:spcAft>
              <a:buSzPts val="3600"/>
              <a:buNone/>
              <a:defRPr sz="3599"/>
            </a:lvl5pPr>
            <a:lvl6pPr lvl="5" algn="ctr" rtl="0">
              <a:lnSpc>
                <a:spcPct val="100000"/>
              </a:lnSpc>
              <a:spcBef>
                <a:spcPts val="0"/>
              </a:spcBef>
              <a:spcAft>
                <a:spcPts val="0"/>
              </a:spcAft>
              <a:buSzPts val="3600"/>
              <a:buNone/>
              <a:defRPr sz="3599"/>
            </a:lvl6pPr>
            <a:lvl7pPr lvl="6" algn="ctr" rtl="0">
              <a:lnSpc>
                <a:spcPct val="100000"/>
              </a:lnSpc>
              <a:spcBef>
                <a:spcPts val="0"/>
              </a:spcBef>
              <a:spcAft>
                <a:spcPts val="0"/>
              </a:spcAft>
              <a:buSzPts val="3600"/>
              <a:buNone/>
              <a:defRPr sz="3599"/>
            </a:lvl7pPr>
            <a:lvl8pPr lvl="7" algn="ctr" rtl="0">
              <a:lnSpc>
                <a:spcPct val="100000"/>
              </a:lnSpc>
              <a:spcBef>
                <a:spcPts val="0"/>
              </a:spcBef>
              <a:spcAft>
                <a:spcPts val="0"/>
              </a:spcAft>
              <a:buSzPts val="3600"/>
              <a:buNone/>
              <a:defRPr sz="3599"/>
            </a:lvl8pPr>
            <a:lvl9pPr lvl="8" algn="ctr" rtl="0">
              <a:lnSpc>
                <a:spcPct val="100000"/>
              </a:lnSpc>
              <a:spcBef>
                <a:spcPts val="0"/>
              </a:spcBef>
              <a:spcAft>
                <a:spcPts val="0"/>
              </a:spcAft>
              <a:buSzPts val="3600"/>
              <a:buNone/>
              <a:defRPr sz="3599"/>
            </a:lvl9pPr>
          </a:lstStyle>
          <a:p>
            <a:endParaRPr/>
          </a:p>
        </p:txBody>
      </p:sp>
      <p:sp>
        <p:nvSpPr>
          <p:cNvPr id="1159" name="Google Shape;1159;p2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160" name="Google Shape;1160;p22"/>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61"/>
        <p:cNvGrpSpPr/>
        <p:nvPr/>
      </p:nvGrpSpPr>
      <p:grpSpPr>
        <a:xfrm>
          <a:off x="0" y="0"/>
          <a:ext cx="0" cy="0"/>
          <a:chOff x="0" y="0"/>
          <a:chExt cx="0" cy="0"/>
        </a:xfrm>
      </p:grpSpPr>
      <p:sp>
        <p:nvSpPr>
          <p:cNvPr id="1162" name="Google Shape;1162;p2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163" name="Google Shape;1163;p23"/>
          <p:cNvGrpSpPr/>
          <p:nvPr/>
        </p:nvGrpSpPr>
        <p:grpSpPr>
          <a:xfrm>
            <a:off x="8041174" y="4778597"/>
            <a:ext cx="598277" cy="170409"/>
            <a:chOff x="238125" y="1822850"/>
            <a:chExt cx="7080200" cy="2016675"/>
          </a:xfrm>
        </p:grpSpPr>
        <p:sp>
          <p:nvSpPr>
            <p:cNvPr id="1164" name="Google Shape;1164;p2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65" name="Google Shape;1165;p2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66" name="Google Shape;1166;p2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67" name="Google Shape;1167;p2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68" name="Google Shape;1168;p2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69" name="Google Shape;1169;p2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70" name="Google Shape;1170;p2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1171" name="Google Shape;1171;p23"/>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SzPts val="2800"/>
              <a:buNone/>
              <a:defRPr sz="2799"/>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72" name="Google Shape;1172;p23"/>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rtl="0">
              <a:lnSpc>
                <a:spcPct val="115000"/>
              </a:lnSpc>
              <a:spcBef>
                <a:spcPts val="0"/>
              </a:spcBef>
              <a:spcAft>
                <a:spcPts val="0"/>
              </a:spcAft>
              <a:buSzPts val="1200"/>
              <a:buNone/>
              <a:defRPr sz="1199"/>
            </a:lvl2pPr>
            <a:lvl3pPr lvl="2" algn="l" rtl="0">
              <a:lnSpc>
                <a:spcPct val="115000"/>
              </a:lnSpc>
              <a:spcBef>
                <a:spcPts val="0"/>
              </a:spcBef>
              <a:spcAft>
                <a:spcPts val="0"/>
              </a:spcAft>
              <a:buSzPts val="1200"/>
              <a:buNone/>
              <a:defRPr sz="1199"/>
            </a:lvl3pPr>
            <a:lvl4pPr lvl="3" algn="l" rtl="0">
              <a:lnSpc>
                <a:spcPct val="115000"/>
              </a:lnSpc>
              <a:spcBef>
                <a:spcPts val="0"/>
              </a:spcBef>
              <a:spcAft>
                <a:spcPts val="0"/>
              </a:spcAft>
              <a:buSzPts val="1200"/>
              <a:buNone/>
              <a:defRPr sz="1199"/>
            </a:lvl4pPr>
            <a:lvl5pPr lvl="4" algn="l" rtl="0">
              <a:lnSpc>
                <a:spcPct val="115000"/>
              </a:lnSpc>
              <a:spcBef>
                <a:spcPts val="0"/>
              </a:spcBef>
              <a:spcAft>
                <a:spcPts val="0"/>
              </a:spcAft>
              <a:buSzPts val="1200"/>
              <a:buNone/>
              <a:defRPr sz="1199"/>
            </a:lvl5pPr>
            <a:lvl6pPr lvl="5" algn="l" rtl="0">
              <a:lnSpc>
                <a:spcPct val="115000"/>
              </a:lnSpc>
              <a:spcBef>
                <a:spcPts val="0"/>
              </a:spcBef>
              <a:spcAft>
                <a:spcPts val="0"/>
              </a:spcAft>
              <a:buSzPts val="1200"/>
              <a:buNone/>
              <a:defRPr sz="1199"/>
            </a:lvl6pPr>
            <a:lvl7pPr lvl="6" algn="l" rtl="0">
              <a:lnSpc>
                <a:spcPct val="115000"/>
              </a:lnSpc>
              <a:spcBef>
                <a:spcPts val="0"/>
              </a:spcBef>
              <a:spcAft>
                <a:spcPts val="0"/>
              </a:spcAft>
              <a:buSzPts val="1200"/>
              <a:buNone/>
              <a:defRPr sz="1199"/>
            </a:lvl7pPr>
            <a:lvl8pPr lvl="7" algn="l" rtl="0">
              <a:lnSpc>
                <a:spcPct val="115000"/>
              </a:lnSpc>
              <a:spcBef>
                <a:spcPts val="0"/>
              </a:spcBef>
              <a:spcAft>
                <a:spcPts val="0"/>
              </a:spcAft>
              <a:buSzPts val="1200"/>
              <a:buNone/>
              <a:defRPr sz="1199"/>
            </a:lvl8pPr>
            <a:lvl9pPr lvl="8" algn="l" rtl="0">
              <a:lnSpc>
                <a:spcPct val="115000"/>
              </a:lnSpc>
              <a:spcBef>
                <a:spcPts val="0"/>
              </a:spcBef>
              <a:spcAft>
                <a:spcPts val="0"/>
              </a:spcAft>
              <a:buSzPts val="1200"/>
              <a:buNone/>
              <a:defRPr sz="1199"/>
            </a:lvl9pPr>
          </a:lstStyle>
          <a:p>
            <a:endParaRPr/>
          </a:p>
        </p:txBody>
      </p:sp>
      <p:sp>
        <p:nvSpPr>
          <p:cNvPr id="1173" name="Google Shape;1173;p23"/>
          <p:cNvSpPr/>
          <p:nvPr/>
        </p:nvSpPr>
        <p:spPr>
          <a:xfrm>
            <a:off x="278209" y="272369"/>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74" name="Google Shape;1174;p23"/>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rtl="0">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marL="1828800" lvl="3" indent="-304800" algn="l" rtl="0">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marL="2286000" lvl="4"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175" name="Google Shape;1175;p23"/>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w/chevron bkgrnd">
  <p:cSld name="Title and body w/chevron bkgrnd">
    <p:spTree>
      <p:nvGrpSpPr>
        <p:cNvPr id="1" name="Shape 1176"/>
        <p:cNvGrpSpPr/>
        <p:nvPr/>
      </p:nvGrpSpPr>
      <p:grpSpPr>
        <a:xfrm>
          <a:off x="0" y="0"/>
          <a:ext cx="0" cy="0"/>
          <a:chOff x="0" y="0"/>
          <a:chExt cx="0" cy="0"/>
        </a:xfrm>
      </p:grpSpPr>
      <p:grpSp>
        <p:nvGrpSpPr>
          <p:cNvPr id="1177" name="Google Shape;1177;p24"/>
          <p:cNvGrpSpPr/>
          <p:nvPr/>
        </p:nvGrpSpPr>
        <p:grpSpPr>
          <a:xfrm>
            <a:off x="1936603" y="6"/>
            <a:ext cx="3697033" cy="5143642"/>
            <a:chOff x="1926275" y="238125"/>
            <a:chExt cx="3765950" cy="5239525"/>
          </a:xfrm>
        </p:grpSpPr>
        <p:sp>
          <p:nvSpPr>
            <p:cNvPr id="1178" name="Google Shape;1178;p24"/>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79" name="Google Shape;1179;p24"/>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80" name="Google Shape;1180;p24"/>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81" name="Google Shape;1181;p24"/>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82" name="Google Shape;1182;p24"/>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83" name="Google Shape;1183;p24"/>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84" name="Google Shape;1184;p24"/>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85" name="Google Shape;1185;p24"/>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86" name="Google Shape;1186;p24"/>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87" name="Google Shape;1187;p24"/>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88" name="Google Shape;1188;p24"/>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89" name="Google Shape;1189;p24"/>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90" name="Google Shape;1190;p24"/>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91" name="Google Shape;1191;p24"/>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92" name="Google Shape;1192;p24"/>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93" name="Google Shape;1193;p24"/>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94" name="Google Shape;1194;p24"/>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95" name="Google Shape;1195;p24"/>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96" name="Google Shape;1196;p24"/>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97" name="Google Shape;1197;p24"/>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98" name="Google Shape;1198;p24"/>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199" name="Google Shape;1199;p24"/>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00" name="Google Shape;1200;p24"/>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01" name="Google Shape;1201;p24"/>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02" name="Google Shape;1202;p24"/>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03" name="Google Shape;1203;p24"/>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04" name="Google Shape;1204;p24"/>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05" name="Google Shape;1205;p24"/>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06" name="Google Shape;1206;p24"/>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07" name="Google Shape;1207;p24"/>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08" name="Google Shape;1208;p24"/>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09" name="Google Shape;1209;p24"/>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10" name="Google Shape;1210;p24"/>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11" name="Google Shape;1211;p24"/>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12" name="Google Shape;1212;p24"/>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13" name="Google Shape;1213;p24"/>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14" name="Google Shape;1214;p24"/>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15" name="Google Shape;1215;p24"/>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16" name="Google Shape;1216;p24"/>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17" name="Google Shape;1217;p24"/>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18" name="Google Shape;1218;p24"/>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19" name="Google Shape;1219;p24"/>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20" name="Google Shape;1220;p24"/>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21" name="Google Shape;1221;p24"/>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22" name="Google Shape;1222;p24"/>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23" name="Google Shape;1223;p24"/>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24" name="Google Shape;1224;p24"/>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25" name="Google Shape;1225;p24"/>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26" name="Google Shape;1226;p24"/>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27" name="Google Shape;1227;p24"/>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28" name="Google Shape;1228;p24"/>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29" name="Google Shape;1229;p24"/>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30" name="Google Shape;1230;p24"/>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31" name="Google Shape;1231;p24"/>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32" name="Google Shape;1232;p24"/>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33" name="Google Shape;1233;p24"/>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34" name="Google Shape;1234;p24"/>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35" name="Google Shape;1235;p24"/>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36" name="Google Shape;1236;p24"/>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37" name="Google Shape;1237;p24"/>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1238" name="Google Shape;1238;p24"/>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SzPts val="2800"/>
              <a:buNone/>
              <a:defRPr sz="2799"/>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1239" name="Google Shape;1239;p2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240" name="Google Shape;1240;p24"/>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rtl="0">
              <a:lnSpc>
                <a:spcPct val="115000"/>
              </a:lnSpc>
              <a:spcBef>
                <a:spcPts val="0"/>
              </a:spcBef>
              <a:spcAft>
                <a:spcPts val="0"/>
              </a:spcAft>
              <a:buSzPts val="1200"/>
              <a:buNone/>
              <a:defRPr sz="1199"/>
            </a:lvl2pPr>
            <a:lvl3pPr lvl="2" algn="l" rtl="0">
              <a:lnSpc>
                <a:spcPct val="115000"/>
              </a:lnSpc>
              <a:spcBef>
                <a:spcPts val="0"/>
              </a:spcBef>
              <a:spcAft>
                <a:spcPts val="0"/>
              </a:spcAft>
              <a:buSzPts val="1200"/>
              <a:buNone/>
              <a:defRPr sz="1199"/>
            </a:lvl3pPr>
            <a:lvl4pPr lvl="3" algn="l" rtl="0">
              <a:lnSpc>
                <a:spcPct val="115000"/>
              </a:lnSpc>
              <a:spcBef>
                <a:spcPts val="0"/>
              </a:spcBef>
              <a:spcAft>
                <a:spcPts val="0"/>
              </a:spcAft>
              <a:buSzPts val="1200"/>
              <a:buNone/>
              <a:defRPr sz="1199"/>
            </a:lvl4pPr>
            <a:lvl5pPr lvl="4" algn="l" rtl="0">
              <a:lnSpc>
                <a:spcPct val="115000"/>
              </a:lnSpc>
              <a:spcBef>
                <a:spcPts val="0"/>
              </a:spcBef>
              <a:spcAft>
                <a:spcPts val="0"/>
              </a:spcAft>
              <a:buSzPts val="1200"/>
              <a:buNone/>
              <a:defRPr sz="1199"/>
            </a:lvl5pPr>
            <a:lvl6pPr lvl="5" algn="l" rtl="0">
              <a:lnSpc>
                <a:spcPct val="115000"/>
              </a:lnSpc>
              <a:spcBef>
                <a:spcPts val="0"/>
              </a:spcBef>
              <a:spcAft>
                <a:spcPts val="0"/>
              </a:spcAft>
              <a:buSzPts val="1200"/>
              <a:buNone/>
              <a:defRPr sz="1199"/>
            </a:lvl6pPr>
            <a:lvl7pPr lvl="6" algn="l" rtl="0">
              <a:lnSpc>
                <a:spcPct val="115000"/>
              </a:lnSpc>
              <a:spcBef>
                <a:spcPts val="0"/>
              </a:spcBef>
              <a:spcAft>
                <a:spcPts val="0"/>
              </a:spcAft>
              <a:buSzPts val="1200"/>
              <a:buNone/>
              <a:defRPr sz="1199"/>
            </a:lvl7pPr>
            <a:lvl8pPr lvl="7" algn="l" rtl="0">
              <a:lnSpc>
                <a:spcPct val="115000"/>
              </a:lnSpc>
              <a:spcBef>
                <a:spcPts val="0"/>
              </a:spcBef>
              <a:spcAft>
                <a:spcPts val="0"/>
              </a:spcAft>
              <a:buSzPts val="1200"/>
              <a:buNone/>
              <a:defRPr sz="1199"/>
            </a:lvl8pPr>
            <a:lvl9pPr lvl="8" algn="l" rtl="0">
              <a:lnSpc>
                <a:spcPct val="115000"/>
              </a:lnSpc>
              <a:spcBef>
                <a:spcPts val="0"/>
              </a:spcBef>
              <a:spcAft>
                <a:spcPts val="0"/>
              </a:spcAft>
              <a:buSzPts val="1200"/>
              <a:buNone/>
              <a:defRPr sz="1199"/>
            </a:lvl9pPr>
          </a:lstStyle>
          <a:p>
            <a:endParaRPr/>
          </a:p>
        </p:txBody>
      </p:sp>
      <p:sp>
        <p:nvSpPr>
          <p:cNvPr id="1241" name="Google Shape;1241;p24"/>
          <p:cNvSpPr/>
          <p:nvPr/>
        </p:nvSpPr>
        <p:spPr>
          <a:xfrm>
            <a:off x="278209" y="272369"/>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1242" name="Google Shape;1242;p24"/>
          <p:cNvGrpSpPr/>
          <p:nvPr/>
        </p:nvGrpSpPr>
        <p:grpSpPr>
          <a:xfrm>
            <a:off x="8041174" y="4778597"/>
            <a:ext cx="598277" cy="170409"/>
            <a:chOff x="238125" y="1822850"/>
            <a:chExt cx="7080200" cy="2016675"/>
          </a:xfrm>
        </p:grpSpPr>
        <p:sp>
          <p:nvSpPr>
            <p:cNvPr id="1243" name="Google Shape;1243;p2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44" name="Google Shape;1244;p2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45" name="Google Shape;1245;p2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46" name="Google Shape;1246;p2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47" name="Google Shape;1247;p2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48" name="Google Shape;1248;p2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49" name="Google Shape;1249;p2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1250" name="Google Shape;1250;p24"/>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rtl="0">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marL="1828800" lvl="3" indent="-304800" algn="l" rtl="0">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marL="2286000" lvl="4"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251" name="Google Shape;1251;p24"/>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blank bkgrnd">
  <p:cSld name="Title and body blank bkgrnd">
    <p:spTree>
      <p:nvGrpSpPr>
        <p:cNvPr id="1" name="Shape 1252"/>
        <p:cNvGrpSpPr/>
        <p:nvPr/>
      </p:nvGrpSpPr>
      <p:grpSpPr>
        <a:xfrm>
          <a:off x="0" y="0"/>
          <a:ext cx="0" cy="0"/>
          <a:chOff x="0" y="0"/>
          <a:chExt cx="0" cy="0"/>
        </a:xfrm>
      </p:grpSpPr>
      <p:sp>
        <p:nvSpPr>
          <p:cNvPr id="1253" name="Google Shape;1253;p25"/>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SzPts val="2800"/>
              <a:buNone/>
              <a:defRPr sz="2799"/>
            </a:lvl1pPr>
            <a:lvl2pPr lvl="1" algn="l" rtl="0">
              <a:lnSpc>
                <a:spcPct val="115000"/>
              </a:lnSpc>
              <a:spcBef>
                <a:spcPts val="0"/>
              </a:spcBef>
              <a:spcAft>
                <a:spcPts val="0"/>
              </a:spcAft>
              <a:buSzPts val="2800"/>
              <a:buNone/>
              <a:defRPr/>
            </a:lvl2pPr>
            <a:lvl3pPr lvl="2" algn="l" rtl="0">
              <a:lnSpc>
                <a:spcPct val="115000"/>
              </a:lnSpc>
              <a:spcBef>
                <a:spcPts val="0"/>
              </a:spcBef>
              <a:spcAft>
                <a:spcPts val="0"/>
              </a:spcAft>
              <a:buSzPts val="2800"/>
              <a:buNone/>
              <a:defRPr/>
            </a:lvl3pPr>
            <a:lvl4pPr lvl="3" algn="l" rtl="0">
              <a:lnSpc>
                <a:spcPct val="115000"/>
              </a:lnSpc>
              <a:spcBef>
                <a:spcPts val="0"/>
              </a:spcBef>
              <a:spcAft>
                <a:spcPts val="0"/>
              </a:spcAft>
              <a:buSzPts val="2800"/>
              <a:buNone/>
              <a:defRPr/>
            </a:lvl4pPr>
            <a:lvl5pPr lvl="4" algn="l" rtl="0">
              <a:lnSpc>
                <a:spcPct val="115000"/>
              </a:lnSpc>
              <a:spcBef>
                <a:spcPts val="0"/>
              </a:spcBef>
              <a:spcAft>
                <a:spcPts val="0"/>
              </a:spcAft>
              <a:buSzPts val="2800"/>
              <a:buNone/>
              <a:defRPr/>
            </a:lvl5pPr>
            <a:lvl6pPr lvl="5" algn="l" rtl="0">
              <a:lnSpc>
                <a:spcPct val="115000"/>
              </a:lnSpc>
              <a:spcBef>
                <a:spcPts val="0"/>
              </a:spcBef>
              <a:spcAft>
                <a:spcPts val="0"/>
              </a:spcAft>
              <a:buSzPts val="2800"/>
              <a:buNone/>
              <a:defRPr/>
            </a:lvl6pPr>
            <a:lvl7pPr lvl="6" algn="l" rtl="0">
              <a:lnSpc>
                <a:spcPct val="115000"/>
              </a:lnSpc>
              <a:spcBef>
                <a:spcPts val="0"/>
              </a:spcBef>
              <a:spcAft>
                <a:spcPts val="0"/>
              </a:spcAft>
              <a:buSzPts val="2800"/>
              <a:buNone/>
              <a:defRPr/>
            </a:lvl7pPr>
            <a:lvl8pPr lvl="7" algn="l" rtl="0">
              <a:lnSpc>
                <a:spcPct val="115000"/>
              </a:lnSpc>
              <a:spcBef>
                <a:spcPts val="0"/>
              </a:spcBef>
              <a:spcAft>
                <a:spcPts val="0"/>
              </a:spcAft>
              <a:buSzPts val="2800"/>
              <a:buNone/>
              <a:defRPr/>
            </a:lvl8pPr>
            <a:lvl9pPr lvl="8" algn="l" rtl="0">
              <a:lnSpc>
                <a:spcPct val="115000"/>
              </a:lnSpc>
              <a:spcBef>
                <a:spcPts val="0"/>
              </a:spcBef>
              <a:spcAft>
                <a:spcPts val="0"/>
              </a:spcAft>
              <a:buSzPts val="2800"/>
              <a:buNone/>
              <a:defRPr/>
            </a:lvl9pPr>
          </a:lstStyle>
          <a:p>
            <a:endParaRPr/>
          </a:p>
        </p:txBody>
      </p:sp>
      <p:sp>
        <p:nvSpPr>
          <p:cNvPr id="1254" name="Google Shape;1254;p2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255" name="Google Shape;1255;p25"/>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rtl="0">
              <a:lnSpc>
                <a:spcPct val="115000"/>
              </a:lnSpc>
              <a:spcBef>
                <a:spcPts val="0"/>
              </a:spcBef>
              <a:spcAft>
                <a:spcPts val="0"/>
              </a:spcAft>
              <a:buSzPts val="1200"/>
              <a:buNone/>
              <a:defRPr sz="1199"/>
            </a:lvl2pPr>
            <a:lvl3pPr lvl="2" algn="l" rtl="0">
              <a:lnSpc>
                <a:spcPct val="115000"/>
              </a:lnSpc>
              <a:spcBef>
                <a:spcPts val="0"/>
              </a:spcBef>
              <a:spcAft>
                <a:spcPts val="0"/>
              </a:spcAft>
              <a:buSzPts val="1200"/>
              <a:buNone/>
              <a:defRPr sz="1199"/>
            </a:lvl3pPr>
            <a:lvl4pPr lvl="3" algn="l" rtl="0">
              <a:lnSpc>
                <a:spcPct val="115000"/>
              </a:lnSpc>
              <a:spcBef>
                <a:spcPts val="0"/>
              </a:spcBef>
              <a:spcAft>
                <a:spcPts val="0"/>
              </a:spcAft>
              <a:buSzPts val="1200"/>
              <a:buNone/>
              <a:defRPr sz="1199"/>
            </a:lvl4pPr>
            <a:lvl5pPr lvl="4" algn="l" rtl="0">
              <a:lnSpc>
                <a:spcPct val="115000"/>
              </a:lnSpc>
              <a:spcBef>
                <a:spcPts val="0"/>
              </a:spcBef>
              <a:spcAft>
                <a:spcPts val="0"/>
              </a:spcAft>
              <a:buSzPts val="1200"/>
              <a:buNone/>
              <a:defRPr sz="1199"/>
            </a:lvl5pPr>
            <a:lvl6pPr lvl="5" algn="l" rtl="0">
              <a:lnSpc>
                <a:spcPct val="115000"/>
              </a:lnSpc>
              <a:spcBef>
                <a:spcPts val="0"/>
              </a:spcBef>
              <a:spcAft>
                <a:spcPts val="0"/>
              </a:spcAft>
              <a:buSzPts val="1200"/>
              <a:buNone/>
              <a:defRPr sz="1199"/>
            </a:lvl6pPr>
            <a:lvl7pPr lvl="6" algn="l" rtl="0">
              <a:lnSpc>
                <a:spcPct val="115000"/>
              </a:lnSpc>
              <a:spcBef>
                <a:spcPts val="0"/>
              </a:spcBef>
              <a:spcAft>
                <a:spcPts val="0"/>
              </a:spcAft>
              <a:buSzPts val="1200"/>
              <a:buNone/>
              <a:defRPr sz="1199"/>
            </a:lvl7pPr>
            <a:lvl8pPr lvl="7" algn="l" rtl="0">
              <a:lnSpc>
                <a:spcPct val="115000"/>
              </a:lnSpc>
              <a:spcBef>
                <a:spcPts val="0"/>
              </a:spcBef>
              <a:spcAft>
                <a:spcPts val="0"/>
              </a:spcAft>
              <a:buSzPts val="1200"/>
              <a:buNone/>
              <a:defRPr sz="1199"/>
            </a:lvl8pPr>
            <a:lvl9pPr lvl="8" algn="l" rtl="0">
              <a:lnSpc>
                <a:spcPct val="115000"/>
              </a:lnSpc>
              <a:spcBef>
                <a:spcPts val="0"/>
              </a:spcBef>
              <a:spcAft>
                <a:spcPts val="0"/>
              </a:spcAft>
              <a:buSzPts val="1200"/>
              <a:buNone/>
              <a:defRPr sz="1199"/>
            </a:lvl9pPr>
          </a:lstStyle>
          <a:p>
            <a:endParaRPr/>
          </a:p>
        </p:txBody>
      </p:sp>
      <p:sp>
        <p:nvSpPr>
          <p:cNvPr id="1256" name="Google Shape;1256;p25"/>
          <p:cNvSpPr/>
          <p:nvPr/>
        </p:nvSpPr>
        <p:spPr>
          <a:xfrm>
            <a:off x="278209" y="272369"/>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1257" name="Google Shape;1257;p25"/>
          <p:cNvGrpSpPr/>
          <p:nvPr/>
        </p:nvGrpSpPr>
        <p:grpSpPr>
          <a:xfrm>
            <a:off x="8041174" y="4778597"/>
            <a:ext cx="598277" cy="170409"/>
            <a:chOff x="238125" y="1822850"/>
            <a:chExt cx="7080200" cy="2016675"/>
          </a:xfrm>
        </p:grpSpPr>
        <p:sp>
          <p:nvSpPr>
            <p:cNvPr id="1258" name="Google Shape;1258;p2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59" name="Google Shape;1259;p2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60" name="Google Shape;1260;p2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61" name="Google Shape;1261;p2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62" name="Google Shape;1262;p2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63" name="Google Shape;1263;p2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64" name="Google Shape;1264;p2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1265" name="Google Shape;1265;p25"/>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rtl="0">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marL="1828800" lvl="3" indent="-304800" algn="l" rtl="0">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marL="2286000" lvl="4"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266" name="Google Shape;1266;p25"/>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right justified">
  <p:cSld name="Title and body, right justified">
    <p:spTree>
      <p:nvGrpSpPr>
        <p:cNvPr id="1" name="Shape 1267"/>
        <p:cNvGrpSpPr/>
        <p:nvPr/>
      </p:nvGrpSpPr>
      <p:grpSpPr>
        <a:xfrm>
          <a:off x="0" y="0"/>
          <a:ext cx="0" cy="0"/>
          <a:chOff x="0" y="0"/>
          <a:chExt cx="0" cy="0"/>
        </a:xfrm>
      </p:grpSpPr>
      <p:sp>
        <p:nvSpPr>
          <p:cNvPr id="1268" name="Google Shape;1268;p26"/>
          <p:cNvSpPr txBox="1">
            <a:spLocks noGrp="1"/>
          </p:cNvSpPr>
          <p:nvPr>
            <p:ph type="title"/>
          </p:nvPr>
        </p:nvSpPr>
        <p:spPr>
          <a:xfrm>
            <a:off x="4564776" y="797750"/>
            <a:ext cx="4227900" cy="11463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sz="2799"/>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69" name="Google Shape;1269;p26"/>
          <p:cNvSpPr txBox="1">
            <a:spLocks noGrp="1"/>
          </p:cNvSpPr>
          <p:nvPr>
            <p:ph type="body" idx="1"/>
          </p:nvPr>
        </p:nvSpPr>
        <p:spPr>
          <a:xfrm>
            <a:off x="4564776" y="1944151"/>
            <a:ext cx="4227900" cy="25557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SzPts val="1600"/>
              <a:buChar char="●"/>
              <a:defRPr/>
            </a:lvl1pPr>
            <a:lvl2pPr marL="914400" lvl="1" indent="-317500" algn="l" rtl="0">
              <a:lnSpc>
                <a:spcPct val="115000"/>
              </a:lnSpc>
              <a:spcBef>
                <a:spcPts val="0"/>
              </a:spcBef>
              <a:spcAft>
                <a:spcPts val="0"/>
              </a:spcAft>
              <a:buSzPts val="1400"/>
              <a:buChar char="○"/>
              <a:defRPr/>
            </a:lvl2pPr>
            <a:lvl3pPr marL="1371600" lvl="2" indent="-304800" algn="l" rtl="0">
              <a:lnSpc>
                <a:spcPct val="115000"/>
              </a:lnSpc>
              <a:spcBef>
                <a:spcPts val="0"/>
              </a:spcBef>
              <a:spcAft>
                <a:spcPts val="0"/>
              </a:spcAft>
              <a:buSzPts val="1200"/>
              <a:buChar char="■"/>
              <a:defRPr/>
            </a:lvl3pPr>
            <a:lvl4pPr marL="1828800" lvl="3" indent="-304800" algn="l" rtl="0">
              <a:lnSpc>
                <a:spcPct val="115000"/>
              </a:lnSpc>
              <a:spcBef>
                <a:spcPts val="0"/>
              </a:spcBef>
              <a:spcAft>
                <a:spcPts val="0"/>
              </a:spcAft>
              <a:buSzPts val="1200"/>
              <a:buChar char="●"/>
              <a:defRPr/>
            </a:lvl4pPr>
            <a:lvl5pPr marL="2286000" lvl="4" indent="-292100" algn="l" rtl="0">
              <a:lnSpc>
                <a:spcPct val="115000"/>
              </a:lnSpc>
              <a:spcBef>
                <a:spcPts val="0"/>
              </a:spcBef>
              <a:spcAft>
                <a:spcPts val="0"/>
              </a:spcAft>
              <a:buSzPts val="1000"/>
              <a:buChar char="○"/>
              <a:defRPr/>
            </a:lvl5pPr>
            <a:lvl6pPr marL="2743200" lvl="5" indent="-292100" algn="l" rtl="0">
              <a:lnSpc>
                <a:spcPct val="115000"/>
              </a:lnSpc>
              <a:spcBef>
                <a:spcPts val="0"/>
              </a:spcBef>
              <a:spcAft>
                <a:spcPts val="0"/>
              </a:spcAft>
              <a:buSzPts val="1000"/>
              <a:buChar char="■"/>
              <a:defRPr/>
            </a:lvl6pPr>
            <a:lvl7pPr marL="3200400" lvl="6" indent="-292100" algn="l" rtl="0">
              <a:lnSpc>
                <a:spcPct val="115000"/>
              </a:lnSpc>
              <a:spcBef>
                <a:spcPts val="0"/>
              </a:spcBef>
              <a:spcAft>
                <a:spcPts val="0"/>
              </a:spcAft>
              <a:buSzPts val="1000"/>
              <a:buChar char="●"/>
              <a:defRPr/>
            </a:lvl7pPr>
            <a:lvl8pPr marL="3657600" lvl="7" indent="-285750" algn="l" rtl="0">
              <a:lnSpc>
                <a:spcPct val="115000"/>
              </a:lnSpc>
              <a:spcBef>
                <a:spcPts val="0"/>
              </a:spcBef>
              <a:spcAft>
                <a:spcPts val="0"/>
              </a:spcAft>
              <a:buSzPts val="900"/>
              <a:buChar char="○"/>
              <a:defRPr/>
            </a:lvl8pPr>
            <a:lvl9pPr marL="4114800" lvl="8" indent="-285750" algn="l" rtl="0">
              <a:lnSpc>
                <a:spcPct val="115000"/>
              </a:lnSpc>
              <a:spcBef>
                <a:spcPts val="0"/>
              </a:spcBef>
              <a:spcAft>
                <a:spcPts val="0"/>
              </a:spcAft>
              <a:buSzPts val="900"/>
              <a:buChar char="■"/>
              <a:defRPr/>
            </a:lvl9pPr>
          </a:lstStyle>
          <a:p>
            <a:endParaRPr/>
          </a:p>
        </p:txBody>
      </p:sp>
      <p:sp>
        <p:nvSpPr>
          <p:cNvPr id="1270" name="Google Shape;1270;p2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271" name="Google Shape;1271;p26"/>
          <p:cNvSpPr/>
          <p:nvPr/>
        </p:nvSpPr>
        <p:spPr>
          <a:xfrm>
            <a:off x="4715515" y="518675"/>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72" name="Google Shape;1272;p26"/>
          <p:cNvSpPr txBox="1">
            <a:spLocks noGrp="1"/>
          </p:cNvSpPr>
          <p:nvPr>
            <p:ph type="subTitle" idx="2"/>
          </p:nvPr>
        </p:nvSpPr>
        <p:spPr>
          <a:xfrm>
            <a:off x="4807550" y="421625"/>
            <a:ext cx="3985200" cy="316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rtl="0">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rtl="0">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rtl="0">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1273" name="Google Shape;1273;p26"/>
          <p:cNvGrpSpPr/>
          <p:nvPr/>
        </p:nvGrpSpPr>
        <p:grpSpPr>
          <a:xfrm>
            <a:off x="8041174" y="4778597"/>
            <a:ext cx="598277" cy="170409"/>
            <a:chOff x="238125" y="1822850"/>
            <a:chExt cx="7080200" cy="2016675"/>
          </a:xfrm>
        </p:grpSpPr>
        <p:sp>
          <p:nvSpPr>
            <p:cNvPr id="1274" name="Google Shape;1274;p2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75" name="Google Shape;1275;p2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76" name="Google Shape;1276;p2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77" name="Google Shape;1277;p2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78" name="Google Shape;1278;p2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79" name="Google Shape;1279;p2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80" name="Google Shape;1280;p2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left justified">
  <p:cSld name="Title and body, left justified">
    <p:spTree>
      <p:nvGrpSpPr>
        <p:cNvPr id="1" name="Shape 1281"/>
        <p:cNvGrpSpPr/>
        <p:nvPr/>
      </p:nvGrpSpPr>
      <p:grpSpPr>
        <a:xfrm>
          <a:off x="0" y="0"/>
          <a:ext cx="0" cy="0"/>
          <a:chOff x="0" y="0"/>
          <a:chExt cx="0" cy="0"/>
        </a:xfrm>
      </p:grpSpPr>
      <p:sp>
        <p:nvSpPr>
          <p:cNvPr id="1282" name="Google Shape;1282;p27"/>
          <p:cNvSpPr txBox="1">
            <a:spLocks noGrp="1"/>
          </p:cNvSpPr>
          <p:nvPr>
            <p:ph type="title"/>
          </p:nvPr>
        </p:nvSpPr>
        <p:spPr>
          <a:xfrm>
            <a:off x="399846" y="797750"/>
            <a:ext cx="4227900" cy="11463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sz="2799"/>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83" name="Google Shape;1283;p27"/>
          <p:cNvSpPr txBox="1">
            <a:spLocks noGrp="1"/>
          </p:cNvSpPr>
          <p:nvPr>
            <p:ph type="body" idx="1"/>
          </p:nvPr>
        </p:nvSpPr>
        <p:spPr>
          <a:xfrm>
            <a:off x="399846" y="1944151"/>
            <a:ext cx="4227900" cy="25557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SzPts val="1600"/>
              <a:buChar char="●"/>
              <a:defRPr/>
            </a:lvl1pPr>
            <a:lvl2pPr marL="914400" lvl="1" indent="-317500" algn="l" rtl="0">
              <a:lnSpc>
                <a:spcPct val="115000"/>
              </a:lnSpc>
              <a:spcBef>
                <a:spcPts val="0"/>
              </a:spcBef>
              <a:spcAft>
                <a:spcPts val="0"/>
              </a:spcAft>
              <a:buSzPts val="1400"/>
              <a:buChar char="○"/>
              <a:defRPr/>
            </a:lvl2pPr>
            <a:lvl3pPr marL="1371600" lvl="2" indent="-304800" algn="l" rtl="0">
              <a:lnSpc>
                <a:spcPct val="115000"/>
              </a:lnSpc>
              <a:spcBef>
                <a:spcPts val="0"/>
              </a:spcBef>
              <a:spcAft>
                <a:spcPts val="0"/>
              </a:spcAft>
              <a:buSzPts val="1200"/>
              <a:buChar char="■"/>
              <a:defRPr/>
            </a:lvl3pPr>
            <a:lvl4pPr marL="1828800" lvl="3" indent="-304800" algn="l" rtl="0">
              <a:lnSpc>
                <a:spcPct val="115000"/>
              </a:lnSpc>
              <a:spcBef>
                <a:spcPts val="0"/>
              </a:spcBef>
              <a:spcAft>
                <a:spcPts val="0"/>
              </a:spcAft>
              <a:buSzPts val="1200"/>
              <a:buChar char="●"/>
              <a:defRPr/>
            </a:lvl4pPr>
            <a:lvl5pPr marL="2286000" lvl="4" indent="-292100" algn="l" rtl="0">
              <a:lnSpc>
                <a:spcPct val="115000"/>
              </a:lnSpc>
              <a:spcBef>
                <a:spcPts val="0"/>
              </a:spcBef>
              <a:spcAft>
                <a:spcPts val="0"/>
              </a:spcAft>
              <a:buSzPts val="1000"/>
              <a:buChar char="○"/>
              <a:defRPr/>
            </a:lvl5pPr>
            <a:lvl6pPr marL="2743200" lvl="5" indent="-292100" algn="l" rtl="0">
              <a:lnSpc>
                <a:spcPct val="115000"/>
              </a:lnSpc>
              <a:spcBef>
                <a:spcPts val="0"/>
              </a:spcBef>
              <a:spcAft>
                <a:spcPts val="0"/>
              </a:spcAft>
              <a:buSzPts val="1000"/>
              <a:buChar char="■"/>
              <a:defRPr/>
            </a:lvl6pPr>
            <a:lvl7pPr marL="3200400" lvl="6" indent="-292100" algn="l" rtl="0">
              <a:lnSpc>
                <a:spcPct val="115000"/>
              </a:lnSpc>
              <a:spcBef>
                <a:spcPts val="0"/>
              </a:spcBef>
              <a:spcAft>
                <a:spcPts val="0"/>
              </a:spcAft>
              <a:buSzPts val="1000"/>
              <a:buChar char="●"/>
              <a:defRPr/>
            </a:lvl7pPr>
            <a:lvl8pPr marL="3657600" lvl="7" indent="-285750" algn="l" rtl="0">
              <a:lnSpc>
                <a:spcPct val="115000"/>
              </a:lnSpc>
              <a:spcBef>
                <a:spcPts val="0"/>
              </a:spcBef>
              <a:spcAft>
                <a:spcPts val="0"/>
              </a:spcAft>
              <a:buSzPts val="900"/>
              <a:buChar char="○"/>
              <a:defRPr/>
            </a:lvl8pPr>
            <a:lvl9pPr marL="4114800" lvl="8" indent="-285750" algn="l" rtl="0">
              <a:lnSpc>
                <a:spcPct val="115000"/>
              </a:lnSpc>
              <a:spcBef>
                <a:spcPts val="0"/>
              </a:spcBef>
              <a:spcAft>
                <a:spcPts val="0"/>
              </a:spcAft>
              <a:buSzPts val="900"/>
              <a:buChar char="■"/>
              <a:defRPr/>
            </a:lvl9pPr>
          </a:lstStyle>
          <a:p>
            <a:endParaRPr/>
          </a:p>
        </p:txBody>
      </p:sp>
      <p:sp>
        <p:nvSpPr>
          <p:cNvPr id="1284" name="Google Shape;1284;p2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285" name="Google Shape;1285;p27"/>
          <p:cNvSpPr/>
          <p:nvPr/>
        </p:nvSpPr>
        <p:spPr>
          <a:xfrm>
            <a:off x="550586" y="518675"/>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86" name="Google Shape;1286;p27"/>
          <p:cNvSpPr txBox="1">
            <a:spLocks noGrp="1"/>
          </p:cNvSpPr>
          <p:nvPr>
            <p:ph type="subTitle" idx="2"/>
          </p:nvPr>
        </p:nvSpPr>
        <p:spPr>
          <a:xfrm>
            <a:off x="642621" y="421625"/>
            <a:ext cx="3985200" cy="316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rtl="0">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rtl="0">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rtl="0">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1287" name="Google Shape;1287;p27"/>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hapes &amp; Imgs, title and lead-in right">
  <p:cSld name="Shapes &amp; Imgs, title and lead-in right">
    <p:spTree>
      <p:nvGrpSpPr>
        <p:cNvPr id="1" name="Shape 1288"/>
        <p:cNvGrpSpPr/>
        <p:nvPr/>
      </p:nvGrpSpPr>
      <p:grpSpPr>
        <a:xfrm>
          <a:off x="0" y="0"/>
          <a:ext cx="0" cy="0"/>
          <a:chOff x="0" y="0"/>
          <a:chExt cx="0" cy="0"/>
        </a:xfrm>
      </p:grpSpPr>
      <p:sp>
        <p:nvSpPr>
          <p:cNvPr id="1289" name="Google Shape;1289;p28"/>
          <p:cNvSpPr txBox="1">
            <a:spLocks noGrp="1"/>
          </p:cNvSpPr>
          <p:nvPr>
            <p:ph type="title"/>
          </p:nvPr>
        </p:nvSpPr>
        <p:spPr>
          <a:xfrm>
            <a:off x="4094275" y="1292040"/>
            <a:ext cx="4366500" cy="11463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sz="2799"/>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90" name="Google Shape;1290;p2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291" name="Google Shape;1291;p28"/>
          <p:cNvGrpSpPr/>
          <p:nvPr/>
        </p:nvGrpSpPr>
        <p:grpSpPr>
          <a:xfrm>
            <a:off x="8041174" y="4778597"/>
            <a:ext cx="598277" cy="170409"/>
            <a:chOff x="238125" y="1822850"/>
            <a:chExt cx="7080200" cy="2016675"/>
          </a:xfrm>
        </p:grpSpPr>
        <p:sp>
          <p:nvSpPr>
            <p:cNvPr id="1292" name="Google Shape;1292;p2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93" name="Google Shape;1293;p2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94" name="Google Shape;1294;p2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95" name="Google Shape;1295;p2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96" name="Google Shape;1296;p2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97" name="Google Shape;1297;p2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298" name="Google Shape;1298;p2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1299" name="Google Shape;1299;p28"/>
          <p:cNvSpPr/>
          <p:nvPr/>
        </p:nvSpPr>
        <p:spPr>
          <a:xfrm>
            <a:off x="0" y="0"/>
            <a:ext cx="1714500" cy="1714500"/>
          </a:xfrm>
          <a:prstGeom prst="rect">
            <a:avLst/>
          </a:prstGeom>
          <a:solidFill>
            <a:schemeClr val="accent3"/>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00" name="Google Shape;1300;p28"/>
          <p:cNvSpPr/>
          <p:nvPr/>
        </p:nvSpPr>
        <p:spPr>
          <a:xfrm>
            <a:off x="1714501" y="0"/>
            <a:ext cx="1714500" cy="1714500"/>
          </a:xfrm>
          <a:prstGeom prst="rect">
            <a:avLst/>
          </a:prstGeom>
          <a:solidFill>
            <a:srgbClr val="E4F5FD"/>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01" name="Google Shape;1301;p28"/>
          <p:cNvSpPr/>
          <p:nvPr/>
        </p:nvSpPr>
        <p:spPr>
          <a:xfrm>
            <a:off x="1714501" y="1714500"/>
            <a:ext cx="1714500" cy="3429000"/>
          </a:xfrm>
          <a:prstGeom prst="rect">
            <a:avLst/>
          </a:pr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pic>
        <p:nvPicPr>
          <p:cNvPr id="1302" name="Google Shape;1302;p28"/>
          <p:cNvPicPr preferRelativeResize="0"/>
          <p:nvPr/>
        </p:nvPicPr>
        <p:blipFill rotWithShape="1">
          <a:blip r:embed="rId2">
            <a:alphaModFix/>
          </a:blip>
          <a:srcRect r="33302"/>
          <a:stretch/>
        </p:blipFill>
        <p:spPr>
          <a:xfrm>
            <a:off x="0" y="0"/>
            <a:ext cx="1714500" cy="1714500"/>
          </a:xfrm>
          <a:prstGeom prst="ellipse">
            <a:avLst/>
          </a:prstGeom>
          <a:noFill/>
          <a:ln>
            <a:noFill/>
          </a:ln>
        </p:spPr>
      </p:pic>
      <p:pic>
        <p:nvPicPr>
          <p:cNvPr id="1303" name="Google Shape;1303;p28"/>
          <p:cNvPicPr preferRelativeResize="0"/>
          <p:nvPr/>
        </p:nvPicPr>
        <p:blipFill rotWithShape="1">
          <a:blip r:embed="rId3">
            <a:alphaModFix/>
          </a:blip>
          <a:srcRect/>
          <a:stretch/>
        </p:blipFill>
        <p:spPr>
          <a:xfrm>
            <a:off x="1714497" y="1707186"/>
            <a:ext cx="1714499" cy="3436315"/>
          </a:xfrm>
          <a:prstGeom prst="rect">
            <a:avLst/>
          </a:prstGeom>
          <a:noFill/>
          <a:ln>
            <a:noFill/>
          </a:ln>
        </p:spPr>
      </p:pic>
      <p:sp>
        <p:nvSpPr>
          <p:cNvPr id="1304" name="Google Shape;1304;p28"/>
          <p:cNvSpPr txBox="1">
            <a:spLocks noGrp="1"/>
          </p:cNvSpPr>
          <p:nvPr>
            <p:ph type="subTitle" idx="1"/>
          </p:nvPr>
        </p:nvSpPr>
        <p:spPr>
          <a:xfrm>
            <a:off x="4094175" y="2743065"/>
            <a:ext cx="4366500" cy="10446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SzPts val="1600"/>
              <a:buNone/>
              <a:defRPr/>
            </a:lvl1pPr>
            <a:lvl2pPr lvl="1" algn="l" rtl="0">
              <a:lnSpc>
                <a:spcPct val="115000"/>
              </a:lnSpc>
              <a:spcBef>
                <a:spcPts val="0"/>
              </a:spcBef>
              <a:spcAft>
                <a:spcPts val="0"/>
              </a:spcAft>
              <a:buSzPts val="1400"/>
              <a:buNone/>
              <a:defRPr/>
            </a:lvl2pPr>
            <a:lvl3pPr lvl="2" algn="l" rtl="0">
              <a:lnSpc>
                <a:spcPct val="115000"/>
              </a:lnSpc>
              <a:spcBef>
                <a:spcPts val="0"/>
              </a:spcBef>
              <a:spcAft>
                <a:spcPts val="0"/>
              </a:spcAft>
              <a:buSzPts val="1200"/>
              <a:buNone/>
              <a:defRPr/>
            </a:lvl3pPr>
            <a:lvl4pPr lvl="3" algn="l" rtl="0">
              <a:lnSpc>
                <a:spcPct val="115000"/>
              </a:lnSpc>
              <a:spcBef>
                <a:spcPts val="0"/>
              </a:spcBef>
              <a:spcAft>
                <a:spcPts val="0"/>
              </a:spcAft>
              <a:buSzPts val="1200"/>
              <a:buNone/>
              <a:defRPr/>
            </a:lvl4pPr>
            <a:lvl5pPr lvl="4" algn="l" rtl="0">
              <a:lnSpc>
                <a:spcPct val="115000"/>
              </a:lnSpc>
              <a:spcBef>
                <a:spcPts val="0"/>
              </a:spcBef>
              <a:spcAft>
                <a:spcPts val="0"/>
              </a:spcAft>
              <a:buSzPts val="1000"/>
              <a:buNone/>
              <a:defRPr/>
            </a:lvl5pPr>
            <a:lvl6pPr lvl="5" algn="l" rtl="0">
              <a:lnSpc>
                <a:spcPct val="115000"/>
              </a:lnSpc>
              <a:spcBef>
                <a:spcPts val="0"/>
              </a:spcBef>
              <a:spcAft>
                <a:spcPts val="0"/>
              </a:spcAft>
              <a:buSzPts val="1000"/>
              <a:buNone/>
              <a:defRPr/>
            </a:lvl6pPr>
            <a:lvl7pPr lvl="6" algn="l" rtl="0">
              <a:lnSpc>
                <a:spcPct val="115000"/>
              </a:lnSpc>
              <a:spcBef>
                <a:spcPts val="0"/>
              </a:spcBef>
              <a:spcAft>
                <a:spcPts val="0"/>
              </a:spcAft>
              <a:buSzPts val="1000"/>
              <a:buNone/>
              <a:defRPr/>
            </a:lvl7pPr>
            <a:lvl8pPr lvl="7" algn="l" rtl="0">
              <a:lnSpc>
                <a:spcPct val="115000"/>
              </a:lnSpc>
              <a:spcBef>
                <a:spcPts val="0"/>
              </a:spcBef>
              <a:spcAft>
                <a:spcPts val="0"/>
              </a:spcAft>
              <a:buSzPts val="900"/>
              <a:buNone/>
              <a:defRPr/>
            </a:lvl8pPr>
            <a:lvl9pPr lvl="8" algn="l" rtl="0">
              <a:lnSpc>
                <a:spcPct val="115000"/>
              </a:lnSpc>
              <a:spcBef>
                <a:spcPts val="0"/>
              </a:spcBef>
              <a:spcAft>
                <a:spcPts val="0"/>
              </a:spcAft>
              <a:buSzPts val="900"/>
              <a:buNone/>
              <a:defRPr/>
            </a:lvl9pPr>
          </a:lstStyle>
          <a:p>
            <a:endParaRPr/>
          </a:p>
        </p:txBody>
      </p:sp>
      <p:pic>
        <p:nvPicPr>
          <p:cNvPr id="1305" name="Google Shape;1305;p28"/>
          <p:cNvPicPr preferRelativeResize="0"/>
          <p:nvPr/>
        </p:nvPicPr>
        <p:blipFill rotWithShape="1">
          <a:blip r:embed="rId4">
            <a:alphaModFix/>
          </a:blip>
          <a:srcRect l="25608" r="15303"/>
          <a:stretch/>
        </p:blipFill>
        <p:spPr>
          <a:xfrm>
            <a:off x="-75" y="3429000"/>
            <a:ext cx="1714652" cy="1714499"/>
          </a:xfrm>
          <a:prstGeom prst="rect">
            <a:avLst/>
          </a:prstGeom>
          <a:noFill/>
          <a:ln>
            <a:noFill/>
          </a:ln>
        </p:spPr>
      </p:pic>
      <p:grpSp>
        <p:nvGrpSpPr>
          <p:cNvPr id="1306" name="Google Shape;1306;p28"/>
          <p:cNvGrpSpPr/>
          <p:nvPr/>
        </p:nvGrpSpPr>
        <p:grpSpPr>
          <a:xfrm>
            <a:off x="-117" y="1714760"/>
            <a:ext cx="1714747" cy="1713968"/>
            <a:chOff x="1189450" y="238125"/>
            <a:chExt cx="5177375" cy="5175025"/>
          </a:xfrm>
        </p:grpSpPr>
        <p:sp>
          <p:nvSpPr>
            <p:cNvPr id="1307" name="Google Shape;1307;p28"/>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08" name="Google Shape;1308;p28"/>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09" name="Google Shape;1309;p28"/>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10" name="Google Shape;1310;p28"/>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11" name="Google Shape;1311;p28"/>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12" name="Google Shape;1312;p28"/>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13" name="Google Shape;1313;p28"/>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14" name="Google Shape;1314;p28"/>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15" name="Google Shape;1315;p28"/>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16" name="Google Shape;1316;p28"/>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17" name="Google Shape;1317;p28"/>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18" name="Google Shape;1318;p28"/>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19" name="Google Shape;1319;p28"/>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20" name="Google Shape;1320;p28"/>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21" name="Google Shape;1321;p28"/>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22" name="Google Shape;1322;p28"/>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23" name="Google Shape;1323;p28"/>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24" name="Google Shape;1324;p28"/>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25" name="Google Shape;1325;p28"/>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26" name="Google Shape;1326;p28"/>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27" name="Google Shape;1327;p28"/>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28" name="Google Shape;1328;p28"/>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29" name="Google Shape;1329;p28"/>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30" name="Google Shape;1330;p28"/>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31" name="Google Shape;1331;p28"/>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32" name="Google Shape;1332;p28"/>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33" name="Google Shape;1333;p28"/>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34" name="Google Shape;1334;p28"/>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35" name="Google Shape;1335;p28"/>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36" name="Google Shape;1336;p28"/>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37" name="Google Shape;1337;p28"/>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38" name="Google Shape;1338;p28"/>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39" name="Google Shape;1339;p28"/>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40" name="Google Shape;1340;p28"/>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41" name="Google Shape;1341;p28"/>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42" name="Google Shape;1342;p28"/>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43" name="Google Shape;1343;p28"/>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44" name="Google Shape;1344;p28"/>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45" name="Google Shape;1345;p28"/>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46" name="Google Shape;1346;p28"/>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47" name="Google Shape;1347;p28"/>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48" name="Google Shape;1348;p28"/>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49" name="Google Shape;1349;p28"/>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50" name="Google Shape;1350;p28"/>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51" name="Google Shape;1351;p28"/>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52" name="Google Shape;1352;p28"/>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53" name="Google Shape;1353;p28"/>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54" name="Google Shape;1354;p28"/>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55" name="Google Shape;1355;p28"/>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56" name="Google Shape;1356;p28"/>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57" name="Google Shape;1357;p28"/>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58" name="Google Shape;1358;p28"/>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59" name="Google Shape;1359;p28"/>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60" name="Google Shape;1360;p28"/>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61" name="Google Shape;1361;p28"/>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62" name="Google Shape;1362;p28"/>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63" name="Google Shape;1363;p28"/>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64" name="Google Shape;1364;p28"/>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65" name="Google Shape;1365;p28"/>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66" name="Google Shape;1366;p28"/>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67" name="Google Shape;1367;p28"/>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68" name="Google Shape;1368;p28"/>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69" name="Google Shape;1369;p28"/>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70" name="Google Shape;1370;p28"/>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71" name="Google Shape;1371;p28"/>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72" name="Google Shape;1372;p28"/>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73" name="Google Shape;1373;p28"/>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74" name="Google Shape;1374;p28"/>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75" name="Google Shape;1375;p28"/>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76" name="Google Shape;1376;p28"/>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77" name="Google Shape;1377;p28"/>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78" name="Google Shape;1378;p28"/>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79" name="Google Shape;1379;p28"/>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80" name="Google Shape;1380;p28"/>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81" name="Google Shape;1381;p28"/>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82" name="Google Shape;1382;p28"/>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83" name="Google Shape;1383;p28"/>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84" name="Google Shape;1384;p28"/>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85" name="Google Shape;1385;p28"/>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86" name="Google Shape;1386;p28"/>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87" name="Google Shape;1387;p28"/>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88" name="Google Shape;1388;p28"/>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89" name="Google Shape;1389;p28"/>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90" name="Google Shape;1390;p28"/>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91" name="Google Shape;1391;p28"/>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92" name="Google Shape;1392;p28"/>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93" name="Google Shape;1393;p28"/>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94" name="Google Shape;1394;p28"/>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95" name="Google Shape;1395;p28"/>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96" name="Google Shape;1396;p28"/>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97" name="Google Shape;1397;p28"/>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98" name="Google Shape;1398;p28"/>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399" name="Google Shape;1399;p28"/>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00" name="Google Shape;1400;p28"/>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01" name="Google Shape;1401;p28"/>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02" name="Google Shape;1402;p28"/>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03" name="Google Shape;1403;p28"/>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04" name="Google Shape;1404;p28"/>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05" name="Google Shape;1405;p28"/>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06" name="Google Shape;1406;p28"/>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07" name="Google Shape;1407;p28"/>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08" name="Google Shape;1408;p28"/>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09" name="Google Shape;1409;p28"/>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10" name="Google Shape;1410;p28"/>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11" name="Google Shape;1411;p28"/>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12" name="Google Shape;1412;p28"/>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13" name="Google Shape;1413;p28"/>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14" name="Google Shape;1414;p28"/>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15" name="Google Shape;1415;p28"/>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16" name="Google Shape;1416;p28"/>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17" name="Google Shape;1417;p28"/>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18" name="Google Shape;1418;p28"/>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19" name="Google Shape;1419;p28"/>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20" name="Google Shape;1420;p28"/>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21" name="Google Shape;1421;p28"/>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22" name="Google Shape;1422;p28"/>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23" name="Google Shape;1423;p28"/>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24" name="Google Shape;1424;p28"/>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25" name="Google Shape;1425;p28"/>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26" name="Google Shape;1426;p28"/>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27" name="Google Shape;1427;p28"/>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28" name="Google Shape;1428;p28"/>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29" name="Google Shape;1429;p28"/>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30" name="Google Shape;1430;p28"/>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31" name="Google Shape;1431;p28"/>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32" name="Google Shape;1432;p28"/>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33" name="Google Shape;1433;p28"/>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34" name="Google Shape;1434;p28"/>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35" name="Google Shape;1435;p28"/>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36" name="Google Shape;1436;p28"/>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37" name="Google Shape;1437;p28"/>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38" name="Google Shape;1438;p28"/>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39" name="Google Shape;1439;p28"/>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40" name="Google Shape;1440;p28"/>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41" name="Google Shape;1441;p28"/>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42" name="Google Shape;1442;p28"/>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43" name="Google Shape;1443;p28"/>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44" name="Google Shape;1444;p28"/>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45" name="Google Shape;1445;p28"/>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46" name="Google Shape;1446;p28"/>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47" name="Google Shape;1447;p28"/>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48" name="Google Shape;1448;p28"/>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49" name="Google Shape;1449;p28"/>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50" name="Google Shape;1450;p28"/>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51" name="Google Shape;1451;p28"/>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52" name="Google Shape;1452;p28"/>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53" name="Google Shape;1453;p28"/>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54" name="Google Shape;1454;p28"/>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55" name="Google Shape;1455;p28"/>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56" name="Google Shape;1456;p28"/>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57" name="Google Shape;1457;p28"/>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58" name="Google Shape;1458;p28"/>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59" name="Google Shape;1459;p28"/>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60" name="Google Shape;1460;p28"/>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61" name="Google Shape;1461;p28"/>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62" name="Google Shape;1462;p28"/>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63" name="Google Shape;1463;p28"/>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64" name="Google Shape;1464;p28"/>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65" name="Google Shape;1465;p28"/>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66" name="Google Shape;1466;p28"/>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67" name="Google Shape;1467;p28"/>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68" name="Google Shape;1468;p28"/>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69" name="Google Shape;1469;p28"/>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70" name="Google Shape;1470;p28"/>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71" name="Google Shape;1471;p28"/>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72" name="Google Shape;1472;p28"/>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73" name="Google Shape;1473;p28"/>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74" name="Google Shape;1474;p28"/>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75" name="Google Shape;1475;p28"/>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76" name="Google Shape;1476;p28"/>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77" name="Google Shape;1477;p28"/>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78" name="Google Shape;1478;p28"/>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79" name="Google Shape;1479;p28"/>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80" name="Google Shape;1480;p28"/>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81" name="Google Shape;1481;p28"/>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82" name="Google Shape;1482;p28"/>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83" name="Google Shape;1483;p28"/>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84" name="Google Shape;1484;p28"/>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85" name="Google Shape;1485;p28"/>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86" name="Google Shape;1486;p28"/>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87" name="Google Shape;1487;p28"/>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88" name="Google Shape;1488;p28"/>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89" name="Google Shape;1489;p28"/>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90" name="Google Shape;1490;p28"/>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91" name="Google Shape;1491;p28"/>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92" name="Google Shape;1492;p28"/>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93" name="Google Shape;1493;p28"/>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94" name="Google Shape;1494;p28"/>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95" name="Google Shape;1495;p28"/>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96" name="Google Shape;1496;p28"/>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97" name="Google Shape;1497;p28"/>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98" name="Google Shape;1498;p28"/>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499" name="Google Shape;1499;p28"/>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00" name="Google Shape;1500;p28"/>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01" name="Google Shape;1501;p28"/>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02" name="Google Shape;1502;p28"/>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03" name="Google Shape;1503;p28"/>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04" name="Google Shape;1504;p28"/>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05" name="Google Shape;1505;p28"/>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06" name="Google Shape;1506;p28"/>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07" name="Google Shape;1507;p28"/>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08" name="Google Shape;1508;p28"/>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09" name="Google Shape;1509;p28"/>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10" name="Google Shape;1510;p28"/>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11" name="Google Shape;1511;p28"/>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12" name="Google Shape;1512;p28"/>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13" name="Google Shape;1513;p28"/>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14" name="Google Shape;1514;p28"/>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15" name="Google Shape;1515;p28"/>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16" name="Google Shape;1516;p28"/>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17" name="Google Shape;1517;p28"/>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18" name="Google Shape;1518;p28"/>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19" name="Google Shape;1519;p28"/>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20" name="Google Shape;1520;p28"/>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21" name="Google Shape;1521;p28"/>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22" name="Google Shape;1522;p28"/>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23" name="Google Shape;1523;p28"/>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24" name="Google Shape;1524;p28"/>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25" name="Google Shape;1525;p28"/>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26" name="Google Shape;1526;p28"/>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27" name="Google Shape;1527;p28"/>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28" name="Google Shape;1528;p28"/>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29" name="Google Shape;1529;p28"/>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30" name="Google Shape;1530;p28"/>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31" name="Google Shape;1531;p28"/>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32" name="Google Shape;1532;p28"/>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33" name="Google Shape;1533;p28"/>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34" name="Google Shape;1534;p28"/>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35" name="Google Shape;1535;p28"/>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36" name="Google Shape;1536;p28"/>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37" name="Google Shape;1537;p28"/>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38" name="Google Shape;1538;p28"/>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39" name="Google Shape;1539;p28"/>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40" name="Google Shape;1540;p28"/>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41" name="Google Shape;1541;p28"/>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42" name="Google Shape;1542;p28"/>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43" name="Google Shape;1543;p28"/>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44" name="Google Shape;1544;p28"/>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45" name="Google Shape;1545;p28"/>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46" name="Google Shape;1546;p28"/>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47" name="Google Shape;1547;p28"/>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48" name="Google Shape;1548;p28"/>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49" name="Google Shape;1549;p28"/>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50" name="Google Shape;1550;p28"/>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51" name="Google Shape;1551;p28"/>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52" name="Google Shape;1552;p28"/>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53" name="Google Shape;1553;p28"/>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54" name="Google Shape;1554;p28"/>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55" name="Google Shape;1555;p28"/>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56" name="Google Shape;1556;p28"/>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57" name="Google Shape;1557;p28"/>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58" name="Google Shape;1558;p28"/>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59" name="Google Shape;1559;p28"/>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60" name="Google Shape;1560;p28"/>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61" name="Google Shape;1561;p28"/>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62" name="Google Shape;1562;p28"/>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63" name="Google Shape;1563;p28"/>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64" name="Google Shape;1564;p28"/>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65" name="Google Shape;1565;p28"/>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66" name="Google Shape;1566;p28"/>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67" name="Google Shape;1567;p28"/>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68" name="Google Shape;1568;p28"/>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69" name="Google Shape;1569;p28"/>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70" name="Google Shape;1570;p28"/>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71" name="Google Shape;1571;p28"/>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72" name="Google Shape;1572;p28"/>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73" name="Google Shape;1573;p28"/>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74" name="Google Shape;1574;p28"/>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75" name="Google Shape;1575;p28"/>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76" name="Google Shape;1576;p28"/>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77" name="Google Shape;1577;p28"/>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78" name="Google Shape;1578;p28"/>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79" name="Google Shape;1579;p28"/>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80" name="Google Shape;1580;p28"/>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81" name="Google Shape;1581;p28"/>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82" name="Google Shape;1582;p28"/>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83" name="Google Shape;1583;p28"/>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84" name="Google Shape;1584;p28"/>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85" name="Google Shape;1585;p28"/>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86" name="Google Shape;1586;p28"/>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87" name="Google Shape;1587;p28"/>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88" name="Google Shape;1588;p28"/>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89" name="Google Shape;1589;p28"/>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90" name="Google Shape;1590;p28"/>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91" name="Google Shape;1591;p28"/>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92" name="Google Shape;1592;p28"/>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93" name="Google Shape;1593;p28"/>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94" name="Google Shape;1594;p28"/>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95" name="Google Shape;1595;p28"/>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96" name="Google Shape;1596;p28"/>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97" name="Google Shape;1597;p28"/>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98" name="Google Shape;1598;p28"/>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599" name="Google Shape;1599;p28"/>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00" name="Google Shape;1600;p28"/>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01" name="Google Shape;1601;p28"/>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02" name="Google Shape;1602;p28"/>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03" name="Google Shape;1603;p28"/>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04" name="Google Shape;1604;p28"/>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05" name="Google Shape;1605;p28"/>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06" name="Google Shape;1606;p28"/>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07" name="Google Shape;1607;p28"/>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08" name="Google Shape;1608;p28"/>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09" name="Google Shape;1609;p28"/>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10" name="Google Shape;1610;p28"/>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11" name="Google Shape;1611;p28"/>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12" name="Google Shape;1612;p28"/>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13" name="Google Shape;1613;p28"/>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14" name="Google Shape;1614;p28"/>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15" name="Google Shape;1615;p28"/>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16" name="Google Shape;1616;p28"/>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17" name="Google Shape;1617;p28"/>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18" name="Google Shape;1618;p28"/>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19" name="Google Shape;1619;p28"/>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20" name="Google Shape;1620;p28"/>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21" name="Google Shape;1621;p28"/>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22" name="Google Shape;1622;p28"/>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23" name="Google Shape;1623;p28"/>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24" name="Google Shape;1624;p28"/>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25" name="Google Shape;1625;p28"/>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26" name="Google Shape;1626;p28"/>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27" name="Google Shape;1627;p28"/>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28" name="Google Shape;1628;p28"/>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29" name="Google Shape;1629;p28"/>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30" name="Google Shape;1630;p28"/>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31" name="Google Shape;1631;p28"/>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32" name="Google Shape;1632;p28"/>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33" name="Google Shape;1633;p28"/>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34" name="Google Shape;1634;p28"/>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35" name="Google Shape;1635;p28"/>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36" name="Google Shape;1636;p28"/>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37" name="Google Shape;1637;p28"/>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38" name="Google Shape;1638;p28"/>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39" name="Google Shape;1639;p28"/>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40" name="Google Shape;1640;p28"/>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41" name="Google Shape;1641;p28"/>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42" name="Google Shape;1642;p28"/>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43" name="Google Shape;1643;p28"/>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44" name="Google Shape;1644;p28"/>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45" name="Google Shape;1645;p28"/>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46" name="Google Shape;1646;p28"/>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47" name="Google Shape;1647;p28"/>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48" name="Google Shape;1648;p28"/>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49" name="Google Shape;1649;p28"/>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50" name="Google Shape;1650;p28"/>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51" name="Google Shape;1651;p28"/>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52" name="Google Shape;1652;p28"/>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53" name="Google Shape;1653;p28"/>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54" name="Google Shape;1654;p28"/>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55" name="Google Shape;1655;p28"/>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56" name="Google Shape;1656;p28"/>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57" name="Google Shape;1657;p28"/>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58" name="Google Shape;1658;p28"/>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59" name="Google Shape;1659;p28"/>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60" name="Google Shape;1660;p28"/>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61" name="Google Shape;1661;p28"/>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62" name="Google Shape;1662;p28"/>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63" name="Google Shape;1663;p28"/>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64" name="Google Shape;1664;p28"/>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65" name="Google Shape;1665;p28"/>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66" name="Google Shape;1666;p28"/>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67" name="Google Shape;1667;p28"/>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68" name="Google Shape;1668;p28"/>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69" name="Google Shape;1669;p28"/>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70" name="Google Shape;1670;p28"/>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71" name="Google Shape;1671;p28"/>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72" name="Google Shape;1672;p28"/>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73" name="Google Shape;1673;p28"/>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74" name="Google Shape;1674;p28"/>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75" name="Google Shape;1675;p28"/>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76" name="Google Shape;1676;p28"/>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77" name="Google Shape;1677;p28"/>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78" name="Google Shape;1678;p28"/>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79" name="Google Shape;1679;p28"/>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80" name="Google Shape;1680;p28"/>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81" name="Google Shape;1681;p28"/>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82" name="Google Shape;1682;p28"/>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83" name="Google Shape;1683;p28"/>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84" name="Google Shape;1684;p28"/>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85" name="Google Shape;1685;p28"/>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86" name="Google Shape;1686;p28"/>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87" name="Google Shape;1687;p28"/>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88" name="Google Shape;1688;p28"/>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89" name="Google Shape;1689;p28"/>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90" name="Google Shape;1690;p28"/>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91" name="Google Shape;1691;p28"/>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92" name="Google Shape;1692;p28"/>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93" name="Google Shape;1693;p28"/>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94" name="Google Shape;1694;p28"/>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95" name="Google Shape;1695;p28"/>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96" name="Google Shape;1696;p28"/>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97" name="Google Shape;1697;p28"/>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98" name="Google Shape;1698;p28"/>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699" name="Google Shape;1699;p28"/>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00" name="Google Shape;1700;p28"/>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01" name="Google Shape;1701;p28"/>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02" name="Google Shape;1702;p28"/>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03" name="Google Shape;1703;p28"/>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04" name="Google Shape;1704;p28"/>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05" name="Google Shape;1705;p28"/>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06" name="Google Shape;1706;p28"/>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07" name="Google Shape;1707;p28"/>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08" name="Google Shape;1708;p28"/>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09" name="Google Shape;1709;p28"/>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10" name="Google Shape;1710;p28"/>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11" name="Google Shape;1711;p28"/>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12" name="Google Shape;1712;p28"/>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13" name="Google Shape;1713;p28"/>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14" name="Google Shape;1714;p28"/>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15" name="Google Shape;1715;p28"/>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16" name="Google Shape;1716;p28"/>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17" name="Google Shape;1717;p28"/>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18" name="Google Shape;1718;p28"/>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19" name="Google Shape;1719;p28"/>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20" name="Google Shape;1720;p28"/>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21" name="Google Shape;1721;p28"/>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22" name="Google Shape;1722;p28"/>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23" name="Google Shape;1723;p28"/>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24" name="Google Shape;1724;p28"/>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25" name="Google Shape;1725;p28"/>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26" name="Google Shape;1726;p28"/>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27" name="Google Shape;1727;p28"/>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28" name="Google Shape;1728;p28"/>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29" name="Google Shape;1729;p28"/>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30" name="Google Shape;1730;p28"/>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31" name="Google Shape;1731;p28"/>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32" name="Google Shape;1732;p28"/>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33" name="Google Shape;1733;p28"/>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34" name="Google Shape;1734;p28"/>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35" name="Google Shape;1735;p28"/>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36" name="Google Shape;1736;p28"/>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37" name="Google Shape;1737;p28"/>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38" name="Google Shape;1738;p28"/>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39" name="Google Shape;1739;p28"/>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40" name="Google Shape;1740;p28"/>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41" name="Google Shape;1741;p28"/>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42" name="Google Shape;1742;p28"/>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43" name="Google Shape;1743;p28"/>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44" name="Google Shape;1744;p28"/>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45" name="Google Shape;1745;p28"/>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46" name="Google Shape;1746;p28"/>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47" name="Google Shape;1747;p28"/>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48" name="Google Shape;1748;p28"/>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49" name="Google Shape;1749;p28"/>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50" name="Google Shape;1750;p28"/>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51" name="Google Shape;1751;p28"/>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52" name="Google Shape;1752;p28"/>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53" name="Google Shape;1753;p28"/>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54" name="Google Shape;1754;p28"/>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55" name="Google Shape;1755;p28"/>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56" name="Google Shape;1756;p28"/>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57" name="Google Shape;1757;p28"/>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58" name="Google Shape;1758;p28"/>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59" name="Google Shape;1759;p28"/>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60" name="Google Shape;1760;p28"/>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61" name="Google Shape;1761;p28"/>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62" name="Google Shape;1762;p28"/>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63" name="Google Shape;1763;p28"/>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64" name="Google Shape;1764;p28"/>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65" name="Google Shape;1765;p28"/>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66" name="Google Shape;1766;p28"/>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67" name="Google Shape;1767;p28"/>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68" name="Google Shape;1768;p28"/>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69" name="Google Shape;1769;p28"/>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70" name="Google Shape;1770;p28"/>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71" name="Google Shape;1771;p28"/>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72" name="Google Shape;1772;p28"/>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73" name="Google Shape;1773;p28"/>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74" name="Google Shape;1774;p28"/>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75" name="Google Shape;1775;p28"/>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76" name="Google Shape;1776;p28"/>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77" name="Google Shape;1777;p28"/>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78" name="Google Shape;1778;p28"/>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79" name="Google Shape;1779;p28"/>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80" name="Google Shape;1780;p28"/>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81" name="Google Shape;1781;p28"/>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82" name="Google Shape;1782;p28"/>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83" name="Google Shape;1783;p28"/>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84" name="Google Shape;1784;p28"/>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85" name="Google Shape;1785;p28"/>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86" name="Google Shape;1786;p28"/>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87" name="Google Shape;1787;p28"/>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88" name="Google Shape;1788;p28"/>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89" name="Google Shape;1789;p28"/>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90" name="Google Shape;1790;p28"/>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91" name="Google Shape;1791;p28"/>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92" name="Google Shape;1792;p28"/>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93" name="Google Shape;1793;p28"/>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94" name="Google Shape;1794;p28"/>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95" name="Google Shape;1795;p28"/>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96" name="Google Shape;1796;p28"/>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97" name="Google Shape;1797;p28"/>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98" name="Google Shape;1798;p28"/>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799" name="Google Shape;1799;p28"/>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00" name="Google Shape;1800;p28"/>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01" name="Google Shape;1801;p28"/>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02" name="Google Shape;1802;p28"/>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03" name="Google Shape;1803;p28"/>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04" name="Google Shape;1804;p28"/>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05" name="Google Shape;1805;p28"/>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06" name="Google Shape;1806;p28"/>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07" name="Google Shape;1807;p28"/>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08" name="Google Shape;1808;p28"/>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09" name="Google Shape;1809;p28"/>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10" name="Google Shape;1810;p28"/>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11" name="Google Shape;1811;p28"/>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12" name="Google Shape;1812;p28"/>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13" name="Google Shape;1813;p28"/>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14" name="Google Shape;1814;p28"/>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15" name="Google Shape;1815;p28"/>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16" name="Google Shape;1816;p28"/>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17" name="Google Shape;1817;p28"/>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18" name="Google Shape;1818;p28"/>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19" name="Google Shape;1819;p28"/>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20" name="Google Shape;1820;p28"/>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21" name="Google Shape;1821;p28"/>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22" name="Google Shape;1822;p28"/>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23" name="Google Shape;1823;p28"/>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24" name="Google Shape;1824;p28"/>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25" name="Google Shape;1825;p28"/>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26" name="Google Shape;1826;p28"/>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27" name="Google Shape;1827;p28"/>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28" name="Google Shape;1828;p28"/>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29" name="Google Shape;1829;p28"/>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30" name="Google Shape;1830;p28"/>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31" name="Google Shape;1831;p28"/>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32" name="Google Shape;1832;p28"/>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33" name="Google Shape;1833;p28"/>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34" name="Google Shape;1834;p28"/>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35" name="Google Shape;1835;p28"/>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36" name="Google Shape;1836;p28"/>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37" name="Google Shape;1837;p28"/>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38" name="Google Shape;1838;p28"/>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39" name="Google Shape;1839;p28"/>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40" name="Google Shape;1840;p28"/>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41" name="Google Shape;1841;p28"/>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42" name="Google Shape;1842;p28"/>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43" name="Google Shape;1843;p28"/>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44" name="Google Shape;1844;p28"/>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45" name="Google Shape;1845;p28"/>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46" name="Google Shape;1846;p28"/>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47" name="Google Shape;1847;p28"/>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48" name="Google Shape;1848;p28"/>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49" name="Google Shape;1849;p28"/>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50" name="Google Shape;1850;p28"/>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51" name="Google Shape;1851;p28"/>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52" name="Google Shape;1852;p28"/>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53" name="Google Shape;1853;p28"/>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54" name="Google Shape;1854;p28"/>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55" name="Google Shape;1855;p28"/>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56" name="Google Shape;1856;p28"/>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57" name="Google Shape;1857;p28"/>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58" name="Google Shape;1858;p28"/>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59" name="Google Shape;1859;p28"/>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60" name="Google Shape;1860;p28"/>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61" name="Google Shape;1861;p28"/>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62" name="Google Shape;1862;p28"/>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63" name="Google Shape;1863;p28"/>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64" name="Google Shape;1864;p28"/>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65" name="Google Shape;1865;p28"/>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66" name="Google Shape;1866;p28"/>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67" name="Google Shape;1867;p28"/>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68" name="Google Shape;1868;p28"/>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69" name="Google Shape;1869;p28"/>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70" name="Google Shape;1870;p28"/>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71" name="Google Shape;1871;p28"/>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72" name="Google Shape;1872;p28"/>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73" name="Google Shape;1873;p28"/>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74" name="Google Shape;1874;p28"/>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1875" name="Google Shape;1875;p28"/>
          <p:cNvSpPr txBox="1"/>
          <p:nvPr/>
        </p:nvSpPr>
        <p:spPr>
          <a:xfrm>
            <a:off x="4094275"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hapes &amp; Imgs, title and lead-in left">
  <p:cSld name="Shapes &amp; Imgs, title and lead-in left">
    <p:spTree>
      <p:nvGrpSpPr>
        <p:cNvPr id="1" name="Shape 1876"/>
        <p:cNvGrpSpPr/>
        <p:nvPr/>
      </p:nvGrpSpPr>
      <p:grpSpPr>
        <a:xfrm>
          <a:off x="0" y="0"/>
          <a:ext cx="0" cy="0"/>
          <a:chOff x="0" y="0"/>
          <a:chExt cx="0" cy="0"/>
        </a:xfrm>
      </p:grpSpPr>
      <p:sp>
        <p:nvSpPr>
          <p:cNvPr id="1877" name="Google Shape;1877;p29"/>
          <p:cNvSpPr/>
          <p:nvPr/>
        </p:nvSpPr>
        <p:spPr>
          <a:xfrm>
            <a:off x="5715000" y="0"/>
            <a:ext cx="1714500" cy="3429000"/>
          </a:xfrm>
          <a:prstGeom prst="rect">
            <a:avLst/>
          </a:prstGeom>
          <a:solidFill>
            <a:schemeClr val="dk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78" name="Google Shape;1878;p29"/>
          <p:cNvSpPr/>
          <p:nvPr/>
        </p:nvSpPr>
        <p:spPr>
          <a:xfrm>
            <a:off x="5715000" y="3429000"/>
            <a:ext cx="1714500" cy="1714500"/>
          </a:xfrm>
          <a:prstGeom prst="rect">
            <a:avLst/>
          </a:prstGeom>
          <a:solidFill>
            <a:schemeClr val="accent3"/>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79" name="Google Shape;1879;p29"/>
          <p:cNvSpPr/>
          <p:nvPr/>
        </p:nvSpPr>
        <p:spPr>
          <a:xfrm>
            <a:off x="7429500" y="3429000"/>
            <a:ext cx="1714500" cy="1714500"/>
          </a:xfrm>
          <a:prstGeom prst="rect">
            <a:avLst/>
          </a:prstGeom>
          <a:solidFill>
            <a:schemeClr val="accent6"/>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0" name="Google Shape;1880;p29"/>
          <p:cNvSpPr txBox="1">
            <a:spLocks noGrp="1"/>
          </p:cNvSpPr>
          <p:nvPr>
            <p:ph type="title"/>
          </p:nvPr>
        </p:nvSpPr>
        <p:spPr>
          <a:xfrm>
            <a:off x="609453" y="1292040"/>
            <a:ext cx="4366500" cy="11463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sz="2799"/>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81" name="Google Shape;1881;p2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882" name="Google Shape;1882;p29"/>
          <p:cNvSpPr/>
          <p:nvPr/>
        </p:nvSpPr>
        <p:spPr>
          <a:xfrm>
            <a:off x="7429500" y="0"/>
            <a:ext cx="1714500" cy="1714500"/>
          </a:xfrm>
          <a:prstGeom prst="rect">
            <a:avLst/>
          </a:pr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3" name="Google Shape;1883;p29"/>
          <p:cNvSpPr txBox="1">
            <a:spLocks noGrp="1"/>
          </p:cNvSpPr>
          <p:nvPr>
            <p:ph type="subTitle" idx="1"/>
          </p:nvPr>
        </p:nvSpPr>
        <p:spPr>
          <a:xfrm>
            <a:off x="609352" y="2743065"/>
            <a:ext cx="4366500" cy="10446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SzPts val="1600"/>
              <a:buNone/>
              <a:defRPr/>
            </a:lvl1pPr>
            <a:lvl2pPr lvl="1" algn="l" rtl="0">
              <a:lnSpc>
                <a:spcPct val="115000"/>
              </a:lnSpc>
              <a:spcBef>
                <a:spcPts val="0"/>
              </a:spcBef>
              <a:spcAft>
                <a:spcPts val="0"/>
              </a:spcAft>
              <a:buSzPts val="1400"/>
              <a:buNone/>
              <a:defRPr/>
            </a:lvl2pPr>
            <a:lvl3pPr lvl="2" algn="l" rtl="0">
              <a:lnSpc>
                <a:spcPct val="115000"/>
              </a:lnSpc>
              <a:spcBef>
                <a:spcPts val="0"/>
              </a:spcBef>
              <a:spcAft>
                <a:spcPts val="0"/>
              </a:spcAft>
              <a:buSzPts val="1200"/>
              <a:buNone/>
              <a:defRPr/>
            </a:lvl3pPr>
            <a:lvl4pPr lvl="3" algn="l" rtl="0">
              <a:lnSpc>
                <a:spcPct val="115000"/>
              </a:lnSpc>
              <a:spcBef>
                <a:spcPts val="0"/>
              </a:spcBef>
              <a:spcAft>
                <a:spcPts val="0"/>
              </a:spcAft>
              <a:buSzPts val="1200"/>
              <a:buNone/>
              <a:defRPr/>
            </a:lvl4pPr>
            <a:lvl5pPr lvl="4" algn="l" rtl="0">
              <a:lnSpc>
                <a:spcPct val="115000"/>
              </a:lnSpc>
              <a:spcBef>
                <a:spcPts val="0"/>
              </a:spcBef>
              <a:spcAft>
                <a:spcPts val="0"/>
              </a:spcAft>
              <a:buSzPts val="1000"/>
              <a:buNone/>
              <a:defRPr/>
            </a:lvl5pPr>
            <a:lvl6pPr lvl="5" algn="l" rtl="0">
              <a:lnSpc>
                <a:spcPct val="115000"/>
              </a:lnSpc>
              <a:spcBef>
                <a:spcPts val="0"/>
              </a:spcBef>
              <a:spcAft>
                <a:spcPts val="0"/>
              </a:spcAft>
              <a:buSzPts val="1000"/>
              <a:buNone/>
              <a:defRPr/>
            </a:lvl6pPr>
            <a:lvl7pPr lvl="6" algn="l" rtl="0">
              <a:lnSpc>
                <a:spcPct val="115000"/>
              </a:lnSpc>
              <a:spcBef>
                <a:spcPts val="0"/>
              </a:spcBef>
              <a:spcAft>
                <a:spcPts val="0"/>
              </a:spcAft>
              <a:buSzPts val="1000"/>
              <a:buNone/>
              <a:defRPr/>
            </a:lvl7pPr>
            <a:lvl8pPr lvl="7" algn="l" rtl="0">
              <a:lnSpc>
                <a:spcPct val="115000"/>
              </a:lnSpc>
              <a:spcBef>
                <a:spcPts val="0"/>
              </a:spcBef>
              <a:spcAft>
                <a:spcPts val="0"/>
              </a:spcAft>
              <a:buSzPts val="900"/>
              <a:buNone/>
              <a:defRPr/>
            </a:lvl8pPr>
            <a:lvl9pPr lvl="8" algn="l" rtl="0">
              <a:lnSpc>
                <a:spcPct val="115000"/>
              </a:lnSpc>
              <a:spcBef>
                <a:spcPts val="0"/>
              </a:spcBef>
              <a:spcAft>
                <a:spcPts val="0"/>
              </a:spcAft>
              <a:buSzPts val="900"/>
              <a:buNone/>
              <a:defRPr/>
            </a:lvl9pPr>
          </a:lstStyle>
          <a:p>
            <a:endParaRPr/>
          </a:p>
        </p:txBody>
      </p:sp>
      <p:pic>
        <p:nvPicPr>
          <p:cNvPr id="1884" name="Google Shape;1884;p29"/>
          <p:cNvPicPr preferRelativeResize="0"/>
          <p:nvPr/>
        </p:nvPicPr>
        <p:blipFill rotWithShape="1">
          <a:blip r:embed="rId2">
            <a:alphaModFix/>
          </a:blip>
          <a:srcRect b="33253"/>
          <a:stretch/>
        </p:blipFill>
        <p:spPr>
          <a:xfrm>
            <a:off x="7429488" y="1715001"/>
            <a:ext cx="1714500" cy="1714500"/>
          </a:xfrm>
          <a:prstGeom prst="rect">
            <a:avLst/>
          </a:prstGeom>
          <a:noFill/>
          <a:ln>
            <a:noFill/>
          </a:ln>
        </p:spPr>
      </p:pic>
      <p:pic>
        <p:nvPicPr>
          <p:cNvPr id="1885" name="Google Shape;1885;p29"/>
          <p:cNvPicPr preferRelativeResize="0"/>
          <p:nvPr/>
        </p:nvPicPr>
        <p:blipFill rotWithShape="1">
          <a:blip r:embed="rId3">
            <a:alphaModFix/>
          </a:blip>
          <a:srcRect/>
          <a:stretch/>
        </p:blipFill>
        <p:spPr>
          <a:xfrm>
            <a:off x="5714925" y="-7953"/>
            <a:ext cx="1714650" cy="3436618"/>
          </a:xfrm>
          <a:prstGeom prst="rect">
            <a:avLst/>
          </a:prstGeom>
          <a:noFill/>
          <a:ln>
            <a:noFill/>
          </a:ln>
        </p:spPr>
      </p:pic>
      <p:pic>
        <p:nvPicPr>
          <p:cNvPr id="1886" name="Google Shape;1886;p29"/>
          <p:cNvPicPr preferRelativeResize="0"/>
          <p:nvPr/>
        </p:nvPicPr>
        <p:blipFill rotWithShape="1">
          <a:blip r:embed="rId4">
            <a:alphaModFix/>
          </a:blip>
          <a:srcRect l="9561" r="15683"/>
          <a:stretch/>
        </p:blipFill>
        <p:spPr>
          <a:xfrm>
            <a:off x="5715000" y="3429000"/>
            <a:ext cx="1714500" cy="1714500"/>
          </a:xfrm>
          <a:prstGeom prst="ellipse">
            <a:avLst/>
          </a:prstGeom>
          <a:noFill/>
          <a:ln>
            <a:noFill/>
          </a:ln>
        </p:spPr>
      </p:pic>
      <p:grpSp>
        <p:nvGrpSpPr>
          <p:cNvPr id="1887" name="Google Shape;1887;p29"/>
          <p:cNvGrpSpPr/>
          <p:nvPr/>
        </p:nvGrpSpPr>
        <p:grpSpPr>
          <a:xfrm>
            <a:off x="8041174" y="4778597"/>
            <a:ext cx="598277" cy="170409"/>
            <a:chOff x="238125" y="1822850"/>
            <a:chExt cx="7080200" cy="2016675"/>
          </a:xfrm>
        </p:grpSpPr>
        <p:sp>
          <p:nvSpPr>
            <p:cNvPr id="1888" name="Google Shape;1888;p2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9" name="Google Shape;1889;p2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0" name="Google Shape;1890;p2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1" name="Google Shape;1891;p2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2" name="Google Shape;1892;p2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3" name="Google Shape;1893;p2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4" name="Google Shape;1894;p2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895" name="Google Shape;1895;p29"/>
          <p:cNvGrpSpPr/>
          <p:nvPr/>
        </p:nvGrpSpPr>
        <p:grpSpPr>
          <a:xfrm>
            <a:off x="7429557" y="273"/>
            <a:ext cx="1714747" cy="1713968"/>
            <a:chOff x="1189450" y="238125"/>
            <a:chExt cx="5177375" cy="5175025"/>
          </a:xfrm>
        </p:grpSpPr>
        <p:sp>
          <p:nvSpPr>
            <p:cNvPr id="1896" name="Google Shape;1896;p29"/>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7" name="Google Shape;1897;p29"/>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8" name="Google Shape;1898;p29"/>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9" name="Google Shape;1899;p29"/>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0" name="Google Shape;1900;p29"/>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1" name="Google Shape;1901;p29"/>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2" name="Google Shape;1902;p29"/>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3" name="Google Shape;1903;p29"/>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4" name="Google Shape;1904;p29"/>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5" name="Google Shape;1905;p29"/>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6" name="Google Shape;1906;p29"/>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7" name="Google Shape;1907;p29"/>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8" name="Google Shape;1908;p29"/>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9" name="Google Shape;1909;p29"/>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0" name="Google Shape;1910;p29"/>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1" name="Google Shape;1911;p29"/>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2" name="Google Shape;1912;p29"/>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3" name="Google Shape;1913;p29"/>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4" name="Google Shape;1914;p29"/>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5" name="Google Shape;1915;p29"/>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6" name="Google Shape;1916;p29"/>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7" name="Google Shape;1917;p29"/>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8" name="Google Shape;1918;p29"/>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9" name="Google Shape;1919;p29"/>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0" name="Google Shape;1920;p29"/>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1" name="Google Shape;1921;p29"/>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2" name="Google Shape;1922;p29"/>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3" name="Google Shape;1923;p29"/>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4" name="Google Shape;1924;p29"/>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5" name="Google Shape;1925;p29"/>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6" name="Google Shape;1926;p29"/>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7" name="Google Shape;1927;p29"/>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8" name="Google Shape;1928;p29"/>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9" name="Google Shape;1929;p29"/>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0" name="Google Shape;1930;p29"/>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1" name="Google Shape;1931;p29"/>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2" name="Google Shape;1932;p29"/>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3" name="Google Shape;1933;p29"/>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4" name="Google Shape;1934;p29"/>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5" name="Google Shape;1935;p29"/>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6" name="Google Shape;1936;p29"/>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7" name="Google Shape;1937;p29"/>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8" name="Google Shape;1938;p29"/>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9" name="Google Shape;1939;p29"/>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0" name="Google Shape;1940;p29"/>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1" name="Google Shape;1941;p29"/>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2" name="Google Shape;1942;p29"/>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3" name="Google Shape;1943;p29"/>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4" name="Google Shape;1944;p29"/>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5" name="Google Shape;1945;p29"/>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6" name="Google Shape;1946;p29"/>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7" name="Google Shape;1947;p29"/>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8" name="Google Shape;1948;p29"/>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9" name="Google Shape;1949;p29"/>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0" name="Google Shape;1950;p29"/>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1" name="Google Shape;1951;p29"/>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2" name="Google Shape;1952;p29"/>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3" name="Google Shape;1953;p29"/>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4" name="Google Shape;1954;p29"/>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5" name="Google Shape;1955;p29"/>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6" name="Google Shape;1956;p29"/>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7" name="Google Shape;1957;p29"/>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8" name="Google Shape;1958;p29"/>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9" name="Google Shape;1959;p29"/>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0" name="Google Shape;1960;p29"/>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1" name="Google Shape;1961;p29"/>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2" name="Google Shape;1962;p29"/>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3" name="Google Shape;1963;p29"/>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4" name="Google Shape;1964;p29"/>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5" name="Google Shape;1965;p29"/>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6" name="Google Shape;1966;p29"/>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7" name="Google Shape;1967;p29"/>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8" name="Google Shape;1968;p29"/>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9" name="Google Shape;1969;p29"/>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0" name="Google Shape;1970;p29"/>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1" name="Google Shape;1971;p29"/>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2" name="Google Shape;1972;p29"/>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3" name="Google Shape;1973;p29"/>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4" name="Google Shape;1974;p29"/>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5" name="Google Shape;1975;p29"/>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6" name="Google Shape;1976;p29"/>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7" name="Google Shape;1977;p29"/>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8" name="Google Shape;1978;p29"/>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9" name="Google Shape;1979;p29"/>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0" name="Google Shape;1980;p29"/>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1" name="Google Shape;1981;p29"/>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2" name="Google Shape;1982;p29"/>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3" name="Google Shape;1983;p29"/>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4" name="Google Shape;1984;p29"/>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5" name="Google Shape;1985;p29"/>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6" name="Google Shape;1986;p29"/>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7" name="Google Shape;1987;p29"/>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8" name="Google Shape;1988;p29"/>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9" name="Google Shape;1989;p29"/>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0" name="Google Shape;1990;p29"/>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1" name="Google Shape;1991;p29"/>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2" name="Google Shape;1992;p29"/>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3" name="Google Shape;1993;p29"/>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4" name="Google Shape;1994;p29"/>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5" name="Google Shape;1995;p29"/>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6" name="Google Shape;1996;p29"/>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7" name="Google Shape;1997;p29"/>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8" name="Google Shape;1998;p29"/>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9" name="Google Shape;1999;p29"/>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0" name="Google Shape;2000;p29"/>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1" name="Google Shape;2001;p29"/>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2" name="Google Shape;2002;p29"/>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3" name="Google Shape;2003;p29"/>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4" name="Google Shape;2004;p29"/>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5" name="Google Shape;2005;p29"/>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6" name="Google Shape;2006;p29"/>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7" name="Google Shape;2007;p29"/>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8" name="Google Shape;2008;p29"/>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9" name="Google Shape;2009;p29"/>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0" name="Google Shape;2010;p29"/>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1" name="Google Shape;2011;p29"/>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2" name="Google Shape;2012;p29"/>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3" name="Google Shape;2013;p29"/>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4" name="Google Shape;2014;p29"/>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5" name="Google Shape;2015;p29"/>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6" name="Google Shape;2016;p29"/>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7" name="Google Shape;2017;p29"/>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8" name="Google Shape;2018;p29"/>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9" name="Google Shape;2019;p29"/>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0" name="Google Shape;2020;p29"/>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1" name="Google Shape;2021;p29"/>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2" name="Google Shape;2022;p29"/>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3" name="Google Shape;2023;p29"/>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4" name="Google Shape;2024;p29"/>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5" name="Google Shape;2025;p29"/>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6" name="Google Shape;2026;p29"/>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7" name="Google Shape;2027;p29"/>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8" name="Google Shape;2028;p29"/>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9" name="Google Shape;2029;p29"/>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0" name="Google Shape;2030;p29"/>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1" name="Google Shape;2031;p29"/>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2" name="Google Shape;2032;p29"/>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3" name="Google Shape;2033;p29"/>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4" name="Google Shape;2034;p29"/>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5" name="Google Shape;2035;p29"/>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6" name="Google Shape;2036;p29"/>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7" name="Google Shape;2037;p29"/>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8" name="Google Shape;2038;p29"/>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9" name="Google Shape;2039;p29"/>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0" name="Google Shape;2040;p29"/>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1" name="Google Shape;2041;p29"/>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2" name="Google Shape;2042;p29"/>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3" name="Google Shape;2043;p29"/>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4" name="Google Shape;2044;p29"/>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5" name="Google Shape;2045;p29"/>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6" name="Google Shape;2046;p29"/>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7" name="Google Shape;2047;p29"/>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8" name="Google Shape;2048;p29"/>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9" name="Google Shape;2049;p29"/>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0" name="Google Shape;2050;p29"/>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1" name="Google Shape;2051;p29"/>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2" name="Google Shape;2052;p29"/>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3" name="Google Shape;2053;p29"/>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4" name="Google Shape;2054;p29"/>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5" name="Google Shape;2055;p29"/>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6" name="Google Shape;2056;p29"/>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7" name="Google Shape;2057;p29"/>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8" name="Google Shape;2058;p29"/>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9" name="Google Shape;2059;p29"/>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0" name="Google Shape;2060;p29"/>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1" name="Google Shape;2061;p29"/>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2" name="Google Shape;2062;p29"/>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3" name="Google Shape;2063;p29"/>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4" name="Google Shape;2064;p29"/>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5" name="Google Shape;2065;p29"/>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6" name="Google Shape;2066;p29"/>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7" name="Google Shape;2067;p29"/>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8" name="Google Shape;2068;p29"/>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9" name="Google Shape;2069;p29"/>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0" name="Google Shape;2070;p29"/>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1" name="Google Shape;2071;p29"/>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2" name="Google Shape;2072;p29"/>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3" name="Google Shape;2073;p29"/>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4" name="Google Shape;2074;p29"/>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5" name="Google Shape;2075;p29"/>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6" name="Google Shape;2076;p29"/>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7" name="Google Shape;2077;p29"/>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8" name="Google Shape;2078;p29"/>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9" name="Google Shape;2079;p29"/>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0" name="Google Shape;2080;p29"/>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1" name="Google Shape;2081;p29"/>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2" name="Google Shape;2082;p29"/>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3" name="Google Shape;2083;p29"/>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4" name="Google Shape;2084;p29"/>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5" name="Google Shape;2085;p29"/>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6" name="Google Shape;2086;p29"/>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7" name="Google Shape;2087;p29"/>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8" name="Google Shape;2088;p29"/>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9" name="Google Shape;2089;p29"/>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0" name="Google Shape;2090;p29"/>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1" name="Google Shape;2091;p29"/>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2" name="Google Shape;2092;p29"/>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3" name="Google Shape;2093;p29"/>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4" name="Google Shape;2094;p29"/>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5" name="Google Shape;2095;p29"/>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6" name="Google Shape;2096;p29"/>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7" name="Google Shape;2097;p29"/>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8" name="Google Shape;2098;p29"/>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9" name="Google Shape;2099;p29"/>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0" name="Google Shape;2100;p29"/>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1" name="Google Shape;2101;p29"/>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2" name="Google Shape;2102;p29"/>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3" name="Google Shape;2103;p29"/>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4" name="Google Shape;2104;p29"/>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5" name="Google Shape;2105;p29"/>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6" name="Google Shape;2106;p29"/>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7" name="Google Shape;2107;p29"/>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8" name="Google Shape;2108;p29"/>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9" name="Google Shape;2109;p29"/>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0" name="Google Shape;2110;p29"/>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1" name="Google Shape;2111;p29"/>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2" name="Google Shape;2112;p29"/>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3" name="Google Shape;2113;p29"/>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4" name="Google Shape;2114;p29"/>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5" name="Google Shape;2115;p29"/>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6" name="Google Shape;2116;p29"/>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7" name="Google Shape;2117;p29"/>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8" name="Google Shape;2118;p29"/>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9" name="Google Shape;2119;p29"/>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0" name="Google Shape;2120;p29"/>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1" name="Google Shape;2121;p29"/>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2" name="Google Shape;2122;p29"/>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3" name="Google Shape;2123;p29"/>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4" name="Google Shape;2124;p29"/>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5" name="Google Shape;2125;p29"/>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6" name="Google Shape;2126;p29"/>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7" name="Google Shape;2127;p29"/>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8" name="Google Shape;2128;p29"/>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9" name="Google Shape;2129;p29"/>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0" name="Google Shape;2130;p29"/>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1" name="Google Shape;2131;p29"/>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2" name="Google Shape;2132;p29"/>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3" name="Google Shape;2133;p29"/>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4" name="Google Shape;2134;p29"/>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5" name="Google Shape;2135;p29"/>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6" name="Google Shape;2136;p29"/>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7" name="Google Shape;2137;p29"/>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8" name="Google Shape;2138;p29"/>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9" name="Google Shape;2139;p29"/>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0" name="Google Shape;2140;p29"/>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1" name="Google Shape;2141;p29"/>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2" name="Google Shape;2142;p29"/>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3" name="Google Shape;2143;p29"/>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4" name="Google Shape;2144;p29"/>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5" name="Google Shape;2145;p29"/>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6" name="Google Shape;2146;p29"/>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7" name="Google Shape;2147;p29"/>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8" name="Google Shape;2148;p29"/>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9" name="Google Shape;2149;p29"/>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0" name="Google Shape;2150;p29"/>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1" name="Google Shape;2151;p29"/>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2" name="Google Shape;2152;p29"/>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3" name="Google Shape;2153;p29"/>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4" name="Google Shape;2154;p29"/>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5" name="Google Shape;2155;p29"/>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6" name="Google Shape;2156;p29"/>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7" name="Google Shape;2157;p29"/>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8" name="Google Shape;2158;p29"/>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9" name="Google Shape;2159;p29"/>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0" name="Google Shape;2160;p29"/>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1" name="Google Shape;2161;p29"/>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2" name="Google Shape;2162;p29"/>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3" name="Google Shape;2163;p29"/>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4" name="Google Shape;2164;p29"/>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5" name="Google Shape;2165;p29"/>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6" name="Google Shape;2166;p29"/>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7" name="Google Shape;2167;p29"/>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8" name="Google Shape;2168;p29"/>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9" name="Google Shape;2169;p29"/>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0" name="Google Shape;2170;p29"/>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1" name="Google Shape;2171;p29"/>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2" name="Google Shape;2172;p29"/>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3" name="Google Shape;2173;p29"/>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4" name="Google Shape;2174;p29"/>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5" name="Google Shape;2175;p29"/>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6" name="Google Shape;2176;p29"/>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7" name="Google Shape;2177;p29"/>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8" name="Google Shape;2178;p29"/>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9" name="Google Shape;2179;p29"/>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0" name="Google Shape;2180;p29"/>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1" name="Google Shape;2181;p29"/>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2" name="Google Shape;2182;p29"/>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3" name="Google Shape;2183;p29"/>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4" name="Google Shape;2184;p29"/>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5" name="Google Shape;2185;p29"/>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6" name="Google Shape;2186;p29"/>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7" name="Google Shape;2187;p29"/>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8" name="Google Shape;2188;p29"/>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9" name="Google Shape;2189;p29"/>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0" name="Google Shape;2190;p29"/>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1" name="Google Shape;2191;p29"/>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2" name="Google Shape;2192;p29"/>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3" name="Google Shape;2193;p29"/>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4" name="Google Shape;2194;p29"/>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5" name="Google Shape;2195;p29"/>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6" name="Google Shape;2196;p29"/>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7" name="Google Shape;2197;p29"/>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8" name="Google Shape;2198;p29"/>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9" name="Google Shape;2199;p29"/>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0" name="Google Shape;2200;p29"/>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1" name="Google Shape;2201;p29"/>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2" name="Google Shape;2202;p29"/>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3" name="Google Shape;2203;p29"/>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4" name="Google Shape;2204;p29"/>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5" name="Google Shape;2205;p29"/>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6" name="Google Shape;2206;p29"/>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7" name="Google Shape;2207;p29"/>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8" name="Google Shape;2208;p29"/>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9" name="Google Shape;2209;p29"/>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0" name="Google Shape;2210;p29"/>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1" name="Google Shape;2211;p29"/>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2" name="Google Shape;2212;p29"/>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3" name="Google Shape;2213;p29"/>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4" name="Google Shape;2214;p29"/>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5" name="Google Shape;2215;p29"/>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6" name="Google Shape;2216;p29"/>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7" name="Google Shape;2217;p29"/>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8" name="Google Shape;2218;p29"/>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9" name="Google Shape;2219;p29"/>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0" name="Google Shape;2220;p29"/>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1" name="Google Shape;2221;p29"/>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2" name="Google Shape;2222;p29"/>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3" name="Google Shape;2223;p29"/>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4" name="Google Shape;2224;p29"/>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5" name="Google Shape;2225;p29"/>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6" name="Google Shape;2226;p29"/>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7" name="Google Shape;2227;p29"/>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8" name="Google Shape;2228;p29"/>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9" name="Google Shape;2229;p29"/>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0" name="Google Shape;2230;p29"/>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1" name="Google Shape;2231;p29"/>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2" name="Google Shape;2232;p29"/>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3" name="Google Shape;2233;p29"/>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4" name="Google Shape;2234;p29"/>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5" name="Google Shape;2235;p29"/>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6" name="Google Shape;2236;p29"/>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7" name="Google Shape;2237;p29"/>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8" name="Google Shape;2238;p29"/>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9" name="Google Shape;2239;p29"/>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0" name="Google Shape;2240;p29"/>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1" name="Google Shape;2241;p29"/>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2" name="Google Shape;2242;p29"/>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3" name="Google Shape;2243;p29"/>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4" name="Google Shape;2244;p29"/>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5" name="Google Shape;2245;p29"/>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6" name="Google Shape;2246;p29"/>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7" name="Google Shape;2247;p29"/>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8" name="Google Shape;2248;p29"/>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9" name="Google Shape;2249;p29"/>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0" name="Google Shape;2250;p29"/>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1" name="Google Shape;2251;p29"/>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2" name="Google Shape;2252;p29"/>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3" name="Google Shape;2253;p29"/>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4" name="Google Shape;2254;p29"/>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5" name="Google Shape;2255;p29"/>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6" name="Google Shape;2256;p29"/>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7" name="Google Shape;2257;p29"/>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8" name="Google Shape;2258;p29"/>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9" name="Google Shape;2259;p29"/>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0" name="Google Shape;2260;p29"/>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1" name="Google Shape;2261;p29"/>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2" name="Google Shape;2262;p29"/>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3" name="Google Shape;2263;p29"/>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4" name="Google Shape;2264;p29"/>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5" name="Google Shape;2265;p29"/>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6" name="Google Shape;2266;p29"/>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7" name="Google Shape;2267;p29"/>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8" name="Google Shape;2268;p29"/>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9" name="Google Shape;2269;p29"/>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0" name="Google Shape;2270;p29"/>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1" name="Google Shape;2271;p29"/>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2" name="Google Shape;2272;p29"/>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3" name="Google Shape;2273;p29"/>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4" name="Google Shape;2274;p29"/>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5" name="Google Shape;2275;p29"/>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6" name="Google Shape;2276;p29"/>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7" name="Google Shape;2277;p29"/>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8" name="Google Shape;2278;p29"/>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9" name="Google Shape;2279;p29"/>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0" name="Google Shape;2280;p29"/>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1" name="Google Shape;2281;p29"/>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2" name="Google Shape;2282;p29"/>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3" name="Google Shape;2283;p29"/>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4" name="Google Shape;2284;p29"/>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5" name="Google Shape;2285;p29"/>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6" name="Google Shape;2286;p29"/>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7" name="Google Shape;2287;p29"/>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8" name="Google Shape;2288;p29"/>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9" name="Google Shape;2289;p29"/>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0" name="Google Shape;2290;p29"/>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1" name="Google Shape;2291;p29"/>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2" name="Google Shape;2292;p29"/>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3" name="Google Shape;2293;p29"/>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4" name="Google Shape;2294;p29"/>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5" name="Google Shape;2295;p29"/>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6" name="Google Shape;2296;p29"/>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7" name="Google Shape;2297;p29"/>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8" name="Google Shape;2298;p29"/>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9" name="Google Shape;2299;p29"/>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0" name="Google Shape;2300;p29"/>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1" name="Google Shape;2301;p29"/>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2" name="Google Shape;2302;p29"/>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3" name="Google Shape;2303;p29"/>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4" name="Google Shape;2304;p29"/>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5" name="Google Shape;2305;p29"/>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6" name="Google Shape;2306;p29"/>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7" name="Google Shape;2307;p29"/>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8" name="Google Shape;2308;p29"/>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9" name="Google Shape;2309;p29"/>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0" name="Google Shape;2310;p29"/>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1" name="Google Shape;2311;p29"/>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2" name="Google Shape;2312;p29"/>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3" name="Google Shape;2313;p29"/>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4" name="Google Shape;2314;p29"/>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5" name="Google Shape;2315;p29"/>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6" name="Google Shape;2316;p29"/>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7" name="Google Shape;2317;p29"/>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8" name="Google Shape;2318;p29"/>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9" name="Google Shape;2319;p29"/>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0" name="Google Shape;2320;p29"/>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1" name="Google Shape;2321;p29"/>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2" name="Google Shape;2322;p29"/>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3" name="Google Shape;2323;p29"/>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4" name="Google Shape;2324;p29"/>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5" name="Google Shape;2325;p29"/>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6" name="Google Shape;2326;p29"/>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7" name="Google Shape;2327;p29"/>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8" name="Google Shape;2328;p29"/>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9" name="Google Shape;2329;p29"/>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0" name="Google Shape;2330;p29"/>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1" name="Google Shape;2331;p29"/>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2" name="Google Shape;2332;p29"/>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3" name="Google Shape;2333;p29"/>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4" name="Google Shape;2334;p29"/>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5" name="Google Shape;2335;p29"/>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6" name="Google Shape;2336;p29"/>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7" name="Google Shape;2337;p29"/>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8" name="Google Shape;2338;p29"/>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9" name="Google Shape;2339;p29"/>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0" name="Google Shape;2340;p29"/>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1" name="Google Shape;2341;p29"/>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2" name="Google Shape;2342;p29"/>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3" name="Google Shape;2343;p29"/>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4" name="Google Shape;2344;p29"/>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5" name="Google Shape;2345;p29"/>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6" name="Google Shape;2346;p29"/>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7" name="Google Shape;2347;p29"/>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8" name="Google Shape;2348;p29"/>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9" name="Google Shape;2349;p29"/>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0" name="Google Shape;2350;p29"/>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1" name="Google Shape;2351;p29"/>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2" name="Google Shape;2352;p29"/>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3" name="Google Shape;2353;p29"/>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4" name="Google Shape;2354;p29"/>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5" name="Google Shape;2355;p29"/>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6" name="Google Shape;2356;p29"/>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7" name="Google Shape;2357;p29"/>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8" name="Google Shape;2358;p29"/>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9" name="Google Shape;2359;p29"/>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0" name="Google Shape;2360;p29"/>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1" name="Google Shape;2361;p29"/>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2" name="Google Shape;2362;p29"/>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3" name="Google Shape;2363;p29"/>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4" name="Google Shape;2364;p29"/>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5" name="Google Shape;2365;p29"/>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6" name="Google Shape;2366;p29"/>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7" name="Google Shape;2367;p29"/>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8" name="Google Shape;2368;p29"/>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9" name="Google Shape;2369;p29"/>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0" name="Google Shape;2370;p29"/>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1" name="Google Shape;2371;p29"/>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2" name="Google Shape;2372;p29"/>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3" name="Google Shape;2373;p29"/>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4" name="Google Shape;2374;p29"/>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5" name="Google Shape;2375;p29"/>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6" name="Google Shape;2376;p29"/>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7" name="Google Shape;2377;p29"/>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8" name="Google Shape;2378;p29"/>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9" name="Google Shape;2379;p29"/>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0" name="Google Shape;2380;p29"/>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1" name="Google Shape;2381;p29"/>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2" name="Google Shape;2382;p29"/>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3" name="Google Shape;2383;p29"/>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4" name="Google Shape;2384;p29"/>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5" name="Google Shape;2385;p29"/>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6" name="Google Shape;2386;p29"/>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7" name="Google Shape;2387;p29"/>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8" name="Google Shape;2388;p29"/>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9" name="Google Shape;2389;p29"/>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0" name="Google Shape;2390;p29"/>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1" name="Google Shape;2391;p29"/>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2" name="Google Shape;2392;p29"/>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3" name="Google Shape;2393;p29"/>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4" name="Google Shape;2394;p29"/>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5" name="Google Shape;2395;p29"/>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6" name="Google Shape;2396;p29"/>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7" name="Google Shape;2397;p29"/>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8" name="Google Shape;2398;p29"/>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9" name="Google Shape;2399;p29"/>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0" name="Google Shape;2400;p29"/>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1" name="Google Shape;2401;p29"/>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2" name="Google Shape;2402;p29"/>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3" name="Google Shape;2403;p29"/>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4" name="Google Shape;2404;p29"/>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5" name="Google Shape;2405;p29"/>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6" name="Google Shape;2406;p29"/>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7" name="Google Shape;2407;p29"/>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8" name="Google Shape;2408;p29"/>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9" name="Google Shape;2409;p29"/>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0" name="Google Shape;2410;p29"/>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1" name="Google Shape;2411;p29"/>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2" name="Google Shape;2412;p29"/>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3" name="Google Shape;2413;p29"/>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4" name="Google Shape;2414;p29"/>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5" name="Google Shape;2415;p29"/>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6" name="Google Shape;2416;p29"/>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7" name="Google Shape;2417;p29"/>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8" name="Google Shape;2418;p29"/>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9" name="Google Shape;2419;p29"/>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0" name="Google Shape;2420;p29"/>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1" name="Google Shape;2421;p29"/>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2" name="Google Shape;2422;p29"/>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3" name="Google Shape;2423;p29"/>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4" name="Google Shape;2424;p29"/>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5" name="Google Shape;2425;p29"/>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6" name="Google Shape;2426;p29"/>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7" name="Google Shape;2427;p29"/>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8" name="Google Shape;2428;p29"/>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9" name="Google Shape;2429;p29"/>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0" name="Google Shape;2430;p29"/>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1" name="Google Shape;2431;p29"/>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2" name="Google Shape;2432;p29"/>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3" name="Google Shape;2433;p29"/>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4" name="Google Shape;2434;p29"/>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5" name="Google Shape;2435;p29"/>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6" name="Google Shape;2436;p29"/>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7" name="Google Shape;2437;p29"/>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8" name="Google Shape;2438;p29"/>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9" name="Google Shape;2439;p29"/>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0" name="Google Shape;2440;p29"/>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1" name="Google Shape;2441;p29"/>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2" name="Google Shape;2442;p29"/>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3" name="Google Shape;2443;p29"/>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4" name="Google Shape;2444;p29"/>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5" name="Google Shape;2445;p29"/>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6" name="Google Shape;2446;p29"/>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7" name="Google Shape;2447;p29"/>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8" name="Google Shape;2448;p29"/>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9" name="Google Shape;2449;p29"/>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0" name="Google Shape;2450;p29"/>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1" name="Google Shape;2451;p29"/>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2" name="Google Shape;2452;p29"/>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3" name="Google Shape;2453;p29"/>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4" name="Google Shape;2454;p29"/>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5" name="Google Shape;2455;p29"/>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6" name="Google Shape;2456;p29"/>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7" name="Google Shape;2457;p29"/>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8" name="Google Shape;2458;p29"/>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9" name="Google Shape;2459;p29"/>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0" name="Google Shape;2460;p29"/>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1" name="Google Shape;2461;p29"/>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2" name="Google Shape;2462;p29"/>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3" name="Google Shape;2463;p29"/>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464" name="Google Shape;2464;p29"/>
          <p:cNvSpPr txBox="1"/>
          <p:nvPr/>
        </p:nvSpPr>
        <p:spPr>
          <a:xfrm>
            <a:off x="609451"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split">
  <p:cSld name="Title and body split">
    <p:bg>
      <p:bgPr>
        <a:solidFill>
          <a:schemeClr val="dk1"/>
        </a:solidFill>
        <a:effectLst/>
      </p:bgPr>
    </p:bg>
    <p:spTree>
      <p:nvGrpSpPr>
        <p:cNvPr id="1" name="Shape 2465"/>
        <p:cNvGrpSpPr/>
        <p:nvPr/>
      </p:nvGrpSpPr>
      <p:grpSpPr>
        <a:xfrm>
          <a:off x="0" y="0"/>
          <a:ext cx="0" cy="0"/>
          <a:chOff x="0" y="0"/>
          <a:chExt cx="0" cy="0"/>
        </a:xfrm>
      </p:grpSpPr>
      <p:sp>
        <p:nvSpPr>
          <p:cNvPr id="2466" name="Google Shape;2466;p30"/>
          <p:cNvSpPr/>
          <p:nvPr/>
        </p:nvSpPr>
        <p:spPr>
          <a:xfrm>
            <a:off x="0" y="0"/>
            <a:ext cx="47937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7" name="Google Shape;2467;p30"/>
          <p:cNvSpPr txBox="1">
            <a:spLocks noGrp="1"/>
          </p:cNvSpPr>
          <p:nvPr>
            <p:ph type="title"/>
          </p:nvPr>
        </p:nvSpPr>
        <p:spPr>
          <a:xfrm>
            <a:off x="311700" y="569151"/>
            <a:ext cx="4029000" cy="10470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sz="2799"/>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468" name="Google Shape;2468;p30"/>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SzPts val="1600"/>
              <a:buChar char="●"/>
              <a:defRPr/>
            </a:lvl1pPr>
            <a:lvl2pPr marL="914400" lvl="1" indent="-317500" algn="l" rtl="0">
              <a:lnSpc>
                <a:spcPct val="115000"/>
              </a:lnSpc>
              <a:spcBef>
                <a:spcPts val="0"/>
              </a:spcBef>
              <a:spcAft>
                <a:spcPts val="0"/>
              </a:spcAft>
              <a:buSzPts val="1400"/>
              <a:buChar char="○"/>
              <a:defRPr/>
            </a:lvl2pPr>
            <a:lvl3pPr marL="1371600" lvl="2" indent="-304800" algn="l" rtl="0">
              <a:lnSpc>
                <a:spcPct val="115000"/>
              </a:lnSpc>
              <a:spcBef>
                <a:spcPts val="0"/>
              </a:spcBef>
              <a:spcAft>
                <a:spcPts val="0"/>
              </a:spcAft>
              <a:buSzPts val="1200"/>
              <a:buChar char="■"/>
              <a:defRPr/>
            </a:lvl3pPr>
            <a:lvl4pPr marL="1828800" lvl="3" indent="-304800" algn="l" rtl="0">
              <a:lnSpc>
                <a:spcPct val="115000"/>
              </a:lnSpc>
              <a:spcBef>
                <a:spcPts val="0"/>
              </a:spcBef>
              <a:spcAft>
                <a:spcPts val="0"/>
              </a:spcAft>
              <a:buSzPts val="1200"/>
              <a:buChar char="●"/>
              <a:defRPr/>
            </a:lvl4pPr>
            <a:lvl5pPr marL="2286000" lvl="4" indent="-292100" algn="l" rtl="0">
              <a:lnSpc>
                <a:spcPct val="115000"/>
              </a:lnSpc>
              <a:spcBef>
                <a:spcPts val="0"/>
              </a:spcBef>
              <a:spcAft>
                <a:spcPts val="0"/>
              </a:spcAft>
              <a:buSzPts val="1000"/>
              <a:buChar char="○"/>
              <a:defRPr/>
            </a:lvl5pPr>
            <a:lvl6pPr marL="2743200" lvl="5" indent="-292100" algn="l" rtl="0">
              <a:lnSpc>
                <a:spcPct val="115000"/>
              </a:lnSpc>
              <a:spcBef>
                <a:spcPts val="0"/>
              </a:spcBef>
              <a:spcAft>
                <a:spcPts val="0"/>
              </a:spcAft>
              <a:buSzPts val="1000"/>
              <a:buChar char="■"/>
              <a:defRPr/>
            </a:lvl6pPr>
            <a:lvl7pPr marL="3200400" lvl="6" indent="-292100" algn="l" rtl="0">
              <a:lnSpc>
                <a:spcPct val="115000"/>
              </a:lnSpc>
              <a:spcBef>
                <a:spcPts val="0"/>
              </a:spcBef>
              <a:spcAft>
                <a:spcPts val="0"/>
              </a:spcAft>
              <a:buSzPts val="1000"/>
              <a:buChar char="●"/>
              <a:defRPr/>
            </a:lvl7pPr>
            <a:lvl8pPr marL="3657600" lvl="7" indent="-285750" algn="l" rtl="0">
              <a:lnSpc>
                <a:spcPct val="115000"/>
              </a:lnSpc>
              <a:spcBef>
                <a:spcPts val="0"/>
              </a:spcBef>
              <a:spcAft>
                <a:spcPts val="0"/>
              </a:spcAft>
              <a:buSzPts val="900"/>
              <a:buChar char="○"/>
              <a:defRPr/>
            </a:lvl8pPr>
            <a:lvl9pPr marL="4114800" lvl="8" indent="-285750" algn="l" rtl="0">
              <a:lnSpc>
                <a:spcPct val="115000"/>
              </a:lnSpc>
              <a:spcBef>
                <a:spcPts val="0"/>
              </a:spcBef>
              <a:spcAft>
                <a:spcPts val="0"/>
              </a:spcAft>
              <a:buSzPts val="900"/>
              <a:buChar char="■"/>
              <a:defRPr/>
            </a:lvl9pPr>
          </a:lstStyle>
          <a:p>
            <a:endParaRPr/>
          </a:p>
        </p:txBody>
      </p:sp>
      <p:sp>
        <p:nvSpPr>
          <p:cNvPr id="2469" name="Google Shape;2469;p3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470" name="Google Shape;2470;p30"/>
          <p:cNvSpPr/>
          <p:nvPr/>
        </p:nvSpPr>
        <p:spPr>
          <a:xfrm>
            <a:off x="434925" y="280400"/>
            <a:ext cx="109800" cy="1536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1" name="Google Shape;2471;p30"/>
          <p:cNvSpPr txBox="1">
            <a:spLocks noGrp="1"/>
          </p:cNvSpPr>
          <p:nvPr>
            <p:ph type="subTitle" idx="2"/>
          </p:nvPr>
        </p:nvSpPr>
        <p:spPr>
          <a:xfrm>
            <a:off x="581025" y="201937"/>
            <a:ext cx="4029000" cy="316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rtl="0">
              <a:lnSpc>
                <a:spcPct val="115000"/>
              </a:lnSpc>
              <a:spcBef>
                <a:spcPts val="0"/>
              </a:spcBef>
              <a:spcAft>
                <a:spcPts val="0"/>
              </a:spcAft>
              <a:buSzPts val="1200"/>
              <a:buNone/>
              <a:defRPr sz="1199"/>
            </a:lvl2pPr>
            <a:lvl3pPr lvl="2" algn="l" rtl="0">
              <a:lnSpc>
                <a:spcPct val="115000"/>
              </a:lnSpc>
              <a:spcBef>
                <a:spcPts val="0"/>
              </a:spcBef>
              <a:spcAft>
                <a:spcPts val="0"/>
              </a:spcAft>
              <a:buSzPts val="1200"/>
              <a:buNone/>
              <a:defRPr sz="1199"/>
            </a:lvl3pPr>
            <a:lvl4pPr lvl="3" algn="l" rtl="0">
              <a:lnSpc>
                <a:spcPct val="115000"/>
              </a:lnSpc>
              <a:spcBef>
                <a:spcPts val="0"/>
              </a:spcBef>
              <a:spcAft>
                <a:spcPts val="0"/>
              </a:spcAft>
              <a:buSzPts val="1200"/>
              <a:buNone/>
              <a:defRPr sz="1199"/>
            </a:lvl4pPr>
            <a:lvl5pPr lvl="4" algn="l" rtl="0">
              <a:lnSpc>
                <a:spcPct val="115000"/>
              </a:lnSpc>
              <a:spcBef>
                <a:spcPts val="0"/>
              </a:spcBef>
              <a:spcAft>
                <a:spcPts val="0"/>
              </a:spcAft>
              <a:buSzPts val="1200"/>
              <a:buNone/>
              <a:defRPr sz="1199"/>
            </a:lvl5pPr>
            <a:lvl6pPr lvl="5" algn="l" rtl="0">
              <a:lnSpc>
                <a:spcPct val="115000"/>
              </a:lnSpc>
              <a:spcBef>
                <a:spcPts val="0"/>
              </a:spcBef>
              <a:spcAft>
                <a:spcPts val="0"/>
              </a:spcAft>
              <a:buSzPts val="1200"/>
              <a:buNone/>
              <a:defRPr sz="1199"/>
            </a:lvl6pPr>
            <a:lvl7pPr lvl="6" algn="l" rtl="0">
              <a:lnSpc>
                <a:spcPct val="115000"/>
              </a:lnSpc>
              <a:spcBef>
                <a:spcPts val="0"/>
              </a:spcBef>
              <a:spcAft>
                <a:spcPts val="0"/>
              </a:spcAft>
              <a:buSzPts val="1200"/>
              <a:buNone/>
              <a:defRPr sz="1199"/>
            </a:lvl7pPr>
            <a:lvl8pPr lvl="7" algn="l" rtl="0">
              <a:lnSpc>
                <a:spcPct val="115000"/>
              </a:lnSpc>
              <a:spcBef>
                <a:spcPts val="0"/>
              </a:spcBef>
              <a:spcAft>
                <a:spcPts val="0"/>
              </a:spcAft>
              <a:buSzPts val="1200"/>
              <a:buNone/>
              <a:defRPr sz="1199"/>
            </a:lvl8pPr>
            <a:lvl9pPr lvl="8" algn="l" rtl="0">
              <a:lnSpc>
                <a:spcPct val="115000"/>
              </a:lnSpc>
              <a:spcBef>
                <a:spcPts val="0"/>
              </a:spcBef>
              <a:spcAft>
                <a:spcPts val="0"/>
              </a:spcAft>
              <a:buSzPts val="1200"/>
              <a:buNone/>
              <a:defRPr sz="1199"/>
            </a:lvl9pPr>
          </a:lstStyle>
          <a:p>
            <a:endParaRPr/>
          </a:p>
        </p:txBody>
      </p:sp>
      <p:grpSp>
        <p:nvGrpSpPr>
          <p:cNvPr id="2472" name="Google Shape;2472;p30"/>
          <p:cNvGrpSpPr/>
          <p:nvPr/>
        </p:nvGrpSpPr>
        <p:grpSpPr>
          <a:xfrm>
            <a:off x="8041174" y="4778597"/>
            <a:ext cx="598277" cy="170409"/>
            <a:chOff x="238125" y="1822850"/>
            <a:chExt cx="7080200" cy="2016675"/>
          </a:xfrm>
        </p:grpSpPr>
        <p:sp>
          <p:nvSpPr>
            <p:cNvPr id="2473" name="Google Shape;2473;p3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4" name="Google Shape;2474;p3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5" name="Google Shape;2475;p3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6" name="Google Shape;2476;p3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7" name="Google Shape;2477;p3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8" name="Google Shape;2478;p3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9" name="Google Shape;2479;p3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480" name="Google Shape;2480;p30"/>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split w/chevrons">
  <p:cSld name="Title and body split w/chevrons">
    <p:bg>
      <p:bgPr>
        <a:solidFill>
          <a:schemeClr val="dk1"/>
        </a:solidFill>
        <a:effectLst/>
      </p:bgPr>
    </p:bg>
    <p:spTree>
      <p:nvGrpSpPr>
        <p:cNvPr id="1" name="Shape 2481"/>
        <p:cNvGrpSpPr/>
        <p:nvPr/>
      </p:nvGrpSpPr>
      <p:grpSpPr>
        <a:xfrm>
          <a:off x="0" y="0"/>
          <a:ext cx="0" cy="0"/>
          <a:chOff x="0" y="0"/>
          <a:chExt cx="0" cy="0"/>
        </a:xfrm>
      </p:grpSpPr>
      <p:grpSp>
        <p:nvGrpSpPr>
          <p:cNvPr id="2482" name="Google Shape;2482;p31"/>
          <p:cNvGrpSpPr/>
          <p:nvPr/>
        </p:nvGrpSpPr>
        <p:grpSpPr>
          <a:xfrm>
            <a:off x="2726704" y="6"/>
            <a:ext cx="3697033" cy="5143642"/>
            <a:chOff x="1926275" y="238125"/>
            <a:chExt cx="3765950" cy="5239525"/>
          </a:xfrm>
        </p:grpSpPr>
        <p:sp>
          <p:nvSpPr>
            <p:cNvPr id="2483" name="Google Shape;2483;p3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4" name="Google Shape;2484;p3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5" name="Google Shape;2485;p3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6" name="Google Shape;2486;p3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7" name="Google Shape;2487;p3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8" name="Google Shape;2488;p3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9" name="Google Shape;2489;p3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0" name="Google Shape;2490;p3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1" name="Google Shape;2491;p3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2" name="Google Shape;2492;p3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3" name="Google Shape;2493;p3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4" name="Google Shape;2494;p3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5" name="Google Shape;2495;p3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6" name="Google Shape;2496;p3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7" name="Google Shape;2497;p3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8" name="Google Shape;2498;p3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9" name="Google Shape;2499;p3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0" name="Google Shape;2500;p3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1" name="Google Shape;2501;p3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2" name="Google Shape;2502;p3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3" name="Google Shape;2503;p3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4" name="Google Shape;2504;p3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5" name="Google Shape;2505;p3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6" name="Google Shape;2506;p3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7" name="Google Shape;2507;p3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8" name="Google Shape;2508;p3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9" name="Google Shape;2509;p3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0" name="Google Shape;2510;p3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1" name="Google Shape;2511;p3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2" name="Google Shape;2512;p3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3" name="Google Shape;2513;p3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4" name="Google Shape;2514;p3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5" name="Google Shape;2515;p3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6" name="Google Shape;2516;p3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7" name="Google Shape;2517;p3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8" name="Google Shape;2518;p3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9" name="Google Shape;2519;p3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0" name="Google Shape;2520;p3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1" name="Google Shape;2521;p3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2" name="Google Shape;2522;p3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3" name="Google Shape;2523;p3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4" name="Google Shape;2524;p3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5" name="Google Shape;2525;p3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6" name="Google Shape;2526;p3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7" name="Google Shape;2527;p3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8" name="Google Shape;2528;p3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9" name="Google Shape;2529;p3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0" name="Google Shape;2530;p3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1" name="Google Shape;2531;p3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2" name="Google Shape;2532;p3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3" name="Google Shape;2533;p3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4" name="Google Shape;2534;p3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5" name="Google Shape;2535;p3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6" name="Google Shape;2536;p3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7" name="Google Shape;2537;p3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8" name="Google Shape;2538;p3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9" name="Google Shape;2539;p3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0" name="Google Shape;2540;p3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1" name="Google Shape;2541;p3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2" name="Google Shape;2542;p3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543" name="Google Shape;2543;p31"/>
          <p:cNvSpPr/>
          <p:nvPr/>
        </p:nvSpPr>
        <p:spPr>
          <a:xfrm>
            <a:off x="0" y="0"/>
            <a:ext cx="47937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2544" name="Google Shape;2544;p31"/>
          <p:cNvGrpSpPr/>
          <p:nvPr/>
        </p:nvGrpSpPr>
        <p:grpSpPr>
          <a:xfrm>
            <a:off x="2686262" y="2"/>
            <a:ext cx="2103910" cy="5143716"/>
            <a:chOff x="2726150" y="238125"/>
            <a:chExt cx="2142475" cy="5238000"/>
          </a:xfrm>
        </p:grpSpPr>
        <p:sp>
          <p:nvSpPr>
            <p:cNvPr id="2545" name="Google Shape;2545;p31"/>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6" name="Google Shape;2546;p31"/>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7" name="Google Shape;2547;p31"/>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548" name="Google Shape;2548;p31"/>
          <p:cNvSpPr txBox="1">
            <a:spLocks noGrp="1"/>
          </p:cNvSpPr>
          <p:nvPr>
            <p:ph type="title"/>
          </p:nvPr>
        </p:nvSpPr>
        <p:spPr>
          <a:xfrm>
            <a:off x="311700" y="569151"/>
            <a:ext cx="4029000" cy="10470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sz="2799"/>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49" name="Google Shape;2549;p31"/>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SzPts val="1600"/>
              <a:buChar char="●"/>
              <a:defRPr/>
            </a:lvl1pPr>
            <a:lvl2pPr marL="914400" lvl="1" indent="-317500" algn="l" rtl="0">
              <a:lnSpc>
                <a:spcPct val="115000"/>
              </a:lnSpc>
              <a:spcBef>
                <a:spcPts val="0"/>
              </a:spcBef>
              <a:spcAft>
                <a:spcPts val="0"/>
              </a:spcAft>
              <a:buSzPts val="1400"/>
              <a:buChar char="○"/>
              <a:defRPr/>
            </a:lvl2pPr>
            <a:lvl3pPr marL="1371600" lvl="2" indent="-304800" algn="l" rtl="0">
              <a:lnSpc>
                <a:spcPct val="115000"/>
              </a:lnSpc>
              <a:spcBef>
                <a:spcPts val="0"/>
              </a:spcBef>
              <a:spcAft>
                <a:spcPts val="0"/>
              </a:spcAft>
              <a:buSzPts val="1200"/>
              <a:buChar char="■"/>
              <a:defRPr/>
            </a:lvl3pPr>
            <a:lvl4pPr marL="1828800" lvl="3" indent="-304800" algn="l" rtl="0">
              <a:lnSpc>
                <a:spcPct val="115000"/>
              </a:lnSpc>
              <a:spcBef>
                <a:spcPts val="0"/>
              </a:spcBef>
              <a:spcAft>
                <a:spcPts val="0"/>
              </a:spcAft>
              <a:buSzPts val="1200"/>
              <a:buChar char="●"/>
              <a:defRPr/>
            </a:lvl4pPr>
            <a:lvl5pPr marL="2286000" lvl="4" indent="-292100" algn="l" rtl="0">
              <a:lnSpc>
                <a:spcPct val="115000"/>
              </a:lnSpc>
              <a:spcBef>
                <a:spcPts val="0"/>
              </a:spcBef>
              <a:spcAft>
                <a:spcPts val="0"/>
              </a:spcAft>
              <a:buSzPts val="1000"/>
              <a:buChar char="○"/>
              <a:defRPr/>
            </a:lvl5pPr>
            <a:lvl6pPr marL="2743200" lvl="5" indent="-292100" algn="l" rtl="0">
              <a:lnSpc>
                <a:spcPct val="115000"/>
              </a:lnSpc>
              <a:spcBef>
                <a:spcPts val="0"/>
              </a:spcBef>
              <a:spcAft>
                <a:spcPts val="0"/>
              </a:spcAft>
              <a:buSzPts val="1000"/>
              <a:buChar char="■"/>
              <a:defRPr/>
            </a:lvl6pPr>
            <a:lvl7pPr marL="3200400" lvl="6" indent="-292100" algn="l" rtl="0">
              <a:lnSpc>
                <a:spcPct val="115000"/>
              </a:lnSpc>
              <a:spcBef>
                <a:spcPts val="0"/>
              </a:spcBef>
              <a:spcAft>
                <a:spcPts val="0"/>
              </a:spcAft>
              <a:buSzPts val="1000"/>
              <a:buChar char="●"/>
              <a:defRPr/>
            </a:lvl7pPr>
            <a:lvl8pPr marL="3657600" lvl="7" indent="-285750" algn="l" rtl="0">
              <a:lnSpc>
                <a:spcPct val="115000"/>
              </a:lnSpc>
              <a:spcBef>
                <a:spcPts val="0"/>
              </a:spcBef>
              <a:spcAft>
                <a:spcPts val="0"/>
              </a:spcAft>
              <a:buSzPts val="900"/>
              <a:buChar char="○"/>
              <a:defRPr/>
            </a:lvl8pPr>
            <a:lvl9pPr marL="4114800" lvl="8" indent="-285750" algn="l" rtl="0">
              <a:lnSpc>
                <a:spcPct val="115000"/>
              </a:lnSpc>
              <a:spcBef>
                <a:spcPts val="0"/>
              </a:spcBef>
              <a:spcAft>
                <a:spcPts val="0"/>
              </a:spcAft>
              <a:buSzPts val="900"/>
              <a:buChar char="■"/>
              <a:defRPr/>
            </a:lvl9pPr>
          </a:lstStyle>
          <a:p>
            <a:endParaRPr/>
          </a:p>
        </p:txBody>
      </p:sp>
      <p:sp>
        <p:nvSpPr>
          <p:cNvPr id="2550" name="Google Shape;2550;p3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551" name="Google Shape;2551;p31"/>
          <p:cNvSpPr/>
          <p:nvPr/>
        </p:nvSpPr>
        <p:spPr>
          <a:xfrm>
            <a:off x="434925" y="280400"/>
            <a:ext cx="109800" cy="1536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2" name="Google Shape;2552;p31"/>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rtl="0">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rtl="0">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rtl="0">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2553" name="Google Shape;2553;p31"/>
          <p:cNvGrpSpPr/>
          <p:nvPr/>
        </p:nvGrpSpPr>
        <p:grpSpPr>
          <a:xfrm>
            <a:off x="8041174" y="4778597"/>
            <a:ext cx="598277" cy="170409"/>
            <a:chOff x="238125" y="1822850"/>
            <a:chExt cx="7080200" cy="2016675"/>
          </a:xfrm>
        </p:grpSpPr>
        <p:sp>
          <p:nvSpPr>
            <p:cNvPr id="2554" name="Google Shape;2554;p3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5" name="Google Shape;2555;p3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6" name="Google Shape;2556;p3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7" name="Google Shape;2557;p3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8" name="Google Shape;2558;p3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9" name="Google Shape;2559;p3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0" name="Google Shape;2560;p3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561" name="Google Shape;2561;p31"/>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 and body split w/wireframe chevron">
    <p:bg>
      <p:bgPr>
        <a:solidFill>
          <a:schemeClr val="dk1"/>
        </a:solidFill>
        <a:effectLst/>
      </p:bgPr>
    </p:bg>
    <p:spTree>
      <p:nvGrpSpPr>
        <p:cNvPr id="1" name="Shape 2562"/>
        <p:cNvGrpSpPr/>
        <p:nvPr/>
      </p:nvGrpSpPr>
      <p:grpSpPr>
        <a:xfrm>
          <a:off x="0" y="0"/>
          <a:ext cx="0" cy="0"/>
          <a:chOff x="0" y="0"/>
          <a:chExt cx="0" cy="0"/>
        </a:xfrm>
      </p:grpSpPr>
      <p:sp>
        <p:nvSpPr>
          <p:cNvPr id="2563" name="Google Shape;2563;p32"/>
          <p:cNvSpPr/>
          <p:nvPr/>
        </p:nvSpPr>
        <p:spPr>
          <a:xfrm>
            <a:off x="0" y="0"/>
            <a:ext cx="47937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2564" name="Google Shape;2564;p32"/>
          <p:cNvGrpSpPr/>
          <p:nvPr/>
        </p:nvGrpSpPr>
        <p:grpSpPr>
          <a:xfrm>
            <a:off x="2686262" y="2"/>
            <a:ext cx="2103910" cy="5143716"/>
            <a:chOff x="2726150" y="238125"/>
            <a:chExt cx="2142475" cy="5238000"/>
          </a:xfrm>
        </p:grpSpPr>
        <p:sp>
          <p:nvSpPr>
            <p:cNvPr id="2565" name="Google Shape;2565;p32"/>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6" name="Google Shape;2566;p32"/>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7" name="Google Shape;2567;p32"/>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568" name="Google Shape;2568;p32"/>
          <p:cNvSpPr txBox="1">
            <a:spLocks noGrp="1"/>
          </p:cNvSpPr>
          <p:nvPr>
            <p:ph type="title"/>
          </p:nvPr>
        </p:nvSpPr>
        <p:spPr>
          <a:xfrm>
            <a:off x="311700" y="569151"/>
            <a:ext cx="4029000" cy="10470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sz="2799"/>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69" name="Google Shape;2569;p32"/>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SzPts val="1600"/>
              <a:buChar char="●"/>
              <a:defRPr/>
            </a:lvl1pPr>
            <a:lvl2pPr marL="914400" lvl="1" indent="-317500" algn="l" rtl="0">
              <a:lnSpc>
                <a:spcPct val="115000"/>
              </a:lnSpc>
              <a:spcBef>
                <a:spcPts val="0"/>
              </a:spcBef>
              <a:spcAft>
                <a:spcPts val="0"/>
              </a:spcAft>
              <a:buSzPts val="1400"/>
              <a:buChar char="○"/>
              <a:defRPr/>
            </a:lvl2pPr>
            <a:lvl3pPr marL="1371600" lvl="2" indent="-304800" algn="l" rtl="0">
              <a:lnSpc>
                <a:spcPct val="115000"/>
              </a:lnSpc>
              <a:spcBef>
                <a:spcPts val="0"/>
              </a:spcBef>
              <a:spcAft>
                <a:spcPts val="0"/>
              </a:spcAft>
              <a:buSzPts val="1200"/>
              <a:buChar char="■"/>
              <a:defRPr/>
            </a:lvl3pPr>
            <a:lvl4pPr marL="1828800" lvl="3" indent="-304800" algn="l" rtl="0">
              <a:lnSpc>
                <a:spcPct val="115000"/>
              </a:lnSpc>
              <a:spcBef>
                <a:spcPts val="0"/>
              </a:spcBef>
              <a:spcAft>
                <a:spcPts val="0"/>
              </a:spcAft>
              <a:buSzPts val="1200"/>
              <a:buChar char="●"/>
              <a:defRPr/>
            </a:lvl4pPr>
            <a:lvl5pPr marL="2286000" lvl="4" indent="-292100" algn="l" rtl="0">
              <a:lnSpc>
                <a:spcPct val="115000"/>
              </a:lnSpc>
              <a:spcBef>
                <a:spcPts val="0"/>
              </a:spcBef>
              <a:spcAft>
                <a:spcPts val="0"/>
              </a:spcAft>
              <a:buSzPts val="1000"/>
              <a:buChar char="○"/>
              <a:defRPr/>
            </a:lvl5pPr>
            <a:lvl6pPr marL="2743200" lvl="5" indent="-292100" algn="l" rtl="0">
              <a:lnSpc>
                <a:spcPct val="115000"/>
              </a:lnSpc>
              <a:spcBef>
                <a:spcPts val="0"/>
              </a:spcBef>
              <a:spcAft>
                <a:spcPts val="0"/>
              </a:spcAft>
              <a:buSzPts val="1000"/>
              <a:buChar char="■"/>
              <a:defRPr/>
            </a:lvl6pPr>
            <a:lvl7pPr marL="3200400" lvl="6" indent="-292100" algn="l" rtl="0">
              <a:lnSpc>
                <a:spcPct val="115000"/>
              </a:lnSpc>
              <a:spcBef>
                <a:spcPts val="0"/>
              </a:spcBef>
              <a:spcAft>
                <a:spcPts val="0"/>
              </a:spcAft>
              <a:buSzPts val="1000"/>
              <a:buChar char="●"/>
              <a:defRPr/>
            </a:lvl7pPr>
            <a:lvl8pPr marL="3657600" lvl="7" indent="-285750" algn="l" rtl="0">
              <a:lnSpc>
                <a:spcPct val="115000"/>
              </a:lnSpc>
              <a:spcBef>
                <a:spcPts val="0"/>
              </a:spcBef>
              <a:spcAft>
                <a:spcPts val="0"/>
              </a:spcAft>
              <a:buSzPts val="900"/>
              <a:buChar char="○"/>
              <a:defRPr/>
            </a:lvl8pPr>
            <a:lvl9pPr marL="4114800" lvl="8" indent="-285750" algn="l" rtl="0">
              <a:lnSpc>
                <a:spcPct val="115000"/>
              </a:lnSpc>
              <a:spcBef>
                <a:spcPts val="0"/>
              </a:spcBef>
              <a:spcAft>
                <a:spcPts val="0"/>
              </a:spcAft>
              <a:buSzPts val="900"/>
              <a:buChar char="■"/>
              <a:defRPr/>
            </a:lvl9pPr>
          </a:lstStyle>
          <a:p>
            <a:endParaRPr/>
          </a:p>
        </p:txBody>
      </p:sp>
      <p:sp>
        <p:nvSpPr>
          <p:cNvPr id="2570" name="Google Shape;2570;p3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571" name="Google Shape;2571;p32"/>
          <p:cNvSpPr/>
          <p:nvPr/>
        </p:nvSpPr>
        <p:spPr>
          <a:xfrm>
            <a:off x="434925" y="280400"/>
            <a:ext cx="109800" cy="1536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2" name="Google Shape;2572;p32"/>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rtl="0">
              <a:lnSpc>
                <a:spcPct val="115000"/>
              </a:lnSpc>
              <a:spcBef>
                <a:spcPts val="0"/>
              </a:spcBef>
              <a:spcAft>
                <a:spcPts val="0"/>
              </a:spcAft>
              <a:buSzPts val="1200"/>
              <a:buNone/>
              <a:defRPr sz="1199"/>
            </a:lvl2pPr>
            <a:lvl3pPr lvl="2" algn="l" rtl="0">
              <a:lnSpc>
                <a:spcPct val="115000"/>
              </a:lnSpc>
              <a:spcBef>
                <a:spcPts val="0"/>
              </a:spcBef>
              <a:spcAft>
                <a:spcPts val="0"/>
              </a:spcAft>
              <a:buSzPts val="1200"/>
              <a:buNone/>
              <a:defRPr sz="1199"/>
            </a:lvl3pPr>
            <a:lvl4pPr lvl="3" algn="l" rtl="0">
              <a:lnSpc>
                <a:spcPct val="115000"/>
              </a:lnSpc>
              <a:spcBef>
                <a:spcPts val="0"/>
              </a:spcBef>
              <a:spcAft>
                <a:spcPts val="0"/>
              </a:spcAft>
              <a:buSzPts val="1200"/>
              <a:buNone/>
              <a:defRPr sz="1199"/>
            </a:lvl4pPr>
            <a:lvl5pPr lvl="4" algn="l" rtl="0">
              <a:lnSpc>
                <a:spcPct val="115000"/>
              </a:lnSpc>
              <a:spcBef>
                <a:spcPts val="0"/>
              </a:spcBef>
              <a:spcAft>
                <a:spcPts val="0"/>
              </a:spcAft>
              <a:buSzPts val="1200"/>
              <a:buNone/>
              <a:defRPr sz="1199"/>
            </a:lvl5pPr>
            <a:lvl6pPr lvl="5" algn="l" rtl="0">
              <a:lnSpc>
                <a:spcPct val="115000"/>
              </a:lnSpc>
              <a:spcBef>
                <a:spcPts val="0"/>
              </a:spcBef>
              <a:spcAft>
                <a:spcPts val="0"/>
              </a:spcAft>
              <a:buSzPts val="1200"/>
              <a:buNone/>
              <a:defRPr sz="1199"/>
            </a:lvl6pPr>
            <a:lvl7pPr lvl="6" algn="l" rtl="0">
              <a:lnSpc>
                <a:spcPct val="115000"/>
              </a:lnSpc>
              <a:spcBef>
                <a:spcPts val="0"/>
              </a:spcBef>
              <a:spcAft>
                <a:spcPts val="0"/>
              </a:spcAft>
              <a:buSzPts val="1200"/>
              <a:buNone/>
              <a:defRPr sz="1199"/>
            </a:lvl7pPr>
            <a:lvl8pPr lvl="7" algn="l" rtl="0">
              <a:lnSpc>
                <a:spcPct val="115000"/>
              </a:lnSpc>
              <a:spcBef>
                <a:spcPts val="0"/>
              </a:spcBef>
              <a:spcAft>
                <a:spcPts val="0"/>
              </a:spcAft>
              <a:buSzPts val="1200"/>
              <a:buNone/>
              <a:defRPr sz="1199"/>
            </a:lvl8pPr>
            <a:lvl9pPr lvl="8" algn="l" rtl="0">
              <a:lnSpc>
                <a:spcPct val="115000"/>
              </a:lnSpc>
              <a:spcBef>
                <a:spcPts val="0"/>
              </a:spcBef>
              <a:spcAft>
                <a:spcPts val="0"/>
              </a:spcAft>
              <a:buSzPts val="1200"/>
              <a:buNone/>
              <a:defRPr sz="1199"/>
            </a:lvl9pPr>
          </a:lstStyle>
          <a:p>
            <a:endParaRPr/>
          </a:p>
        </p:txBody>
      </p:sp>
      <p:sp>
        <p:nvSpPr>
          <p:cNvPr id="2573" name="Google Shape;2573;p32"/>
          <p:cNvSpPr/>
          <p:nvPr/>
        </p:nvSpPr>
        <p:spPr>
          <a:xfrm>
            <a:off x="4790173" y="507329"/>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4709"/>
            </a:srgbClr>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2574" name="Google Shape;2574;p32"/>
          <p:cNvGrpSpPr/>
          <p:nvPr/>
        </p:nvGrpSpPr>
        <p:grpSpPr>
          <a:xfrm>
            <a:off x="8041174" y="4778597"/>
            <a:ext cx="598277" cy="170409"/>
            <a:chOff x="238125" y="1822850"/>
            <a:chExt cx="7080200" cy="2016675"/>
          </a:xfrm>
        </p:grpSpPr>
        <p:sp>
          <p:nvSpPr>
            <p:cNvPr id="2575" name="Google Shape;2575;p3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6" name="Google Shape;2576;p3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7" name="Google Shape;2577;p3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8" name="Google Shape;2578;p3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9" name="Google Shape;2579;p3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0" name="Google Shape;2580;p3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1" name="Google Shape;2581;p3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82"/>
        <p:cNvGrpSpPr/>
        <p:nvPr/>
      </p:nvGrpSpPr>
      <p:grpSpPr>
        <a:xfrm>
          <a:off x="0" y="0"/>
          <a:ext cx="0" cy="0"/>
          <a:chOff x="0" y="0"/>
          <a:chExt cx="0" cy="0"/>
        </a:xfrm>
      </p:grpSpPr>
      <p:sp>
        <p:nvSpPr>
          <p:cNvPr id="2583" name="Google Shape;2583;p33"/>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84" name="Google Shape;2584;p3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2585" name="Google Shape;2585;p3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2586" name="Google Shape;2586;p3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587" name="Google Shape;2587;p33"/>
          <p:cNvGrpSpPr/>
          <p:nvPr/>
        </p:nvGrpSpPr>
        <p:grpSpPr>
          <a:xfrm>
            <a:off x="8041174" y="4778597"/>
            <a:ext cx="598277" cy="170409"/>
            <a:chOff x="238125" y="1822850"/>
            <a:chExt cx="7080200" cy="2016675"/>
          </a:xfrm>
        </p:grpSpPr>
        <p:sp>
          <p:nvSpPr>
            <p:cNvPr id="2588" name="Google Shape;2588;p3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9" name="Google Shape;2589;p3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0" name="Google Shape;2590;p3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1" name="Google Shape;2591;p3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2" name="Google Shape;2592;p3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3" name="Google Shape;2593;p3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4" name="Google Shape;2594;p3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595" name="Google Shape;2595;p33"/>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96"/>
        <p:cNvGrpSpPr/>
        <p:nvPr/>
      </p:nvGrpSpPr>
      <p:grpSpPr>
        <a:xfrm>
          <a:off x="0" y="0"/>
          <a:ext cx="0" cy="0"/>
          <a:chOff x="0" y="0"/>
          <a:chExt cx="0" cy="0"/>
        </a:xfrm>
      </p:grpSpPr>
      <p:sp>
        <p:nvSpPr>
          <p:cNvPr id="2597" name="Google Shape;2597;p34"/>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98" name="Google Shape;2598;p3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599" name="Google Shape;2599;p34"/>
          <p:cNvGrpSpPr/>
          <p:nvPr/>
        </p:nvGrpSpPr>
        <p:grpSpPr>
          <a:xfrm>
            <a:off x="8041174" y="4778597"/>
            <a:ext cx="598277" cy="170409"/>
            <a:chOff x="238125" y="1822850"/>
            <a:chExt cx="7080200" cy="2016675"/>
          </a:xfrm>
        </p:grpSpPr>
        <p:sp>
          <p:nvSpPr>
            <p:cNvPr id="2600" name="Google Shape;2600;p3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1" name="Google Shape;2601;p3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2" name="Google Shape;2602;p3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3" name="Google Shape;2603;p3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4" name="Google Shape;2604;p3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5" name="Google Shape;2605;p3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6" name="Google Shape;2606;p3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607" name="Google Shape;2607;p34"/>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w/sidebar">
  <p:cSld name="Title only w/sidebar">
    <p:spTree>
      <p:nvGrpSpPr>
        <p:cNvPr id="1" name="Shape 2608"/>
        <p:cNvGrpSpPr/>
        <p:nvPr/>
      </p:nvGrpSpPr>
      <p:grpSpPr>
        <a:xfrm>
          <a:off x="0" y="0"/>
          <a:ext cx="0" cy="0"/>
          <a:chOff x="0" y="0"/>
          <a:chExt cx="0" cy="0"/>
        </a:xfrm>
      </p:grpSpPr>
      <p:sp>
        <p:nvSpPr>
          <p:cNvPr id="2609" name="Google Shape;2609;p35"/>
          <p:cNvSpPr/>
          <p:nvPr/>
        </p:nvSpPr>
        <p:spPr>
          <a:xfrm>
            <a:off x="0" y="0"/>
            <a:ext cx="63990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0" name="Google Shape;2610;p35"/>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611" name="Google Shape;2611;p3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612" name="Google Shape;2612;p35"/>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13"/>
        <p:cNvGrpSpPr/>
        <p:nvPr/>
      </p:nvGrpSpPr>
      <p:grpSpPr>
        <a:xfrm>
          <a:off x="0" y="0"/>
          <a:ext cx="0" cy="0"/>
          <a:chOff x="0" y="0"/>
          <a:chExt cx="0" cy="0"/>
        </a:xfrm>
      </p:grpSpPr>
      <p:sp>
        <p:nvSpPr>
          <p:cNvPr id="2614" name="Google Shape;2614;p36"/>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2615" name="Google Shape;2615;p3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616" name="Google Shape;2616;p36"/>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grpSp>
        <p:nvGrpSpPr>
          <p:cNvPr id="2617" name="Google Shape;2617;p36"/>
          <p:cNvGrpSpPr/>
          <p:nvPr/>
        </p:nvGrpSpPr>
        <p:grpSpPr>
          <a:xfrm>
            <a:off x="8041174" y="4778597"/>
            <a:ext cx="598277" cy="170409"/>
            <a:chOff x="238125" y="1822850"/>
            <a:chExt cx="7080200" cy="2016675"/>
          </a:xfrm>
        </p:grpSpPr>
        <p:sp>
          <p:nvSpPr>
            <p:cNvPr id="2618" name="Google Shape;2618;p3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9" name="Google Shape;2619;p3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0" name="Google Shape;2620;p3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1" name="Google Shape;2621;p3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2" name="Google Shape;2622;p3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3" name="Google Shape;2623;p3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4" name="Google Shape;2624;p3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625" name="Google Shape;2625;p36"/>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26"/>
        <p:cNvGrpSpPr/>
        <p:nvPr/>
      </p:nvGrpSpPr>
      <p:grpSpPr>
        <a:xfrm>
          <a:off x="0" y="0"/>
          <a:ext cx="0" cy="0"/>
          <a:chOff x="0" y="0"/>
          <a:chExt cx="0" cy="0"/>
        </a:xfrm>
      </p:grpSpPr>
      <p:sp>
        <p:nvSpPr>
          <p:cNvPr id="2627" name="Google Shape;2627;p3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799"/>
            </a:lvl1pPr>
            <a:lvl2pPr lvl="1" algn="l" rtl="0">
              <a:lnSpc>
                <a:spcPct val="100000"/>
              </a:lnSpc>
              <a:spcBef>
                <a:spcPts val="0"/>
              </a:spcBef>
              <a:spcAft>
                <a:spcPts val="0"/>
              </a:spcAft>
              <a:buSzPts val="4800"/>
              <a:buNone/>
              <a:defRPr sz="4799"/>
            </a:lvl2pPr>
            <a:lvl3pPr lvl="2" algn="l" rtl="0">
              <a:lnSpc>
                <a:spcPct val="100000"/>
              </a:lnSpc>
              <a:spcBef>
                <a:spcPts val="0"/>
              </a:spcBef>
              <a:spcAft>
                <a:spcPts val="0"/>
              </a:spcAft>
              <a:buSzPts val="4800"/>
              <a:buNone/>
              <a:defRPr sz="4799"/>
            </a:lvl3pPr>
            <a:lvl4pPr lvl="3" algn="l" rtl="0">
              <a:lnSpc>
                <a:spcPct val="100000"/>
              </a:lnSpc>
              <a:spcBef>
                <a:spcPts val="0"/>
              </a:spcBef>
              <a:spcAft>
                <a:spcPts val="0"/>
              </a:spcAft>
              <a:buSzPts val="4800"/>
              <a:buNone/>
              <a:defRPr sz="4799"/>
            </a:lvl4pPr>
            <a:lvl5pPr lvl="4" algn="l" rtl="0">
              <a:lnSpc>
                <a:spcPct val="100000"/>
              </a:lnSpc>
              <a:spcBef>
                <a:spcPts val="0"/>
              </a:spcBef>
              <a:spcAft>
                <a:spcPts val="0"/>
              </a:spcAft>
              <a:buSzPts val="4800"/>
              <a:buNone/>
              <a:defRPr sz="4799"/>
            </a:lvl5pPr>
            <a:lvl6pPr lvl="5" algn="l" rtl="0">
              <a:lnSpc>
                <a:spcPct val="100000"/>
              </a:lnSpc>
              <a:spcBef>
                <a:spcPts val="0"/>
              </a:spcBef>
              <a:spcAft>
                <a:spcPts val="0"/>
              </a:spcAft>
              <a:buSzPts val="4800"/>
              <a:buNone/>
              <a:defRPr sz="4799"/>
            </a:lvl6pPr>
            <a:lvl7pPr lvl="6" algn="l" rtl="0">
              <a:lnSpc>
                <a:spcPct val="100000"/>
              </a:lnSpc>
              <a:spcBef>
                <a:spcPts val="0"/>
              </a:spcBef>
              <a:spcAft>
                <a:spcPts val="0"/>
              </a:spcAft>
              <a:buSzPts val="4800"/>
              <a:buNone/>
              <a:defRPr sz="4799"/>
            </a:lvl7pPr>
            <a:lvl8pPr lvl="7" algn="l" rtl="0">
              <a:lnSpc>
                <a:spcPct val="100000"/>
              </a:lnSpc>
              <a:spcBef>
                <a:spcPts val="0"/>
              </a:spcBef>
              <a:spcAft>
                <a:spcPts val="0"/>
              </a:spcAft>
              <a:buSzPts val="4800"/>
              <a:buNone/>
              <a:defRPr sz="4799"/>
            </a:lvl8pPr>
            <a:lvl9pPr lvl="8" algn="l" rtl="0">
              <a:lnSpc>
                <a:spcPct val="100000"/>
              </a:lnSpc>
              <a:spcBef>
                <a:spcPts val="0"/>
              </a:spcBef>
              <a:spcAft>
                <a:spcPts val="0"/>
              </a:spcAft>
              <a:buSzPts val="4800"/>
              <a:buNone/>
              <a:defRPr sz="4799"/>
            </a:lvl9pPr>
          </a:lstStyle>
          <a:p>
            <a:endParaRPr/>
          </a:p>
        </p:txBody>
      </p:sp>
      <p:sp>
        <p:nvSpPr>
          <p:cNvPr id="2628" name="Google Shape;2628;p37"/>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29"/>
        <p:cNvGrpSpPr/>
        <p:nvPr/>
      </p:nvGrpSpPr>
      <p:grpSpPr>
        <a:xfrm>
          <a:off x="0" y="0"/>
          <a:ext cx="0" cy="0"/>
          <a:chOff x="0" y="0"/>
          <a:chExt cx="0" cy="0"/>
        </a:xfrm>
      </p:grpSpPr>
      <p:sp>
        <p:nvSpPr>
          <p:cNvPr id="2630" name="Google Shape;2630;p38"/>
          <p:cNvSpPr/>
          <p:nvPr/>
        </p:nvSpPr>
        <p:spPr>
          <a:xfrm>
            <a:off x="4572000" y="-125"/>
            <a:ext cx="4572000" cy="5143500"/>
          </a:xfrm>
          <a:prstGeom prst="rect">
            <a:avLst/>
          </a:prstGeom>
          <a:solidFill>
            <a:schemeClr val="dk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1" name="Google Shape;2631;p38"/>
          <p:cNvSpPr txBox="1">
            <a:spLocks noGrp="1"/>
          </p:cNvSpPr>
          <p:nvPr>
            <p:ph type="title"/>
          </p:nvPr>
        </p:nvSpPr>
        <p:spPr>
          <a:xfrm>
            <a:off x="265501" y="1233175"/>
            <a:ext cx="4045200" cy="14823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3600"/>
              <a:buNone/>
              <a:defRPr sz="3599"/>
            </a:lvl1pPr>
            <a:lvl2pPr lvl="1" algn="l" rtl="0">
              <a:lnSpc>
                <a:spcPct val="100000"/>
              </a:lnSpc>
              <a:spcBef>
                <a:spcPts val="0"/>
              </a:spcBef>
              <a:spcAft>
                <a:spcPts val="0"/>
              </a:spcAft>
              <a:buSzPts val="3600"/>
              <a:buNone/>
              <a:defRPr sz="3599"/>
            </a:lvl2pPr>
            <a:lvl3pPr lvl="2" algn="l" rtl="0">
              <a:lnSpc>
                <a:spcPct val="100000"/>
              </a:lnSpc>
              <a:spcBef>
                <a:spcPts val="0"/>
              </a:spcBef>
              <a:spcAft>
                <a:spcPts val="0"/>
              </a:spcAft>
              <a:buSzPts val="3600"/>
              <a:buNone/>
              <a:defRPr sz="3599"/>
            </a:lvl3pPr>
            <a:lvl4pPr lvl="3" algn="l" rtl="0">
              <a:lnSpc>
                <a:spcPct val="100000"/>
              </a:lnSpc>
              <a:spcBef>
                <a:spcPts val="0"/>
              </a:spcBef>
              <a:spcAft>
                <a:spcPts val="0"/>
              </a:spcAft>
              <a:buSzPts val="3600"/>
              <a:buNone/>
              <a:defRPr sz="3599"/>
            </a:lvl4pPr>
            <a:lvl5pPr lvl="4" algn="l" rtl="0">
              <a:lnSpc>
                <a:spcPct val="100000"/>
              </a:lnSpc>
              <a:spcBef>
                <a:spcPts val="0"/>
              </a:spcBef>
              <a:spcAft>
                <a:spcPts val="0"/>
              </a:spcAft>
              <a:buSzPts val="3600"/>
              <a:buNone/>
              <a:defRPr sz="3599"/>
            </a:lvl5pPr>
            <a:lvl6pPr lvl="5" algn="l" rtl="0">
              <a:lnSpc>
                <a:spcPct val="100000"/>
              </a:lnSpc>
              <a:spcBef>
                <a:spcPts val="0"/>
              </a:spcBef>
              <a:spcAft>
                <a:spcPts val="0"/>
              </a:spcAft>
              <a:buSzPts val="3600"/>
              <a:buNone/>
              <a:defRPr sz="3599"/>
            </a:lvl6pPr>
            <a:lvl7pPr lvl="6" algn="l" rtl="0">
              <a:lnSpc>
                <a:spcPct val="100000"/>
              </a:lnSpc>
              <a:spcBef>
                <a:spcPts val="0"/>
              </a:spcBef>
              <a:spcAft>
                <a:spcPts val="0"/>
              </a:spcAft>
              <a:buSzPts val="3600"/>
              <a:buNone/>
              <a:defRPr sz="3599"/>
            </a:lvl7pPr>
            <a:lvl8pPr lvl="7" algn="l" rtl="0">
              <a:lnSpc>
                <a:spcPct val="100000"/>
              </a:lnSpc>
              <a:spcBef>
                <a:spcPts val="0"/>
              </a:spcBef>
              <a:spcAft>
                <a:spcPts val="0"/>
              </a:spcAft>
              <a:buSzPts val="3600"/>
              <a:buNone/>
              <a:defRPr sz="3599"/>
            </a:lvl8pPr>
            <a:lvl9pPr lvl="8" algn="l" rtl="0">
              <a:lnSpc>
                <a:spcPct val="100000"/>
              </a:lnSpc>
              <a:spcBef>
                <a:spcPts val="0"/>
              </a:spcBef>
              <a:spcAft>
                <a:spcPts val="0"/>
              </a:spcAft>
              <a:buSzPts val="3600"/>
              <a:buNone/>
              <a:defRPr sz="3599"/>
            </a:lvl9pPr>
          </a:lstStyle>
          <a:p>
            <a:endParaRPr/>
          </a:p>
        </p:txBody>
      </p:sp>
      <p:sp>
        <p:nvSpPr>
          <p:cNvPr id="2632" name="Google Shape;2632;p38"/>
          <p:cNvSpPr txBox="1">
            <a:spLocks noGrp="1"/>
          </p:cNvSpPr>
          <p:nvPr>
            <p:ph type="subTitle" idx="1"/>
          </p:nvPr>
        </p:nvSpPr>
        <p:spPr>
          <a:xfrm>
            <a:off x="265501" y="2803075"/>
            <a:ext cx="4045200" cy="12351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dk2"/>
              </a:buClr>
              <a:buSzPts val="1600"/>
              <a:buNone/>
              <a:defRPr>
                <a:solidFill>
                  <a:schemeClr val="dk2"/>
                </a:solidFill>
              </a:defRPr>
            </a:lvl1pPr>
            <a:lvl2pPr lvl="1" algn="l" rtl="0">
              <a:lnSpc>
                <a:spcPct val="100000"/>
              </a:lnSpc>
              <a:spcBef>
                <a:spcPts val="0"/>
              </a:spcBef>
              <a:spcAft>
                <a:spcPts val="0"/>
              </a:spcAft>
              <a:buClr>
                <a:schemeClr val="dk2"/>
              </a:buClr>
              <a:buSzPts val="1800"/>
              <a:buNone/>
              <a:defRPr sz="1799">
                <a:solidFill>
                  <a:schemeClr val="dk2"/>
                </a:solidFill>
              </a:defRPr>
            </a:lvl2pPr>
            <a:lvl3pPr lvl="2" algn="l" rtl="0">
              <a:lnSpc>
                <a:spcPct val="100000"/>
              </a:lnSpc>
              <a:spcBef>
                <a:spcPts val="0"/>
              </a:spcBef>
              <a:spcAft>
                <a:spcPts val="0"/>
              </a:spcAft>
              <a:buClr>
                <a:schemeClr val="dk2"/>
              </a:buClr>
              <a:buSzPts val="1800"/>
              <a:buNone/>
              <a:defRPr sz="1799">
                <a:solidFill>
                  <a:schemeClr val="dk2"/>
                </a:solidFill>
              </a:defRPr>
            </a:lvl3pPr>
            <a:lvl4pPr lvl="3" algn="l" rtl="0">
              <a:lnSpc>
                <a:spcPct val="100000"/>
              </a:lnSpc>
              <a:spcBef>
                <a:spcPts val="0"/>
              </a:spcBef>
              <a:spcAft>
                <a:spcPts val="0"/>
              </a:spcAft>
              <a:buClr>
                <a:schemeClr val="dk2"/>
              </a:buClr>
              <a:buSzPts val="1800"/>
              <a:buNone/>
              <a:defRPr sz="1799">
                <a:solidFill>
                  <a:schemeClr val="dk2"/>
                </a:solidFill>
              </a:defRPr>
            </a:lvl4pPr>
            <a:lvl5pPr lvl="4" algn="l" rtl="0">
              <a:lnSpc>
                <a:spcPct val="100000"/>
              </a:lnSpc>
              <a:spcBef>
                <a:spcPts val="0"/>
              </a:spcBef>
              <a:spcAft>
                <a:spcPts val="0"/>
              </a:spcAft>
              <a:buClr>
                <a:schemeClr val="dk2"/>
              </a:buClr>
              <a:buSzPts val="1800"/>
              <a:buNone/>
              <a:defRPr sz="1799">
                <a:solidFill>
                  <a:schemeClr val="dk2"/>
                </a:solidFill>
              </a:defRPr>
            </a:lvl5pPr>
            <a:lvl6pPr lvl="5" algn="l" rtl="0">
              <a:lnSpc>
                <a:spcPct val="100000"/>
              </a:lnSpc>
              <a:spcBef>
                <a:spcPts val="0"/>
              </a:spcBef>
              <a:spcAft>
                <a:spcPts val="0"/>
              </a:spcAft>
              <a:buClr>
                <a:schemeClr val="dk2"/>
              </a:buClr>
              <a:buSzPts val="1800"/>
              <a:buNone/>
              <a:defRPr sz="1799">
                <a:solidFill>
                  <a:schemeClr val="dk2"/>
                </a:solidFill>
              </a:defRPr>
            </a:lvl6pPr>
            <a:lvl7pPr lvl="6" algn="l" rtl="0">
              <a:lnSpc>
                <a:spcPct val="100000"/>
              </a:lnSpc>
              <a:spcBef>
                <a:spcPts val="0"/>
              </a:spcBef>
              <a:spcAft>
                <a:spcPts val="0"/>
              </a:spcAft>
              <a:buClr>
                <a:schemeClr val="dk2"/>
              </a:buClr>
              <a:buSzPts val="1800"/>
              <a:buNone/>
              <a:defRPr sz="1799">
                <a:solidFill>
                  <a:schemeClr val="dk2"/>
                </a:solidFill>
              </a:defRPr>
            </a:lvl7pPr>
            <a:lvl8pPr lvl="7" algn="l" rtl="0">
              <a:lnSpc>
                <a:spcPct val="100000"/>
              </a:lnSpc>
              <a:spcBef>
                <a:spcPts val="0"/>
              </a:spcBef>
              <a:spcAft>
                <a:spcPts val="0"/>
              </a:spcAft>
              <a:buClr>
                <a:schemeClr val="dk2"/>
              </a:buClr>
              <a:buSzPts val="1800"/>
              <a:buNone/>
              <a:defRPr sz="1799">
                <a:solidFill>
                  <a:schemeClr val="dk2"/>
                </a:solidFill>
              </a:defRPr>
            </a:lvl8pPr>
            <a:lvl9pPr lvl="8" algn="l" rtl="0">
              <a:lnSpc>
                <a:spcPct val="100000"/>
              </a:lnSpc>
              <a:spcBef>
                <a:spcPts val="0"/>
              </a:spcBef>
              <a:spcAft>
                <a:spcPts val="0"/>
              </a:spcAft>
              <a:buClr>
                <a:schemeClr val="dk2"/>
              </a:buClr>
              <a:buSzPts val="1800"/>
              <a:buNone/>
              <a:defRPr sz="1799">
                <a:solidFill>
                  <a:schemeClr val="dk2"/>
                </a:solidFill>
              </a:defRPr>
            </a:lvl9pPr>
          </a:lstStyle>
          <a:p>
            <a:endParaRPr/>
          </a:p>
        </p:txBody>
      </p:sp>
      <p:sp>
        <p:nvSpPr>
          <p:cNvPr id="2633" name="Google Shape;2633;p38"/>
          <p:cNvSpPr txBox="1">
            <a:spLocks noGrp="1"/>
          </p:cNvSpPr>
          <p:nvPr>
            <p:ph type="body" idx="2"/>
          </p:nvPr>
        </p:nvSpPr>
        <p:spPr>
          <a:xfrm>
            <a:off x="4939500" y="724076"/>
            <a:ext cx="3837000" cy="3695100"/>
          </a:xfrm>
          <a:prstGeom prst="rect">
            <a:avLst/>
          </a:prstGeom>
          <a:noFill/>
          <a:ln>
            <a:noFill/>
          </a:ln>
        </p:spPr>
        <p:txBody>
          <a:bodyPr spcFirstLastPara="1" wrap="square" lIns="91425" tIns="91425" rIns="91425" bIns="91425" anchor="ctr" anchorCtr="0">
            <a:normAutofit/>
          </a:bodyPr>
          <a:lstStyle>
            <a:lvl1pPr marL="457200" lvl="0" indent="-330200" algn="l" rtl="0">
              <a:lnSpc>
                <a:spcPct val="115000"/>
              </a:lnSpc>
              <a:spcBef>
                <a:spcPts val="0"/>
              </a:spcBef>
              <a:spcAft>
                <a:spcPts val="0"/>
              </a:spcAft>
              <a:buSzPts val="1600"/>
              <a:buChar char="●"/>
              <a:defRPr>
                <a:solidFill>
                  <a:schemeClr val="lt1"/>
                </a:solidFill>
              </a:defRPr>
            </a:lvl1pPr>
            <a:lvl2pPr marL="914400" lvl="1" indent="-317500" algn="l" rtl="0">
              <a:lnSpc>
                <a:spcPct val="115000"/>
              </a:lnSpc>
              <a:spcBef>
                <a:spcPts val="0"/>
              </a:spcBef>
              <a:spcAft>
                <a:spcPts val="0"/>
              </a:spcAft>
              <a:buClr>
                <a:schemeClr val="lt1"/>
              </a:buClr>
              <a:buSzPts val="1400"/>
              <a:buChar char="○"/>
              <a:defRPr>
                <a:solidFill>
                  <a:schemeClr val="lt1"/>
                </a:solidFill>
              </a:defRPr>
            </a:lvl2pPr>
            <a:lvl3pPr marL="1371600" lvl="2" indent="-304800" algn="l" rtl="0">
              <a:lnSpc>
                <a:spcPct val="115000"/>
              </a:lnSpc>
              <a:spcBef>
                <a:spcPts val="0"/>
              </a:spcBef>
              <a:spcAft>
                <a:spcPts val="0"/>
              </a:spcAft>
              <a:buClr>
                <a:schemeClr val="lt2"/>
              </a:buClr>
              <a:buSzPts val="1200"/>
              <a:buChar char="■"/>
              <a:defRPr>
                <a:solidFill>
                  <a:schemeClr val="lt1"/>
                </a:solidFill>
              </a:defRPr>
            </a:lvl3pPr>
            <a:lvl4pPr marL="1828800" lvl="3" indent="-304800" algn="l" rtl="0">
              <a:lnSpc>
                <a:spcPct val="115000"/>
              </a:lnSpc>
              <a:spcBef>
                <a:spcPts val="0"/>
              </a:spcBef>
              <a:spcAft>
                <a:spcPts val="0"/>
              </a:spcAft>
              <a:buClr>
                <a:schemeClr val="lt2"/>
              </a:buClr>
              <a:buSzPts val="1200"/>
              <a:buChar char="●"/>
              <a:defRPr>
                <a:solidFill>
                  <a:schemeClr val="lt1"/>
                </a:solidFill>
              </a:defRPr>
            </a:lvl4pPr>
            <a:lvl5pPr marL="2286000" lvl="4" indent="-292100" algn="l" rtl="0">
              <a:lnSpc>
                <a:spcPct val="115000"/>
              </a:lnSpc>
              <a:spcBef>
                <a:spcPts val="0"/>
              </a:spcBef>
              <a:spcAft>
                <a:spcPts val="0"/>
              </a:spcAft>
              <a:buClr>
                <a:schemeClr val="lt2"/>
              </a:buClr>
              <a:buSzPts val="1000"/>
              <a:buChar char="○"/>
              <a:defRPr>
                <a:solidFill>
                  <a:schemeClr val="lt1"/>
                </a:solidFill>
              </a:defRPr>
            </a:lvl5pPr>
            <a:lvl6pPr marL="2743200" lvl="5" indent="-292100" algn="l" rtl="0">
              <a:lnSpc>
                <a:spcPct val="115000"/>
              </a:lnSpc>
              <a:spcBef>
                <a:spcPts val="0"/>
              </a:spcBef>
              <a:spcAft>
                <a:spcPts val="0"/>
              </a:spcAft>
              <a:buClr>
                <a:schemeClr val="lt2"/>
              </a:buClr>
              <a:buSzPts val="1000"/>
              <a:buChar char="■"/>
              <a:defRPr>
                <a:solidFill>
                  <a:schemeClr val="lt1"/>
                </a:solidFill>
              </a:defRPr>
            </a:lvl6pPr>
            <a:lvl7pPr marL="3200400" lvl="6" indent="-292100" algn="l" rtl="0">
              <a:lnSpc>
                <a:spcPct val="115000"/>
              </a:lnSpc>
              <a:spcBef>
                <a:spcPts val="0"/>
              </a:spcBef>
              <a:spcAft>
                <a:spcPts val="0"/>
              </a:spcAft>
              <a:buClr>
                <a:schemeClr val="lt2"/>
              </a:buClr>
              <a:buSzPts val="1000"/>
              <a:buChar char="●"/>
              <a:defRPr>
                <a:solidFill>
                  <a:schemeClr val="lt1"/>
                </a:solidFill>
              </a:defRPr>
            </a:lvl7pPr>
            <a:lvl8pPr marL="3657600" lvl="7" indent="-285750" algn="l" rtl="0">
              <a:lnSpc>
                <a:spcPct val="115000"/>
              </a:lnSpc>
              <a:spcBef>
                <a:spcPts val="0"/>
              </a:spcBef>
              <a:spcAft>
                <a:spcPts val="0"/>
              </a:spcAft>
              <a:buClr>
                <a:schemeClr val="lt2"/>
              </a:buClr>
              <a:buSzPts val="900"/>
              <a:buChar char="○"/>
              <a:defRPr>
                <a:solidFill>
                  <a:schemeClr val="lt1"/>
                </a:solidFill>
              </a:defRPr>
            </a:lvl8pPr>
            <a:lvl9pPr marL="4114800" lvl="8" indent="-285750" algn="l" rtl="0">
              <a:lnSpc>
                <a:spcPct val="115000"/>
              </a:lnSpc>
              <a:spcBef>
                <a:spcPts val="0"/>
              </a:spcBef>
              <a:spcAft>
                <a:spcPts val="0"/>
              </a:spcAft>
              <a:buClr>
                <a:schemeClr val="lt2"/>
              </a:buClr>
              <a:buSzPts val="900"/>
              <a:buChar char="■"/>
              <a:defRPr>
                <a:solidFill>
                  <a:schemeClr val="lt1"/>
                </a:solidFill>
              </a:defRPr>
            </a:lvl9pPr>
          </a:lstStyle>
          <a:p>
            <a:endParaRPr/>
          </a:p>
        </p:txBody>
      </p:sp>
      <p:sp>
        <p:nvSpPr>
          <p:cNvPr id="2634" name="Google Shape;2634;p3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635" name="Google Shape;2635;p38"/>
          <p:cNvGrpSpPr/>
          <p:nvPr/>
        </p:nvGrpSpPr>
        <p:grpSpPr>
          <a:xfrm>
            <a:off x="8041174" y="4778597"/>
            <a:ext cx="598277" cy="170409"/>
            <a:chOff x="238125" y="1822850"/>
            <a:chExt cx="7080200" cy="2016675"/>
          </a:xfrm>
        </p:grpSpPr>
        <p:sp>
          <p:nvSpPr>
            <p:cNvPr id="2636" name="Google Shape;2636;p3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7" name="Google Shape;2637;p3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8" name="Google Shape;2638;p3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9" name="Google Shape;2639;p3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0" name="Google Shape;2640;p3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1" name="Google Shape;2641;p3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2" name="Google Shape;2642;p3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643" name="Google Shape;2643;p38"/>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2644"/>
        <p:cNvGrpSpPr/>
        <p:nvPr/>
      </p:nvGrpSpPr>
      <p:grpSpPr>
        <a:xfrm>
          <a:off x="0" y="0"/>
          <a:ext cx="0" cy="0"/>
          <a:chOff x="0" y="0"/>
          <a:chExt cx="0" cy="0"/>
        </a:xfrm>
      </p:grpSpPr>
      <p:sp>
        <p:nvSpPr>
          <p:cNvPr id="2645" name="Google Shape;2645;p3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646" name="Google Shape;2646;p39"/>
          <p:cNvSpPr txBox="1"/>
          <p:nvPr/>
        </p:nvSpPr>
        <p:spPr>
          <a:xfrm>
            <a:off x="475268" y="463837"/>
            <a:ext cx="7749300" cy="4173000"/>
          </a:xfrm>
          <a:prstGeom prst="rect">
            <a:avLst/>
          </a:prstGeom>
          <a:noFill/>
          <a:ln>
            <a:noFill/>
          </a:ln>
        </p:spPr>
        <p:txBody>
          <a:bodyPr spcFirstLastPara="1" wrap="square" lIns="91400" tIns="91400" rIns="91400" bIns="91400" anchor="t" anchorCtr="0">
            <a:spAutoFit/>
          </a:bodyPr>
          <a:lstStyle/>
          <a:p>
            <a:pPr marL="0" marR="0" lvl="0" indent="0" algn="l" rtl="0">
              <a:lnSpc>
                <a:spcPct val="90000"/>
              </a:lnSpc>
              <a:spcBef>
                <a:spcPts val="0"/>
              </a:spcBef>
              <a:spcAft>
                <a:spcPts val="0"/>
              </a:spcAft>
              <a:buClr>
                <a:srgbClr val="000000"/>
              </a:buClr>
              <a:buSzPts val="3199"/>
              <a:buFont typeface="Arial"/>
              <a:buNone/>
            </a:pPr>
            <a:r>
              <a:rPr lang="en" sz="3199" b="0" i="0" u="none" strike="noStrike" cap="none">
                <a:solidFill>
                  <a:schemeClr val="lt1"/>
                </a:solidFill>
                <a:latin typeface="Inter ExtraBold"/>
                <a:ea typeface="Inter ExtraBold"/>
                <a:cs typeface="Inter ExtraBold"/>
                <a:sym typeface="Inter ExtraBold"/>
              </a:rPr>
              <a:t>Simplify </a:t>
            </a:r>
            <a:r>
              <a:rPr lang="en" sz="3199" b="0" i="0" u="none" strike="noStrike" cap="none">
                <a:solidFill>
                  <a:schemeClr val="accent3"/>
                </a:solidFill>
                <a:latin typeface="Inter ExtraBold"/>
                <a:ea typeface="Inter ExtraBold"/>
                <a:cs typeface="Inter ExtraBold"/>
                <a:sym typeface="Inter ExtraBold"/>
              </a:rPr>
              <a:t>your headaches </a:t>
            </a:r>
            <a:r>
              <a:rPr lang="en" sz="3199"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199"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199" b="0" i="0" u="none" strike="noStrike" cap="none">
                <a:solidFill>
                  <a:schemeClr val="accent3"/>
                </a:solidFill>
                <a:latin typeface="Inter ExtraBold"/>
                <a:ea typeface="Inter ExtraBold"/>
                <a:cs typeface="Inter ExtraBold"/>
                <a:sym typeface="Inter ExtraBold"/>
              </a:rPr>
              <a:t> </a:t>
            </a:r>
            <a:r>
              <a:rPr lang="en" sz="3199"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199"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199" b="0" i="0" u="none" strike="noStrike" cap="none">
                <a:solidFill>
                  <a:schemeClr val="lt1"/>
                </a:solidFill>
                <a:latin typeface="Inter ExtraBold"/>
                <a:ea typeface="Inter ExtraBold"/>
                <a:cs typeface="Inter ExtraBold"/>
                <a:sym typeface="Inter ExtraBold"/>
              </a:rPr>
              <a:t>your business.</a:t>
            </a:r>
            <a:endParaRPr sz="3199" b="0" i="0" u="none" strike="noStrike" cap="none">
              <a:solidFill>
                <a:schemeClr val="lt1"/>
              </a:solidFill>
              <a:latin typeface="Inter ExtraBold"/>
              <a:ea typeface="Inter ExtraBold"/>
              <a:cs typeface="Inter ExtraBold"/>
              <a:sym typeface="Inter ExtraBold"/>
            </a:endParaRPr>
          </a:p>
        </p:txBody>
      </p:sp>
      <p:grpSp>
        <p:nvGrpSpPr>
          <p:cNvPr id="2647" name="Google Shape;2647;p39"/>
          <p:cNvGrpSpPr/>
          <p:nvPr/>
        </p:nvGrpSpPr>
        <p:grpSpPr>
          <a:xfrm>
            <a:off x="8041174" y="4778597"/>
            <a:ext cx="598277" cy="170409"/>
            <a:chOff x="238125" y="1822850"/>
            <a:chExt cx="7080200" cy="2016675"/>
          </a:xfrm>
        </p:grpSpPr>
        <p:sp>
          <p:nvSpPr>
            <p:cNvPr id="2648" name="Google Shape;2648;p3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9" name="Google Shape;2649;p3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0" name="Google Shape;2650;p3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1" name="Google Shape;2651;p3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2" name="Google Shape;2652;p3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3" name="Google Shape;2653;p3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4" name="Google Shape;2654;p3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655" name="Google Shape;2655;p39"/>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56"/>
        <p:cNvGrpSpPr/>
        <p:nvPr/>
      </p:nvGrpSpPr>
      <p:grpSpPr>
        <a:xfrm>
          <a:off x="0" y="0"/>
          <a:ext cx="0" cy="0"/>
          <a:chOff x="0" y="0"/>
          <a:chExt cx="0" cy="0"/>
        </a:xfrm>
      </p:grpSpPr>
      <p:sp>
        <p:nvSpPr>
          <p:cNvPr id="2657" name="Google Shape;2657;p4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dk1"/>
        </a:solidFill>
        <a:effectLst/>
      </p:bgPr>
    </p:bg>
    <p:spTree>
      <p:nvGrpSpPr>
        <p:cNvPr id="1" name="Shape 2658"/>
        <p:cNvGrpSpPr/>
        <p:nvPr/>
      </p:nvGrpSpPr>
      <p:grpSpPr>
        <a:xfrm>
          <a:off x="0" y="0"/>
          <a:ext cx="0" cy="0"/>
          <a:chOff x="0" y="0"/>
          <a:chExt cx="0" cy="0"/>
        </a:xfrm>
      </p:grpSpPr>
      <p:grpSp>
        <p:nvGrpSpPr>
          <p:cNvPr id="2659" name="Google Shape;2659;p41"/>
          <p:cNvGrpSpPr/>
          <p:nvPr/>
        </p:nvGrpSpPr>
        <p:grpSpPr>
          <a:xfrm>
            <a:off x="3689203" y="6"/>
            <a:ext cx="3697033" cy="5143642"/>
            <a:chOff x="1926275" y="238125"/>
            <a:chExt cx="3765950" cy="5239525"/>
          </a:xfrm>
        </p:grpSpPr>
        <p:sp>
          <p:nvSpPr>
            <p:cNvPr id="2660" name="Google Shape;2660;p4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1" name="Google Shape;2661;p4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2" name="Google Shape;2662;p4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3" name="Google Shape;2663;p4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4" name="Google Shape;2664;p4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5" name="Google Shape;2665;p4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6" name="Google Shape;2666;p4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7" name="Google Shape;2667;p4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8" name="Google Shape;2668;p4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9" name="Google Shape;2669;p4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0" name="Google Shape;2670;p4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1" name="Google Shape;2671;p4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2" name="Google Shape;2672;p4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3" name="Google Shape;2673;p4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4" name="Google Shape;2674;p4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5" name="Google Shape;2675;p4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6" name="Google Shape;2676;p4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7" name="Google Shape;2677;p4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8" name="Google Shape;2678;p4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9" name="Google Shape;2679;p4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0" name="Google Shape;2680;p4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1" name="Google Shape;2681;p4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2" name="Google Shape;2682;p4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3" name="Google Shape;2683;p4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4" name="Google Shape;2684;p4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5" name="Google Shape;2685;p4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6" name="Google Shape;2686;p4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7" name="Google Shape;2687;p4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8" name="Google Shape;2688;p4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9" name="Google Shape;2689;p4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0" name="Google Shape;2690;p4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1" name="Google Shape;2691;p4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2" name="Google Shape;2692;p4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3" name="Google Shape;2693;p4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4" name="Google Shape;2694;p4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5" name="Google Shape;2695;p4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6" name="Google Shape;2696;p4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7" name="Google Shape;2697;p4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8" name="Google Shape;2698;p4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9" name="Google Shape;2699;p4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0" name="Google Shape;2700;p4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1" name="Google Shape;2701;p4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2" name="Google Shape;2702;p4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3" name="Google Shape;2703;p4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4" name="Google Shape;2704;p4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5" name="Google Shape;2705;p4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6" name="Google Shape;2706;p4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7" name="Google Shape;2707;p4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8" name="Google Shape;2708;p4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9" name="Google Shape;2709;p4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0" name="Google Shape;2710;p4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1" name="Google Shape;2711;p4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2" name="Google Shape;2712;p4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3" name="Google Shape;2713;p4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4" name="Google Shape;2714;p4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5" name="Google Shape;2715;p4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6" name="Google Shape;2716;p4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7" name="Google Shape;2717;p4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8" name="Google Shape;2718;p4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9" name="Google Shape;2719;p4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720" name="Google Shape;2720;p41"/>
          <p:cNvSpPr/>
          <p:nvPr/>
        </p:nvSpPr>
        <p:spPr>
          <a:xfrm>
            <a:off x="0" y="0"/>
            <a:ext cx="5743500" cy="5143500"/>
          </a:xfrm>
          <a:prstGeom prst="homePlate">
            <a:avLst>
              <a:gd name="adj" fmla="val 39813"/>
            </a:avLst>
          </a:prstGeom>
          <a:solidFill>
            <a:srgbClr val="253746"/>
          </a:solidFill>
          <a:ln>
            <a:noFill/>
          </a:ln>
          <a:effectLst>
            <a:outerShdw blurRad="228600" dist="38100" dir="10800000" algn="bl" rotWithShape="0">
              <a:srgbClr val="000000">
                <a:alpha val="34510"/>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1" name="Google Shape;2721;p41"/>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rgbClr val="253746"/>
          </a:solidFill>
          <a:ln>
            <a:noFill/>
          </a:ln>
          <a:effectLst>
            <a:outerShdw blurRad="228600" dist="38100" dir="10800000" algn="bl" rotWithShape="0">
              <a:srgbClr val="000000">
                <a:alpha val="34510"/>
              </a:srgbClr>
            </a:outerShdw>
          </a:effectLst>
        </p:spPr>
        <p:txBody>
          <a:bodyPr/>
          <a:lstStyle/>
          <a:p>
            <a:endParaRPr lang="en-US"/>
          </a:p>
        </p:txBody>
      </p:sp>
      <p:sp>
        <p:nvSpPr>
          <p:cNvPr id="2722" name="Google Shape;2722;p41"/>
          <p:cNvSpPr txBox="1"/>
          <p:nvPr/>
        </p:nvSpPr>
        <p:spPr>
          <a:xfrm>
            <a:off x="340275" y="951651"/>
            <a:ext cx="3804900" cy="854400"/>
          </a:xfrm>
          <a:prstGeom prst="rect">
            <a:avLst/>
          </a:prstGeom>
          <a:noFill/>
          <a:ln>
            <a:noFill/>
          </a:ln>
        </p:spPr>
        <p:txBody>
          <a:bodyPr spcFirstLastPara="1" wrap="square" lIns="91400" tIns="91400" rIns="91400" bIns="91400" anchor="t" anchorCtr="0">
            <a:noAutofit/>
          </a:bodyPr>
          <a:lstStyle/>
          <a:p>
            <a:pPr marL="0" marR="0" lvl="0" indent="0" algn="l" rtl="0">
              <a:lnSpc>
                <a:spcPct val="100000"/>
              </a:lnSpc>
              <a:spcBef>
                <a:spcPts val="0"/>
              </a:spcBef>
              <a:spcAft>
                <a:spcPts val="0"/>
              </a:spcAft>
              <a:buClr>
                <a:srgbClr val="000000"/>
              </a:buClr>
              <a:buSzPts val="2199"/>
              <a:buFont typeface="Arial"/>
              <a:buNone/>
            </a:pPr>
            <a:r>
              <a:rPr lang="en" sz="2199" b="0" i="0" u="none" strike="noStrike" cap="none">
                <a:solidFill>
                  <a:srgbClr val="FFFFFF"/>
                </a:solidFill>
                <a:latin typeface="Inter ExtraBold"/>
                <a:ea typeface="Inter ExtraBold"/>
                <a:cs typeface="Inter ExtraBold"/>
                <a:sym typeface="Inter ExtraBold"/>
              </a:rPr>
              <a:t>Simplify the business </a:t>
            </a:r>
            <a:br>
              <a:rPr lang="en" sz="2199" b="0" i="0" u="none" strike="noStrike" cap="none">
                <a:solidFill>
                  <a:srgbClr val="FFFFFF"/>
                </a:solidFill>
                <a:latin typeface="Inter ExtraBold"/>
                <a:ea typeface="Inter ExtraBold"/>
                <a:cs typeface="Inter ExtraBold"/>
                <a:sym typeface="Inter ExtraBold"/>
              </a:rPr>
            </a:br>
            <a:r>
              <a:rPr lang="en" sz="2199" b="0" i="0" u="none" strike="noStrike" cap="none">
                <a:solidFill>
                  <a:srgbClr val="FFFFFF"/>
                </a:solidFill>
                <a:latin typeface="Inter ExtraBold"/>
                <a:ea typeface="Inter ExtraBold"/>
                <a:cs typeface="Inter ExtraBold"/>
                <a:sym typeface="Inter ExtraBold"/>
              </a:rPr>
              <a:t>of running your business.</a:t>
            </a:r>
            <a:endParaRPr sz="2199" b="0" i="0" u="none" strike="noStrike" cap="none">
              <a:solidFill>
                <a:srgbClr val="FFFFFF"/>
              </a:solidFill>
              <a:latin typeface="Inter ExtraBold"/>
              <a:ea typeface="Inter ExtraBold"/>
              <a:cs typeface="Inter ExtraBold"/>
              <a:sym typeface="Inter ExtraBold"/>
            </a:endParaRPr>
          </a:p>
        </p:txBody>
      </p:sp>
      <p:grpSp>
        <p:nvGrpSpPr>
          <p:cNvPr id="2723" name="Google Shape;2723;p41"/>
          <p:cNvGrpSpPr/>
          <p:nvPr/>
        </p:nvGrpSpPr>
        <p:grpSpPr>
          <a:xfrm>
            <a:off x="7612256" y="4190288"/>
            <a:ext cx="1219210" cy="347271"/>
            <a:chOff x="238125" y="1822850"/>
            <a:chExt cx="7080200" cy="2016675"/>
          </a:xfrm>
        </p:grpSpPr>
        <p:sp>
          <p:nvSpPr>
            <p:cNvPr id="2724" name="Google Shape;2724;p4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5" name="Google Shape;2725;p4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6" name="Google Shape;2726;p4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7" name="Google Shape;2727;p4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8" name="Google Shape;2728;p4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9" name="Google Shape;2729;p4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0" name="Google Shape;2730;p4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731" name="Google Shape;2731;p41"/>
          <p:cNvSpPr txBox="1"/>
          <p:nvPr/>
        </p:nvSpPr>
        <p:spPr>
          <a:xfrm>
            <a:off x="7653845" y="4665341"/>
            <a:ext cx="1257300" cy="292500"/>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©2022, WEX Inc.</a:t>
            </a:r>
            <a:endParaRPr sz="700" b="0" i="0" u="none" strike="noStrike" cap="none">
              <a:solidFill>
                <a:schemeClr val="dk2"/>
              </a:solidFill>
              <a:latin typeface="Inter Medium"/>
              <a:ea typeface="Inter Medium"/>
              <a:cs typeface="Inter Medium"/>
              <a:sym typeface="Inter Medium"/>
            </a:endParaRPr>
          </a:p>
        </p:txBody>
      </p:sp>
      <p:sp>
        <p:nvSpPr>
          <p:cNvPr id="2732" name="Google Shape;2732;p41"/>
          <p:cNvSpPr txBox="1"/>
          <p:nvPr/>
        </p:nvSpPr>
        <p:spPr>
          <a:xfrm>
            <a:off x="340275"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losing slide w/logo_white">
  <p:cSld name="Closing slide w/logo_white">
    <p:bg>
      <p:bgPr>
        <a:solidFill>
          <a:schemeClr val="dk1"/>
        </a:solidFill>
        <a:effectLst/>
      </p:bgPr>
    </p:bg>
    <p:spTree>
      <p:nvGrpSpPr>
        <p:cNvPr id="1" name="Shape 2733"/>
        <p:cNvGrpSpPr/>
        <p:nvPr/>
      </p:nvGrpSpPr>
      <p:grpSpPr>
        <a:xfrm>
          <a:off x="0" y="0"/>
          <a:ext cx="0" cy="0"/>
          <a:chOff x="0" y="0"/>
          <a:chExt cx="0" cy="0"/>
        </a:xfrm>
      </p:grpSpPr>
      <p:grpSp>
        <p:nvGrpSpPr>
          <p:cNvPr id="2734" name="Google Shape;2734;p42"/>
          <p:cNvGrpSpPr/>
          <p:nvPr/>
        </p:nvGrpSpPr>
        <p:grpSpPr>
          <a:xfrm>
            <a:off x="3698728" y="6"/>
            <a:ext cx="3697033" cy="5143642"/>
            <a:chOff x="1926275" y="238125"/>
            <a:chExt cx="3765950" cy="5239525"/>
          </a:xfrm>
        </p:grpSpPr>
        <p:sp>
          <p:nvSpPr>
            <p:cNvPr id="2735" name="Google Shape;2735;p42"/>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6" name="Google Shape;2736;p42"/>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7" name="Google Shape;2737;p42"/>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8" name="Google Shape;2738;p42"/>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9" name="Google Shape;2739;p42"/>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0" name="Google Shape;2740;p42"/>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1" name="Google Shape;2741;p42"/>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2" name="Google Shape;2742;p42"/>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3" name="Google Shape;2743;p42"/>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4" name="Google Shape;2744;p42"/>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5" name="Google Shape;2745;p42"/>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6" name="Google Shape;2746;p42"/>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7" name="Google Shape;2747;p42"/>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8" name="Google Shape;2748;p42"/>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9" name="Google Shape;2749;p42"/>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0" name="Google Shape;2750;p42"/>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1" name="Google Shape;2751;p42"/>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2" name="Google Shape;2752;p42"/>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3" name="Google Shape;2753;p42"/>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4" name="Google Shape;2754;p42"/>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5" name="Google Shape;2755;p42"/>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6" name="Google Shape;2756;p42"/>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7" name="Google Shape;2757;p42"/>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8" name="Google Shape;2758;p42"/>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9" name="Google Shape;2759;p42"/>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0" name="Google Shape;2760;p42"/>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1" name="Google Shape;2761;p42"/>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2" name="Google Shape;2762;p42"/>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3" name="Google Shape;2763;p42"/>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4" name="Google Shape;2764;p42"/>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5" name="Google Shape;2765;p42"/>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6" name="Google Shape;2766;p42"/>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7" name="Google Shape;2767;p42"/>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8" name="Google Shape;2768;p42"/>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9" name="Google Shape;2769;p42"/>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0" name="Google Shape;2770;p42"/>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1" name="Google Shape;2771;p42"/>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2" name="Google Shape;2772;p42"/>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3" name="Google Shape;2773;p42"/>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4" name="Google Shape;2774;p42"/>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5" name="Google Shape;2775;p42"/>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6" name="Google Shape;2776;p42"/>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7" name="Google Shape;2777;p42"/>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8" name="Google Shape;2778;p42"/>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9" name="Google Shape;2779;p42"/>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0" name="Google Shape;2780;p42"/>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1" name="Google Shape;2781;p42"/>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2" name="Google Shape;2782;p42"/>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3" name="Google Shape;2783;p42"/>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4" name="Google Shape;2784;p42"/>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5" name="Google Shape;2785;p42"/>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6" name="Google Shape;2786;p42"/>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7" name="Google Shape;2787;p42"/>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8" name="Google Shape;2788;p42"/>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9" name="Google Shape;2789;p42"/>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0" name="Google Shape;2790;p42"/>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1" name="Google Shape;2791;p42"/>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2" name="Google Shape;2792;p42"/>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3" name="Google Shape;2793;p42"/>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4" name="Google Shape;2794;p42"/>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795" name="Google Shape;2795;p42"/>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4510"/>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6" name="Google Shape;2796;p4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797" name="Google Shape;2797;p42"/>
          <p:cNvGrpSpPr/>
          <p:nvPr/>
        </p:nvGrpSpPr>
        <p:grpSpPr>
          <a:xfrm>
            <a:off x="1285922" y="2144123"/>
            <a:ext cx="2868897" cy="817157"/>
            <a:chOff x="238125" y="1822850"/>
            <a:chExt cx="7080200" cy="2016675"/>
          </a:xfrm>
        </p:grpSpPr>
        <p:sp>
          <p:nvSpPr>
            <p:cNvPr id="2798" name="Google Shape;2798;p4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9" name="Google Shape;2799;p4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0" name="Google Shape;2800;p4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1" name="Google Shape;2801;p4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2" name="Google Shape;2802;p4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3" name="Google Shape;2803;p4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4" name="Google Shape;2804;p4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805" name="Google Shape;2805;p42"/>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4510"/>
              </a:srgbClr>
            </a:outerShdw>
          </a:effectLst>
        </p:spPr>
        <p:txBody>
          <a:bodyPr/>
          <a:lstStyle/>
          <a:p>
            <a:endParaRPr lang="en-US"/>
          </a:p>
        </p:txBody>
      </p:sp>
      <p:sp>
        <p:nvSpPr>
          <p:cNvPr id="2806" name="Google Shape;2806;p42"/>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losing slide w/logo_slate">
  <p:cSld name="Closing slide w/logo_slate">
    <p:spTree>
      <p:nvGrpSpPr>
        <p:cNvPr id="1" name="Shape 2807"/>
        <p:cNvGrpSpPr/>
        <p:nvPr/>
      </p:nvGrpSpPr>
      <p:grpSpPr>
        <a:xfrm>
          <a:off x="0" y="0"/>
          <a:ext cx="0" cy="0"/>
          <a:chOff x="0" y="0"/>
          <a:chExt cx="0" cy="0"/>
        </a:xfrm>
      </p:grpSpPr>
      <p:grpSp>
        <p:nvGrpSpPr>
          <p:cNvPr id="2808" name="Google Shape;2808;p43"/>
          <p:cNvGrpSpPr/>
          <p:nvPr/>
        </p:nvGrpSpPr>
        <p:grpSpPr>
          <a:xfrm>
            <a:off x="3698728" y="6"/>
            <a:ext cx="3697033" cy="5143642"/>
            <a:chOff x="1926275" y="238125"/>
            <a:chExt cx="3765950" cy="5239525"/>
          </a:xfrm>
        </p:grpSpPr>
        <p:sp>
          <p:nvSpPr>
            <p:cNvPr id="2809" name="Google Shape;2809;p43"/>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0" name="Google Shape;2810;p43"/>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1" name="Google Shape;2811;p43"/>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2" name="Google Shape;2812;p43"/>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3" name="Google Shape;2813;p43"/>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4" name="Google Shape;2814;p43"/>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5" name="Google Shape;2815;p43"/>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6" name="Google Shape;2816;p43"/>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7" name="Google Shape;2817;p43"/>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8" name="Google Shape;2818;p43"/>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9" name="Google Shape;2819;p43"/>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0" name="Google Shape;2820;p43"/>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1" name="Google Shape;2821;p43"/>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2" name="Google Shape;2822;p43"/>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3" name="Google Shape;2823;p43"/>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4" name="Google Shape;2824;p43"/>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5" name="Google Shape;2825;p43"/>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6" name="Google Shape;2826;p43"/>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7" name="Google Shape;2827;p43"/>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8" name="Google Shape;2828;p43"/>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9" name="Google Shape;2829;p43"/>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0" name="Google Shape;2830;p43"/>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1" name="Google Shape;2831;p43"/>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2" name="Google Shape;2832;p43"/>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3" name="Google Shape;2833;p43"/>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4" name="Google Shape;2834;p43"/>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5" name="Google Shape;2835;p43"/>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6" name="Google Shape;2836;p43"/>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7" name="Google Shape;2837;p43"/>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8" name="Google Shape;2838;p43"/>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9" name="Google Shape;2839;p43"/>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0" name="Google Shape;2840;p43"/>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1" name="Google Shape;2841;p43"/>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2" name="Google Shape;2842;p43"/>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3" name="Google Shape;2843;p43"/>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4" name="Google Shape;2844;p43"/>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5" name="Google Shape;2845;p43"/>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6" name="Google Shape;2846;p43"/>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7" name="Google Shape;2847;p43"/>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8" name="Google Shape;2848;p43"/>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9" name="Google Shape;2849;p43"/>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0" name="Google Shape;2850;p43"/>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1" name="Google Shape;2851;p43"/>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2" name="Google Shape;2852;p43"/>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3" name="Google Shape;2853;p43"/>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4" name="Google Shape;2854;p43"/>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5" name="Google Shape;2855;p43"/>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6" name="Google Shape;2856;p43"/>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7" name="Google Shape;2857;p43"/>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8" name="Google Shape;2858;p43"/>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9" name="Google Shape;2859;p43"/>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0" name="Google Shape;2860;p43"/>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1" name="Google Shape;2861;p43"/>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2" name="Google Shape;2862;p43"/>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3" name="Google Shape;2863;p43"/>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4" name="Google Shape;2864;p43"/>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5" name="Google Shape;2865;p43"/>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6" name="Google Shape;2866;p43"/>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7" name="Google Shape;2867;p43"/>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8" name="Google Shape;2868;p43"/>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869" name="Google Shape;2869;p43"/>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4510"/>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0" name="Google Shape;2870;p4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871" name="Google Shape;2871;p43"/>
          <p:cNvGrpSpPr/>
          <p:nvPr/>
        </p:nvGrpSpPr>
        <p:grpSpPr>
          <a:xfrm>
            <a:off x="1285922" y="2144123"/>
            <a:ext cx="2868897" cy="817157"/>
            <a:chOff x="238125" y="1822850"/>
            <a:chExt cx="7080200" cy="2016675"/>
          </a:xfrm>
        </p:grpSpPr>
        <p:sp>
          <p:nvSpPr>
            <p:cNvPr id="2872" name="Google Shape;2872;p4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3" name="Google Shape;2873;p4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4" name="Google Shape;2874;p4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5" name="Google Shape;2875;p4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6" name="Google Shape;2876;p4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7" name="Google Shape;2877;p4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8" name="Google Shape;2878;p4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879" name="Google Shape;2879;p43"/>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4510"/>
              </a:srgbClr>
            </a:outerShdw>
          </a:effectLst>
        </p:spPr>
        <p:txBody>
          <a:bodyPr/>
          <a:lstStyle/>
          <a:p>
            <a:endParaRPr lang="en-US"/>
          </a:p>
        </p:txBody>
      </p:sp>
      <p:sp>
        <p:nvSpPr>
          <p:cNvPr id="2880" name="Google Shape;2880;p43"/>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losing slide w/logo_red">
  <p:cSld name="Closing slide w/logo_red">
    <p:bg>
      <p:bgPr>
        <a:solidFill>
          <a:schemeClr val="accent1"/>
        </a:solidFill>
        <a:effectLst/>
      </p:bgPr>
    </p:bg>
    <p:spTree>
      <p:nvGrpSpPr>
        <p:cNvPr id="1" name="Shape 2881"/>
        <p:cNvGrpSpPr/>
        <p:nvPr/>
      </p:nvGrpSpPr>
      <p:grpSpPr>
        <a:xfrm>
          <a:off x="0" y="0"/>
          <a:ext cx="0" cy="0"/>
          <a:chOff x="0" y="0"/>
          <a:chExt cx="0" cy="0"/>
        </a:xfrm>
      </p:grpSpPr>
      <p:sp>
        <p:nvSpPr>
          <p:cNvPr id="2882" name="Google Shape;2882;p44"/>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4510"/>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3" name="Google Shape;2883;p4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884" name="Google Shape;2884;p44"/>
          <p:cNvGrpSpPr/>
          <p:nvPr/>
        </p:nvGrpSpPr>
        <p:grpSpPr>
          <a:xfrm>
            <a:off x="1285922" y="2144123"/>
            <a:ext cx="2868897" cy="817157"/>
            <a:chOff x="238125" y="1822850"/>
            <a:chExt cx="7080200" cy="2016675"/>
          </a:xfrm>
        </p:grpSpPr>
        <p:sp>
          <p:nvSpPr>
            <p:cNvPr id="2885" name="Google Shape;2885;p4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6" name="Google Shape;2886;p4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7" name="Google Shape;2887;p4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8" name="Google Shape;2888;p4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9" name="Google Shape;2889;p4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0" name="Google Shape;2890;p4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1" name="Google Shape;2891;p4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892" name="Google Shape;2892;p44"/>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4510"/>
              </a:srgbClr>
            </a:outerShdw>
          </a:effectLst>
        </p:spPr>
        <p:txBody>
          <a:bodyPr/>
          <a:lstStyle/>
          <a:p>
            <a:endParaRPr lang="en-US"/>
          </a:p>
        </p:txBody>
      </p:sp>
      <p:sp>
        <p:nvSpPr>
          <p:cNvPr id="2893" name="Google Shape;2893;p44"/>
          <p:cNvSpPr txBox="1"/>
          <p:nvPr/>
        </p:nvSpPr>
        <p:spPr>
          <a:xfrm>
            <a:off x="244350" y="4765501"/>
            <a:ext cx="1315500" cy="292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w/Light BG) 1">
  <p:cSld name="TITLE_AND_TWO_COLUMNS_1">
    <p:bg>
      <p:bgPr>
        <a:solidFill>
          <a:srgbClr val="E2F0F9">
            <a:alpha val="57250"/>
          </a:srgbClr>
        </a:solidFill>
        <a:effectLst/>
      </p:bgPr>
    </p:bg>
    <p:spTree>
      <p:nvGrpSpPr>
        <p:cNvPr id="1" name="Shape 2894"/>
        <p:cNvGrpSpPr/>
        <p:nvPr/>
      </p:nvGrpSpPr>
      <p:grpSpPr>
        <a:xfrm>
          <a:off x="0" y="0"/>
          <a:ext cx="0" cy="0"/>
          <a:chOff x="0" y="0"/>
          <a:chExt cx="0" cy="0"/>
        </a:xfrm>
      </p:grpSpPr>
      <p:sp>
        <p:nvSpPr>
          <p:cNvPr id="2895" name="Google Shape;2895;p45"/>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96" name="Google Shape;2896;p45"/>
          <p:cNvGrpSpPr/>
          <p:nvPr/>
        </p:nvGrpSpPr>
        <p:grpSpPr>
          <a:xfrm>
            <a:off x="6808167" y="782935"/>
            <a:ext cx="1845454" cy="1820070"/>
            <a:chOff x="5927502" y="551678"/>
            <a:chExt cx="2377550" cy="2344847"/>
          </a:xfrm>
        </p:grpSpPr>
        <p:grpSp>
          <p:nvGrpSpPr>
            <p:cNvPr id="2897" name="Google Shape;2897;p45"/>
            <p:cNvGrpSpPr/>
            <p:nvPr/>
          </p:nvGrpSpPr>
          <p:grpSpPr>
            <a:xfrm>
              <a:off x="5927502" y="551678"/>
              <a:ext cx="2377550" cy="653782"/>
              <a:chOff x="2159414" y="3486447"/>
              <a:chExt cx="2606105" cy="720500"/>
            </a:xfrm>
          </p:grpSpPr>
          <p:grpSp>
            <p:nvGrpSpPr>
              <p:cNvPr id="2898" name="Google Shape;2898;p45"/>
              <p:cNvGrpSpPr/>
              <p:nvPr/>
            </p:nvGrpSpPr>
            <p:grpSpPr>
              <a:xfrm>
                <a:off x="2159414" y="3486447"/>
                <a:ext cx="2606105" cy="49200"/>
                <a:chOff x="2159414" y="3486447"/>
                <a:chExt cx="2606105" cy="49200"/>
              </a:xfrm>
            </p:grpSpPr>
            <p:sp>
              <p:nvSpPr>
                <p:cNvPr id="2899" name="Google Shape;2899;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0" name="Google Shape;2900;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1" name="Google Shape;2901;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2" name="Google Shape;2902;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3" name="Google Shape;2903;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4" name="Google Shape;2904;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5" name="Google Shape;2905;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6" name="Google Shape;2906;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7" name="Google Shape;2907;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8" name="Google Shape;2908;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9" name="Google Shape;2909;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0" name="Google Shape;2910;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1" name="Google Shape;2911;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2" name="Google Shape;2912;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3" name="Google Shape;2913;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4" name="Google Shape;2914;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15" name="Google Shape;2915;p45"/>
              <p:cNvGrpSpPr/>
              <p:nvPr/>
            </p:nvGrpSpPr>
            <p:grpSpPr>
              <a:xfrm>
                <a:off x="2159414" y="3652838"/>
                <a:ext cx="2606105" cy="49200"/>
                <a:chOff x="2159414" y="3486447"/>
                <a:chExt cx="2606105" cy="49200"/>
              </a:xfrm>
            </p:grpSpPr>
            <p:sp>
              <p:nvSpPr>
                <p:cNvPr id="2916" name="Google Shape;2916;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7" name="Google Shape;2917;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8" name="Google Shape;2918;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9" name="Google Shape;2919;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0" name="Google Shape;2920;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1" name="Google Shape;2921;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2" name="Google Shape;2922;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3" name="Google Shape;2923;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4" name="Google Shape;2924;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5" name="Google Shape;2925;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6" name="Google Shape;2926;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7" name="Google Shape;2927;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8" name="Google Shape;2928;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9" name="Google Shape;2929;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0" name="Google Shape;2930;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1" name="Google Shape;2931;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32" name="Google Shape;2932;p45"/>
              <p:cNvGrpSpPr/>
              <p:nvPr/>
            </p:nvGrpSpPr>
            <p:grpSpPr>
              <a:xfrm>
                <a:off x="2159414" y="3819188"/>
                <a:ext cx="2606105" cy="49200"/>
                <a:chOff x="2159414" y="3486447"/>
                <a:chExt cx="2606105" cy="49200"/>
              </a:xfrm>
            </p:grpSpPr>
            <p:sp>
              <p:nvSpPr>
                <p:cNvPr id="2933" name="Google Shape;2933;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4" name="Google Shape;2934;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5" name="Google Shape;2935;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6" name="Google Shape;2936;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7" name="Google Shape;2937;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8" name="Google Shape;2938;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9" name="Google Shape;2939;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0" name="Google Shape;2940;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1" name="Google Shape;2941;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2" name="Google Shape;2942;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3" name="Google Shape;2943;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4" name="Google Shape;2944;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5" name="Google Shape;2945;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6" name="Google Shape;2946;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7" name="Google Shape;2947;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8" name="Google Shape;2948;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49" name="Google Shape;2949;p45"/>
              <p:cNvGrpSpPr/>
              <p:nvPr/>
            </p:nvGrpSpPr>
            <p:grpSpPr>
              <a:xfrm>
                <a:off x="2159414" y="3983540"/>
                <a:ext cx="2606105" cy="49200"/>
                <a:chOff x="2159414" y="3486447"/>
                <a:chExt cx="2606105" cy="49200"/>
              </a:xfrm>
            </p:grpSpPr>
            <p:sp>
              <p:nvSpPr>
                <p:cNvPr id="2950" name="Google Shape;2950;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1" name="Google Shape;2951;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2" name="Google Shape;2952;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3" name="Google Shape;2953;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4" name="Google Shape;2954;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5" name="Google Shape;2955;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6" name="Google Shape;2956;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7" name="Google Shape;2957;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8" name="Google Shape;2958;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9" name="Google Shape;2959;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0" name="Google Shape;2960;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1" name="Google Shape;2961;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2" name="Google Shape;2962;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3" name="Google Shape;2963;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4" name="Google Shape;2964;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5" name="Google Shape;2965;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66" name="Google Shape;2966;p45"/>
              <p:cNvGrpSpPr/>
              <p:nvPr/>
            </p:nvGrpSpPr>
            <p:grpSpPr>
              <a:xfrm>
                <a:off x="2159414" y="4157747"/>
                <a:ext cx="2606105" cy="49200"/>
                <a:chOff x="2159414" y="3486447"/>
                <a:chExt cx="2606105" cy="49200"/>
              </a:xfrm>
            </p:grpSpPr>
            <p:sp>
              <p:nvSpPr>
                <p:cNvPr id="2967" name="Google Shape;2967;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8" name="Google Shape;2968;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9" name="Google Shape;2969;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0" name="Google Shape;2970;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1" name="Google Shape;2971;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2" name="Google Shape;2972;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3" name="Google Shape;2973;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4" name="Google Shape;2974;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5" name="Google Shape;2975;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6" name="Google Shape;2976;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7" name="Google Shape;2977;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8" name="Google Shape;2978;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9" name="Google Shape;2979;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0" name="Google Shape;2980;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1" name="Google Shape;2981;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2" name="Google Shape;2982;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983" name="Google Shape;2983;p45"/>
            <p:cNvGrpSpPr/>
            <p:nvPr/>
          </p:nvGrpSpPr>
          <p:grpSpPr>
            <a:xfrm>
              <a:off x="5927502" y="1318161"/>
              <a:ext cx="2377550" cy="653782"/>
              <a:chOff x="2159414" y="3486447"/>
              <a:chExt cx="2606105" cy="720500"/>
            </a:xfrm>
          </p:grpSpPr>
          <p:grpSp>
            <p:nvGrpSpPr>
              <p:cNvPr id="2984" name="Google Shape;2984;p45"/>
              <p:cNvGrpSpPr/>
              <p:nvPr/>
            </p:nvGrpSpPr>
            <p:grpSpPr>
              <a:xfrm>
                <a:off x="2159414" y="3486447"/>
                <a:ext cx="2606105" cy="49200"/>
                <a:chOff x="2159414" y="3486447"/>
                <a:chExt cx="2606105" cy="49200"/>
              </a:xfrm>
            </p:grpSpPr>
            <p:sp>
              <p:nvSpPr>
                <p:cNvPr id="2985" name="Google Shape;2985;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6" name="Google Shape;2986;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7" name="Google Shape;2987;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8" name="Google Shape;2988;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9" name="Google Shape;2989;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0" name="Google Shape;2990;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1" name="Google Shape;2991;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2" name="Google Shape;2992;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3" name="Google Shape;2993;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4" name="Google Shape;2994;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5" name="Google Shape;2995;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6" name="Google Shape;2996;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7" name="Google Shape;2997;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8" name="Google Shape;2998;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9" name="Google Shape;2999;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0" name="Google Shape;3000;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01" name="Google Shape;3001;p45"/>
              <p:cNvGrpSpPr/>
              <p:nvPr/>
            </p:nvGrpSpPr>
            <p:grpSpPr>
              <a:xfrm>
                <a:off x="2159414" y="3652838"/>
                <a:ext cx="2606105" cy="49200"/>
                <a:chOff x="2159414" y="3486447"/>
                <a:chExt cx="2606105" cy="49200"/>
              </a:xfrm>
            </p:grpSpPr>
            <p:sp>
              <p:nvSpPr>
                <p:cNvPr id="3002" name="Google Shape;3002;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3" name="Google Shape;3003;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4" name="Google Shape;3004;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5" name="Google Shape;3005;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6" name="Google Shape;3006;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7" name="Google Shape;3007;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8" name="Google Shape;3008;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9" name="Google Shape;3009;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0" name="Google Shape;3010;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1" name="Google Shape;3011;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2" name="Google Shape;3012;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3" name="Google Shape;3013;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4" name="Google Shape;3014;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5" name="Google Shape;3015;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6" name="Google Shape;3016;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7" name="Google Shape;3017;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18" name="Google Shape;3018;p45"/>
              <p:cNvGrpSpPr/>
              <p:nvPr/>
            </p:nvGrpSpPr>
            <p:grpSpPr>
              <a:xfrm>
                <a:off x="2159414" y="3819188"/>
                <a:ext cx="2606105" cy="49200"/>
                <a:chOff x="2159414" y="3486447"/>
                <a:chExt cx="2606105" cy="49200"/>
              </a:xfrm>
            </p:grpSpPr>
            <p:sp>
              <p:nvSpPr>
                <p:cNvPr id="3019" name="Google Shape;3019;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0" name="Google Shape;3020;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1" name="Google Shape;3021;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2" name="Google Shape;3022;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3" name="Google Shape;3023;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4" name="Google Shape;3024;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5" name="Google Shape;3025;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6" name="Google Shape;3026;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7" name="Google Shape;3027;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8" name="Google Shape;3028;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9" name="Google Shape;3029;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0" name="Google Shape;3030;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1" name="Google Shape;3031;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2" name="Google Shape;3032;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3" name="Google Shape;3033;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4" name="Google Shape;3034;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35" name="Google Shape;3035;p45"/>
              <p:cNvGrpSpPr/>
              <p:nvPr/>
            </p:nvGrpSpPr>
            <p:grpSpPr>
              <a:xfrm>
                <a:off x="2159414" y="3983540"/>
                <a:ext cx="2606105" cy="49200"/>
                <a:chOff x="2159414" y="3486447"/>
                <a:chExt cx="2606105" cy="49200"/>
              </a:xfrm>
            </p:grpSpPr>
            <p:sp>
              <p:nvSpPr>
                <p:cNvPr id="3036" name="Google Shape;3036;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7" name="Google Shape;3037;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8" name="Google Shape;3038;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9" name="Google Shape;3039;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0" name="Google Shape;3040;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1" name="Google Shape;3041;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2" name="Google Shape;3042;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3" name="Google Shape;3043;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4" name="Google Shape;3044;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5" name="Google Shape;3045;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6" name="Google Shape;3046;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7" name="Google Shape;3047;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8" name="Google Shape;3048;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9" name="Google Shape;3049;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0" name="Google Shape;3050;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1" name="Google Shape;3051;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52" name="Google Shape;3052;p45"/>
              <p:cNvGrpSpPr/>
              <p:nvPr/>
            </p:nvGrpSpPr>
            <p:grpSpPr>
              <a:xfrm>
                <a:off x="2159414" y="4157747"/>
                <a:ext cx="2606105" cy="49200"/>
                <a:chOff x="2159414" y="3486447"/>
                <a:chExt cx="2606105" cy="49200"/>
              </a:xfrm>
            </p:grpSpPr>
            <p:sp>
              <p:nvSpPr>
                <p:cNvPr id="3053" name="Google Shape;3053;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4" name="Google Shape;3054;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5" name="Google Shape;3055;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6" name="Google Shape;3056;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7" name="Google Shape;3057;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8" name="Google Shape;3058;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9" name="Google Shape;3059;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0" name="Google Shape;3060;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1" name="Google Shape;3061;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2" name="Google Shape;3062;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3" name="Google Shape;3063;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4" name="Google Shape;3064;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5" name="Google Shape;3065;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6" name="Google Shape;3066;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7" name="Google Shape;3067;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8" name="Google Shape;3068;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069" name="Google Shape;3069;p45"/>
            <p:cNvGrpSpPr/>
            <p:nvPr/>
          </p:nvGrpSpPr>
          <p:grpSpPr>
            <a:xfrm>
              <a:off x="5927502" y="2084668"/>
              <a:ext cx="2377550" cy="44644"/>
              <a:chOff x="2159414" y="3486447"/>
              <a:chExt cx="2606105" cy="49200"/>
            </a:xfrm>
          </p:grpSpPr>
          <p:sp>
            <p:nvSpPr>
              <p:cNvPr id="3070" name="Google Shape;3070;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1" name="Google Shape;3071;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2" name="Google Shape;3072;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3" name="Google Shape;3073;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4" name="Google Shape;3074;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5" name="Google Shape;3075;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6" name="Google Shape;3076;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7" name="Google Shape;3077;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8" name="Google Shape;3078;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9" name="Google Shape;3079;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0" name="Google Shape;3080;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1" name="Google Shape;3081;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2" name="Google Shape;3082;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3" name="Google Shape;3083;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4" name="Google Shape;3084;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5" name="Google Shape;3085;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86" name="Google Shape;3086;p45"/>
            <p:cNvGrpSpPr/>
            <p:nvPr/>
          </p:nvGrpSpPr>
          <p:grpSpPr>
            <a:xfrm>
              <a:off x="5927502" y="2235651"/>
              <a:ext cx="2377550" cy="44644"/>
              <a:chOff x="2159414" y="3486447"/>
              <a:chExt cx="2606105" cy="49200"/>
            </a:xfrm>
          </p:grpSpPr>
          <p:sp>
            <p:nvSpPr>
              <p:cNvPr id="3087" name="Google Shape;3087;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8" name="Google Shape;3088;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9" name="Google Shape;3089;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0" name="Google Shape;3090;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1" name="Google Shape;3091;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2" name="Google Shape;3092;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3" name="Google Shape;3093;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4" name="Google Shape;3094;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5" name="Google Shape;3095;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6" name="Google Shape;3096;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7" name="Google Shape;3097;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8" name="Google Shape;3098;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9" name="Google Shape;3099;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0" name="Google Shape;3100;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1" name="Google Shape;3101;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2" name="Google Shape;3102;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03" name="Google Shape;3103;p45"/>
            <p:cNvGrpSpPr/>
            <p:nvPr/>
          </p:nvGrpSpPr>
          <p:grpSpPr>
            <a:xfrm>
              <a:off x="5927502" y="2386597"/>
              <a:ext cx="2377550" cy="44644"/>
              <a:chOff x="2159414" y="3486447"/>
              <a:chExt cx="2606105" cy="49200"/>
            </a:xfrm>
          </p:grpSpPr>
          <p:sp>
            <p:nvSpPr>
              <p:cNvPr id="3104" name="Google Shape;3104;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5" name="Google Shape;3105;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6" name="Google Shape;3106;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7" name="Google Shape;3107;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8" name="Google Shape;3108;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9" name="Google Shape;3109;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0" name="Google Shape;3110;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1" name="Google Shape;3111;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2" name="Google Shape;3112;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3" name="Google Shape;3113;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4" name="Google Shape;3114;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5" name="Google Shape;3115;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6" name="Google Shape;3116;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7" name="Google Shape;3117;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8" name="Google Shape;3118;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9" name="Google Shape;3119;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20" name="Google Shape;3120;p45"/>
            <p:cNvGrpSpPr/>
            <p:nvPr/>
          </p:nvGrpSpPr>
          <p:grpSpPr>
            <a:xfrm>
              <a:off x="5927502" y="2535730"/>
              <a:ext cx="2377550" cy="44644"/>
              <a:chOff x="2159414" y="3486447"/>
              <a:chExt cx="2606105" cy="49200"/>
            </a:xfrm>
          </p:grpSpPr>
          <p:sp>
            <p:nvSpPr>
              <p:cNvPr id="3121" name="Google Shape;3121;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2" name="Google Shape;3122;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3" name="Google Shape;3123;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4" name="Google Shape;3124;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5" name="Google Shape;3125;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6" name="Google Shape;3126;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7" name="Google Shape;3127;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8" name="Google Shape;3128;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9" name="Google Shape;3129;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0" name="Google Shape;3130;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1" name="Google Shape;3131;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2" name="Google Shape;3132;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3" name="Google Shape;3133;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4" name="Google Shape;3134;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5" name="Google Shape;3135;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6" name="Google Shape;3136;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37" name="Google Shape;3137;p45"/>
            <p:cNvGrpSpPr/>
            <p:nvPr/>
          </p:nvGrpSpPr>
          <p:grpSpPr>
            <a:xfrm>
              <a:off x="5927502" y="2693806"/>
              <a:ext cx="2377550" cy="44644"/>
              <a:chOff x="2159414" y="3486447"/>
              <a:chExt cx="2606105" cy="49200"/>
            </a:xfrm>
          </p:grpSpPr>
          <p:sp>
            <p:nvSpPr>
              <p:cNvPr id="3138" name="Google Shape;3138;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9" name="Google Shape;3139;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0" name="Google Shape;3140;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1" name="Google Shape;3141;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2" name="Google Shape;3142;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3" name="Google Shape;3143;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4" name="Google Shape;3144;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5" name="Google Shape;3145;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6" name="Google Shape;3146;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7" name="Google Shape;3147;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8" name="Google Shape;3148;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9" name="Google Shape;3149;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0" name="Google Shape;3150;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1" name="Google Shape;3151;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2" name="Google Shape;3152;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3" name="Google Shape;3153;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54" name="Google Shape;3154;p45"/>
            <p:cNvGrpSpPr/>
            <p:nvPr/>
          </p:nvGrpSpPr>
          <p:grpSpPr>
            <a:xfrm>
              <a:off x="5927502" y="2851881"/>
              <a:ext cx="2377550" cy="44644"/>
              <a:chOff x="2159414" y="3486447"/>
              <a:chExt cx="2606105" cy="49200"/>
            </a:xfrm>
          </p:grpSpPr>
          <p:sp>
            <p:nvSpPr>
              <p:cNvPr id="3155" name="Google Shape;3155;p4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6" name="Google Shape;3156;p4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7" name="Google Shape;3157;p4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8" name="Google Shape;3158;p4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9" name="Google Shape;3159;p4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0" name="Google Shape;3160;p4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1" name="Google Shape;3161;p4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2" name="Google Shape;3162;p4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3" name="Google Shape;3163;p4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4" name="Google Shape;3164;p4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5" name="Google Shape;3165;p4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6" name="Google Shape;3166;p4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7" name="Google Shape;3167;p4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8" name="Google Shape;3168;p4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9" name="Google Shape;3169;p4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0" name="Google Shape;3170;p4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171" name="Google Shape;3171;p4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172" name="Google Shape;3172;p4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3173" name="Google Shape;3173;p4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3174" name="Google Shape;3174;p4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175" name="Google Shape;3175;p45"/>
          <p:cNvGrpSpPr/>
          <p:nvPr/>
        </p:nvGrpSpPr>
        <p:grpSpPr>
          <a:xfrm>
            <a:off x="8041173" y="4778596"/>
            <a:ext cx="598277" cy="170409"/>
            <a:chOff x="238125" y="1822850"/>
            <a:chExt cx="7080200" cy="2016675"/>
          </a:xfrm>
        </p:grpSpPr>
        <p:sp>
          <p:nvSpPr>
            <p:cNvPr id="3176" name="Google Shape;3176;p4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7" name="Google Shape;3177;p4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8" name="Google Shape;3178;p4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9" name="Google Shape;3179;p4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0" name="Google Shape;3180;p4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1" name="Google Shape;3181;p4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2" name="Google Shape;3182;p4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83" name="Google Shape;3183;p4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split 1">
  <p:cSld name="TITLE_AND_BODY_1">
    <p:bg>
      <p:bgPr>
        <a:solidFill>
          <a:schemeClr val="dk1"/>
        </a:solidFill>
        <a:effectLst/>
      </p:bgPr>
    </p:bg>
    <p:spTree>
      <p:nvGrpSpPr>
        <p:cNvPr id="1" name="Shape 3184"/>
        <p:cNvGrpSpPr/>
        <p:nvPr/>
      </p:nvGrpSpPr>
      <p:grpSpPr>
        <a:xfrm>
          <a:off x="0" y="0"/>
          <a:ext cx="0" cy="0"/>
          <a:chOff x="0" y="0"/>
          <a:chExt cx="0" cy="0"/>
        </a:xfrm>
      </p:grpSpPr>
      <p:pic>
        <p:nvPicPr>
          <p:cNvPr id="3185" name="Google Shape;3185;p46"/>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3186" name="Google Shape;3186;p46"/>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88" name="Google Shape;3188;p46"/>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3189" name="Google Shape;3189;p46"/>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90" name="Google Shape;3190;p46"/>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6"/>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3192" name="Google Shape;3192;p4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Alt title w/shapes &amp; imgs 1">
  <p:cSld name="TITLE_1_1_1_1_1_1">
    <p:bg>
      <p:bgPr>
        <a:solidFill>
          <a:schemeClr val="dk1"/>
        </a:solidFill>
        <a:effectLst/>
      </p:bgPr>
    </p:bg>
    <p:spTree>
      <p:nvGrpSpPr>
        <p:cNvPr id="1" name="Shape 3197"/>
        <p:cNvGrpSpPr/>
        <p:nvPr/>
      </p:nvGrpSpPr>
      <p:grpSpPr>
        <a:xfrm>
          <a:off x="0" y="0"/>
          <a:ext cx="0" cy="0"/>
          <a:chOff x="0" y="0"/>
          <a:chExt cx="0" cy="0"/>
        </a:xfrm>
      </p:grpSpPr>
      <p:sp>
        <p:nvSpPr>
          <p:cNvPr id="3198" name="Google Shape;3198;p48"/>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99" name="Google Shape;3199;p48"/>
          <p:cNvPicPr preferRelativeResize="0"/>
          <p:nvPr/>
        </p:nvPicPr>
        <p:blipFill rotWithShape="1">
          <a:blip r:embed="rId2">
            <a:alphaModFix/>
          </a:blip>
          <a:srcRect t="18093" r="4251" b="18086"/>
          <a:stretch/>
        </p:blipFill>
        <p:spPr>
          <a:xfrm>
            <a:off x="5715122" y="8"/>
            <a:ext cx="1714800" cy="1714800"/>
          </a:xfrm>
          <a:prstGeom prst="ellipse">
            <a:avLst/>
          </a:prstGeom>
          <a:noFill/>
          <a:ln>
            <a:noFill/>
          </a:ln>
        </p:spPr>
      </p:pic>
      <p:sp>
        <p:nvSpPr>
          <p:cNvPr id="3200" name="Google Shape;3200;p48"/>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rtl="0">
              <a:lnSpc>
                <a:spcPct val="95000"/>
              </a:lnSpc>
              <a:spcBef>
                <a:spcPts val="0"/>
              </a:spcBef>
              <a:spcAft>
                <a:spcPts val="0"/>
              </a:spcAft>
              <a:buClr>
                <a:schemeClr val="lt1"/>
              </a:buClr>
              <a:buSzPts val="4200"/>
              <a:buNone/>
              <a:defRPr sz="4200">
                <a:solidFill>
                  <a:schemeClr val="lt1"/>
                </a:solidFill>
              </a:defRPr>
            </a:lvl1pPr>
            <a:lvl2pPr lvl="1" algn="ctr" rtl="0">
              <a:lnSpc>
                <a:spcPct val="95000"/>
              </a:lnSpc>
              <a:spcBef>
                <a:spcPts val="0"/>
              </a:spcBef>
              <a:spcAft>
                <a:spcPts val="0"/>
              </a:spcAft>
              <a:buClr>
                <a:schemeClr val="lt1"/>
              </a:buClr>
              <a:buSzPts val="5200"/>
              <a:buNone/>
              <a:defRPr sz="5200">
                <a:solidFill>
                  <a:schemeClr val="lt1"/>
                </a:solidFill>
              </a:defRPr>
            </a:lvl2pPr>
            <a:lvl3pPr lvl="2" algn="ctr" rtl="0">
              <a:lnSpc>
                <a:spcPct val="95000"/>
              </a:lnSpc>
              <a:spcBef>
                <a:spcPts val="0"/>
              </a:spcBef>
              <a:spcAft>
                <a:spcPts val="0"/>
              </a:spcAft>
              <a:buClr>
                <a:schemeClr val="lt1"/>
              </a:buClr>
              <a:buSzPts val="5200"/>
              <a:buNone/>
              <a:defRPr sz="5200">
                <a:solidFill>
                  <a:schemeClr val="lt1"/>
                </a:solidFill>
              </a:defRPr>
            </a:lvl3pPr>
            <a:lvl4pPr lvl="3" algn="ctr" rtl="0">
              <a:lnSpc>
                <a:spcPct val="95000"/>
              </a:lnSpc>
              <a:spcBef>
                <a:spcPts val="0"/>
              </a:spcBef>
              <a:spcAft>
                <a:spcPts val="0"/>
              </a:spcAft>
              <a:buClr>
                <a:schemeClr val="lt1"/>
              </a:buClr>
              <a:buSzPts val="5200"/>
              <a:buNone/>
              <a:defRPr sz="5200">
                <a:solidFill>
                  <a:schemeClr val="lt1"/>
                </a:solidFill>
              </a:defRPr>
            </a:lvl4pPr>
            <a:lvl5pPr lvl="4" algn="ctr" rtl="0">
              <a:lnSpc>
                <a:spcPct val="95000"/>
              </a:lnSpc>
              <a:spcBef>
                <a:spcPts val="0"/>
              </a:spcBef>
              <a:spcAft>
                <a:spcPts val="0"/>
              </a:spcAft>
              <a:buClr>
                <a:schemeClr val="lt1"/>
              </a:buClr>
              <a:buSzPts val="5200"/>
              <a:buNone/>
              <a:defRPr sz="5200">
                <a:solidFill>
                  <a:schemeClr val="lt1"/>
                </a:solidFill>
              </a:defRPr>
            </a:lvl5pPr>
            <a:lvl6pPr lvl="5" algn="ctr" rtl="0">
              <a:lnSpc>
                <a:spcPct val="95000"/>
              </a:lnSpc>
              <a:spcBef>
                <a:spcPts val="0"/>
              </a:spcBef>
              <a:spcAft>
                <a:spcPts val="0"/>
              </a:spcAft>
              <a:buClr>
                <a:schemeClr val="lt1"/>
              </a:buClr>
              <a:buSzPts val="5200"/>
              <a:buNone/>
              <a:defRPr sz="5200">
                <a:solidFill>
                  <a:schemeClr val="lt1"/>
                </a:solidFill>
              </a:defRPr>
            </a:lvl6pPr>
            <a:lvl7pPr lvl="6" algn="ctr" rtl="0">
              <a:lnSpc>
                <a:spcPct val="95000"/>
              </a:lnSpc>
              <a:spcBef>
                <a:spcPts val="0"/>
              </a:spcBef>
              <a:spcAft>
                <a:spcPts val="0"/>
              </a:spcAft>
              <a:buClr>
                <a:schemeClr val="lt1"/>
              </a:buClr>
              <a:buSzPts val="5200"/>
              <a:buNone/>
              <a:defRPr sz="5200">
                <a:solidFill>
                  <a:schemeClr val="lt1"/>
                </a:solidFill>
              </a:defRPr>
            </a:lvl7pPr>
            <a:lvl8pPr lvl="7" algn="ctr" rtl="0">
              <a:lnSpc>
                <a:spcPct val="95000"/>
              </a:lnSpc>
              <a:spcBef>
                <a:spcPts val="0"/>
              </a:spcBef>
              <a:spcAft>
                <a:spcPts val="0"/>
              </a:spcAft>
              <a:buClr>
                <a:schemeClr val="lt1"/>
              </a:buClr>
              <a:buSzPts val="5200"/>
              <a:buNone/>
              <a:defRPr sz="5200">
                <a:solidFill>
                  <a:schemeClr val="lt1"/>
                </a:solidFill>
              </a:defRPr>
            </a:lvl8pPr>
            <a:lvl9pPr lvl="8" algn="ctr" rtl="0">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3201" name="Google Shape;3201;p48"/>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2"/>
              </a:buClr>
              <a:buSzPts val="2000"/>
              <a:buNone/>
              <a:defRPr sz="2000">
                <a:solidFill>
                  <a:schemeClr val="lt2"/>
                </a:solidFill>
              </a:defRPr>
            </a:lvl1pPr>
            <a:lvl2pPr lvl="1" algn="l" rtl="0">
              <a:lnSpc>
                <a:spcPct val="100000"/>
              </a:lnSpc>
              <a:spcBef>
                <a:spcPts val="0"/>
              </a:spcBef>
              <a:spcAft>
                <a:spcPts val="0"/>
              </a:spcAft>
              <a:buClr>
                <a:schemeClr val="lt2"/>
              </a:buClr>
              <a:buSzPts val="2000"/>
              <a:buNone/>
              <a:defRPr sz="2000">
                <a:solidFill>
                  <a:schemeClr val="lt2"/>
                </a:solidFill>
              </a:defRPr>
            </a:lvl2pPr>
            <a:lvl3pPr lvl="2" algn="l" rtl="0">
              <a:lnSpc>
                <a:spcPct val="100000"/>
              </a:lnSpc>
              <a:spcBef>
                <a:spcPts val="0"/>
              </a:spcBef>
              <a:spcAft>
                <a:spcPts val="0"/>
              </a:spcAft>
              <a:buClr>
                <a:schemeClr val="lt2"/>
              </a:buClr>
              <a:buSzPts val="2000"/>
              <a:buNone/>
              <a:defRPr sz="2000">
                <a:solidFill>
                  <a:schemeClr val="lt2"/>
                </a:solidFill>
              </a:defRPr>
            </a:lvl3pPr>
            <a:lvl4pPr lvl="3" algn="l" rtl="0">
              <a:lnSpc>
                <a:spcPct val="100000"/>
              </a:lnSpc>
              <a:spcBef>
                <a:spcPts val="0"/>
              </a:spcBef>
              <a:spcAft>
                <a:spcPts val="0"/>
              </a:spcAft>
              <a:buClr>
                <a:schemeClr val="lt2"/>
              </a:buClr>
              <a:buSzPts val="2000"/>
              <a:buNone/>
              <a:defRPr sz="2000">
                <a:solidFill>
                  <a:schemeClr val="lt2"/>
                </a:solidFill>
              </a:defRPr>
            </a:lvl4pPr>
            <a:lvl5pPr lvl="4" algn="l" rtl="0">
              <a:lnSpc>
                <a:spcPct val="100000"/>
              </a:lnSpc>
              <a:spcBef>
                <a:spcPts val="0"/>
              </a:spcBef>
              <a:spcAft>
                <a:spcPts val="0"/>
              </a:spcAft>
              <a:buClr>
                <a:schemeClr val="lt2"/>
              </a:buClr>
              <a:buSzPts val="2000"/>
              <a:buNone/>
              <a:defRPr sz="2000">
                <a:solidFill>
                  <a:schemeClr val="lt2"/>
                </a:solidFill>
              </a:defRPr>
            </a:lvl5pPr>
            <a:lvl6pPr lvl="5" algn="l" rtl="0">
              <a:lnSpc>
                <a:spcPct val="100000"/>
              </a:lnSpc>
              <a:spcBef>
                <a:spcPts val="0"/>
              </a:spcBef>
              <a:spcAft>
                <a:spcPts val="0"/>
              </a:spcAft>
              <a:buClr>
                <a:schemeClr val="lt2"/>
              </a:buClr>
              <a:buSzPts val="2000"/>
              <a:buNone/>
              <a:defRPr sz="2000">
                <a:solidFill>
                  <a:schemeClr val="lt2"/>
                </a:solidFill>
              </a:defRPr>
            </a:lvl6pPr>
            <a:lvl7pPr lvl="6" algn="l" rtl="0">
              <a:lnSpc>
                <a:spcPct val="100000"/>
              </a:lnSpc>
              <a:spcBef>
                <a:spcPts val="0"/>
              </a:spcBef>
              <a:spcAft>
                <a:spcPts val="0"/>
              </a:spcAft>
              <a:buClr>
                <a:schemeClr val="lt2"/>
              </a:buClr>
              <a:buSzPts val="2000"/>
              <a:buNone/>
              <a:defRPr sz="2000">
                <a:solidFill>
                  <a:schemeClr val="lt2"/>
                </a:solidFill>
              </a:defRPr>
            </a:lvl7pPr>
            <a:lvl8pPr lvl="7" algn="l" rtl="0">
              <a:lnSpc>
                <a:spcPct val="100000"/>
              </a:lnSpc>
              <a:spcBef>
                <a:spcPts val="0"/>
              </a:spcBef>
              <a:spcAft>
                <a:spcPts val="0"/>
              </a:spcAft>
              <a:buClr>
                <a:schemeClr val="lt2"/>
              </a:buClr>
              <a:buSzPts val="2000"/>
              <a:buNone/>
              <a:defRPr sz="2000">
                <a:solidFill>
                  <a:schemeClr val="lt2"/>
                </a:solidFill>
              </a:defRPr>
            </a:lvl8pPr>
            <a:lvl9pPr lvl="8" algn="l" rtl="0">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3202" name="Google Shape;3202;p48"/>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3" name="Google Shape;3203;p48"/>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04" name="Google Shape;3204;p48"/>
          <p:cNvPicPr preferRelativeResize="0"/>
          <p:nvPr/>
        </p:nvPicPr>
        <p:blipFill rotWithShape="1">
          <a:blip r:embed="rId3">
            <a:alphaModFix/>
          </a:blip>
          <a:srcRect l="33473" t="11983" r="24193" b="24544"/>
          <a:stretch/>
        </p:blipFill>
        <p:spPr>
          <a:xfrm>
            <a:off x="7429711" y="1714197"/>
            <a:ext cx="1714516" cy="1714669"/>
          </a:xfrm>
          <a:prstGeom prst="rect">
            <a:avLst/>
          </a:prstGeom>
          <a:noFill/>
          <a:ln>
            <a:noFill/>
          </a:ln>
        </p:spPr>
      </p:pic>
      <p:pic>
        <p:nvPicPr>
          <p:cNvPr id="3205" name="Google Shape;3205;p48"/>
          <p:cNvPicPr preferRelativeResize="0"/>
          <p:nvPr/>
        </p:nvPicPr>
        <p:blipFill rotWithShape="1">
          <a:blip r:embed="rId4">
            <a:alphaModFix/>
          </a:blip>
          <a:srcRect/>
          <a:stretch/>
        </p:blipFill>
        <p:spPr>
          <a:xfrm>
            <a:off x="5714566" y="3279784"/>
            <a:ext cx="3429324" cy="1863690"/>
          </a:xfrm>
          <a:prstGeom prst="rect">
            <a:avLst/>
          </a:prstGeom>
          <a:noFill/>
          <a:ln>
            <a:noFill/>
          </a:ln>
        </p:spPr>
      </p:pic>
      <p:grpSp>
        <p:nvGrpSpPr>
          <p:cNvPr id="3206" name="Google Shape;3206;p48"/>
          <p:cNvGrpSpPr/>
          <p:nvPr/>
        </p:nvGrpSpPr>
        <p:grpSpPr>
          <a:xfrm>
            <a:off x="5714586" y="1714973"/>
            <a:ext cx="1714747" cy="1713968"/>
            <a:chOff x="1189450" y="238125"/>
            <a:chExt cx="5177375" cy="5175025"/>
          </a:xfrm>
        </p:grpSpPr>
        <p:sp>
          <p:nvSpPr>
            <p:cNvPr id="3207" name="Google Shape;3207;p48"/>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8" name="Google Shape;3208;p48"/>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9" name="Google Shape;3209;p48"/>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0" name="Google Shape;3210;p48"/>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1" name="Google Shape;3211;p48"/>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2" name="Google Shape;3212;p48"/>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3" name="Google Shape;3213;p48"/>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4" name="Google Shape;3214;p48"/>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5" name="Google Shape;3215;p48"/>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6" name="Google Shape;3216;p48"/>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7" name="Google Shape;3217;p48"/>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8" name="Google Shape;3218;p48"/>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9" name="Google Shape;3219;p48"/>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0" name="Google Shape;3220;p48"/>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1" name="Google Shape;3221;p48"/>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2" name="Google Shape;3222;p48"/>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3" name="Google Shape;3223;p48"/>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4" name="Google Shape;3224;p48"/>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5" name="Google Shape;3225;p48"/>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6" name="Google Shape;3226;p48"/>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7" name="Google Shape;3227;p48"/>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8" name="Google Shape;3228;p48"/>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9" name="Google Shape;3229;p48"/>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0" name="Google Shape;3230;p48"/>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1" name="Google Shape;3231;p48"/>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2" name="Google Shape;3232;p48"/>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3" name="Google Shape;3233;p48"/>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4" name="Google Shape;3234;p48"/>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5" name="Google Shape;3235;p48"/>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6" name="Google Shape;3236;p48"/>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7" name="Google Shape;3237;p48"/>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8" name="Google Shape;3238;p48"/>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9" name="Google Shape;3239;p48"/>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0" name="Google Shape;3240;p48"/>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1" name="Google Shape;3241;p48"/>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2" name="Google Shape;3242;p48"/>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3" name="Google Shape;3243;p48"/>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4" name="Google Shape;3244;p48"/>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5" name="Google Shape;3245;p48"/>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6" name="Google Shape;3246;p48"/>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7" name="Google Shape;3247;p48"/>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8" name="Google Shape;3248;p48"/>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9" name="Google Shape;3249;p48"/>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0" name="Google Shape;3250;p48"/>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1" name="Google Shape;3251;p48"/>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2" name="Google Shape;3252;p48"/>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3" name="Google Shape;3253;p48"/>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4" name="Google Shape;3254;p48"/>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5" name="Google Shape;3255;p48"/>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6" name="Google Shape;3256;p48"/>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7" name="Google Shape;3257;p48"/>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8" name="Google Shape;3258;p48"/>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9" name="Google Shape;3259;p48"/>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0" name="Google Shape;3260;p48"/>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1" name="Google Shape;3261;p48"/>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2" name="Google Shape;3262;p48"/>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3" name="Google Shape;3263;p48"/>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4" name="Google Shape;3264;p48"/>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5" name="Google Shape;3265;p48"/>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6" name="Google Shape;3266;p48"/>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7" name="Google Shape;3267;p48"/>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8" name="Google Shape;3268;p48"/>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9" name="Google Shape;3269;p48"/>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0" name="Google Shape;3270;p48"/>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1" name="Google Shape;3271;p48"/>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2" name="Google Shape;3272;p48"/>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3" name="Google Shape;3273;p48"/>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4" name="Google Shape;3274;p48"/>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5" name="Google Shape;3275;p48"/>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6" name="Google Shape;3276;p48"/>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7" name="Google Shape;3277;p48"/>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8" name="Google Shape;3278;p48"/>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9" name="Google Shape;3279;p48"/>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0" name="Google Shape;3280;p48"/>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1" name="Google Shape;3281;p48"/>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2" name="Google Shape;3282;p48"/>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3" name="Google Shape;3283;p48"/>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4" name="Google Shape;3284;p48"/>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5" name="Google Shape;3285;p48"/>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6" name="Google Shape;3286;p48"/>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7" name="Google Shape;3287;p48"/>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8" name="Google Shape;3288;p48"/>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9" name="Google Shape;3289;p48"/>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0" name="Google Shape;3290;p48"/>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1" name="Google Shape;3291;p48"/>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2" name="Google Shape;3292;p48"/>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3" name="Google Shape;3293;p48"/>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4" name="Google Shape;3294;p48"/>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5" name="Google Shape;3295;p48"/>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6" name="Google Shape;3296;p48"/>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7" name="Google Shape;3297;p48"/>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8" name="Google Shape;3298;p48"/>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9" name="Google Shape;3299;p48"/>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0" name="Google Shape;3300;p48"/>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1" name="Google Shape;3301;p48"/>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2" name="Google Shape;3302;p48"/>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3" name="Google Shape;3303;p48"/>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4" name="Google Shape;3304;p48"/>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5" name="Google Shape;3305;p48"/>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6" name="Google Shape;3306;p48"/>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7" name="Google Shape;3307;p48"/>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8" name="Google Shape;3308;p48"/>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9" name="Google Shape;3309;p48"/>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0" name="Google Shape;3310;p48"/>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1" name="Google Shape;3311;p48"/>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2" name="Google Shape;3312;p48"/>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3" name="Google Shape;3313;p48"/>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4" name="Google Shape;3314;p48"/>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5" name="Google Shape;3315;p48"/>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6" name="Google Shape;3316;p48"/>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7" name="Google Shape;3317;p48"/>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8" name="Google Shape;3318;p48"/>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9" name="Google Shape;3319;p48"/>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0" name="Google Shape;3320;p48"/>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1" name="Google Shape;3321;p48"/>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2" name="Google Shape;3322;p48"/>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3" name="Google Shape;3323;p48"/>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4" name="Google Shape;3324;p48"/>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5" name="Google Shape;3325;p48"/>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6" name="Google Shape;3326;p48"/>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7" name="Google Shape;3327;p48"/>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8" name="Google Shape;3328;p48"/>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9" name="Google Shape;3329;p48"/>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0" name="Google Shape;3330;p48"/>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1" name="Google Shape;3331;p48"/>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2" name="Google Shape;3332;p48"/>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3" name="Google Shape;3333;p48"/>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4" name="Google Shape;3334;p48"/>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5" name="Google Shape;3335;p48"/>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6" name="Google Shape;3336;p48"/>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7" name="Google Shape;3337;p48"/>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8" name="Google Shape;3338;p48"/>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9" name="Google Shape;3339;p48"/>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0" name="Google Shape;3340;p48"/>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1" name="Google Shape;3341;p48"/>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2" name="Google Shape;3342;p48"/>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3" name="Google Shape;3343;p48"/>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4" name="Google Shape;3344;p48"/>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5" name="Google Shape;3345;p48"/>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6" name="Google Shape;3346;p48"/>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7" name="Google Shape;3347;p48"/>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8" name="Google Shape;3348;p48"/>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9" name="Google Shape;3349;p48"/>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0" name="Google Shape;3350;p48"/>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1" name="Google Shape;3351;p48"/>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2" name="Google Shape;3352;p48"/>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3" name="Google Shape;3353;p48"/>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4" name="Google Shape;3354;p48"/>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5" name="Google Shape;3355;p48"/>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6" name="Google Shape;3356;p48"/>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7" name="Google Shape;3357;p48"/>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8" name="Google Shape;3358;p48"/>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9" name="Google Shape;3359;p48"/>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0" name="Google Shape;3360;p48"/>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1" name="Google Shape;3361;p48"/>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2" name="Google Shape;3362;p48"/>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3" name="Google Shape;3363;p48"/>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4" name="Google Shape;3364;p48"/>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5" name="Google Shape;3365;p48"/>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6" name="Google Shape;3366;p48"/>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7" name="Google Shape;3367;p48"/>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8" name="Google Shape;3368;p48"/>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9" name="Google Shape;3369;p48"/>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0" name="Google Shape;3370;p48"/>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1" name="Google Shape;3371;p48"/>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2" name="Google Shape;3372;p48"/>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3" name="Google Shape;3373;p48"/>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4" name="Google Shape;3374;p48"/>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5" name="Google Shape;3375;p48"/>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6" name="Google Shape;3376;p48"/>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7" name="Google Shape;3377;p48"/>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8" name="Google Shape;3378;p48"/>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9" name="Google Shape;3379;p48"/>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0" name="Google Shape;3380;p48"/>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1" name="Google Shape;3381;p48"/>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2" name="Google Shape;3382;p48"/>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3" name="Google Shape;3383;p48"/>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4" name="Google Shape;3384;p48"/>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5" name="Google Shape;3385;p48"/>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6" name="Google Shape;3386;p48"/>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7" name="Google Shape;3387;p48"/>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8" name="Google Shape;3388;p48"/>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9" name="Google Shape;3389;p48"/>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0" name="Google Shape;3390;p48"/>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1" name="Google Shape;3391;p48"/>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2" name="Google Shape;3392;p48"/>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3" name="Google Shape;3393;p48"/>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4" name="Google Shape;3394;p48"/>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5" name="Google Shape;3395;p48"/>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6" name="Google Shape;3396;p48"/>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7" name="Google Shape;3397;p48"/>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8" name="Google Shape;3398;p48"/>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9" name="Google Shape;3399;p48"/>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0" name="Google Shape;3400;p48"/>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1" name="Google Shape;3401;p48"/>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2" name="Google Shape;3402;p48"/>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3" name="Google Shape;3403;p48"/>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4" name="Google Shape;3404;p48"/>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5" name="Google Shape;3405;p48"/>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6" name="Google Shape;3406;p48"/>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7" name="Google Shape;3407;p48"/>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8" name="Google Shape;3408;p48"/>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9" name="Google Shape;3409;p48"/>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0" name="Google Shape;3410;p48"/>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1" name="Google Shape;3411;p48"/>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2" name="Google Shape;3412;p48"/>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3" name="Google Shape;3413;p48"/>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4" name="Google Shape;3414;p48"/>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5" name="Google Shape;3415;p48"/>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6" name="Google Shape;3416;p48"/>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7" name="Google Shape;3417;p48"/>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8" name="Google Shape;3418;p48"/>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9" name="Google Shape;3419;p48"/>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0" name="Google Shape;3420;p48"/>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1" name="Google Shape;3421;p48"/>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2" name="Google Shape;3422;p48"/>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3" name="Google Shape;3423;p48"/>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4" name="Google Shape;3424;p48"/>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5" name="Google Shape;3425;p48"/>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6" name="Google Shape;3426;p48"/>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7" name="Google Shape;3427;p48"/>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8" name="Google Shape;3428;p48"/>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9" name="Google Shape;3429;p48"/>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0" name="Google Shape;3430;p48"/>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1" name="Google Shape;3431;p48"/>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2" name="Google Shape;3432;p48"/>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3" name="Google Shape;3433;p48"/>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4" name="Google Shape;3434;p48"/>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5" name="Google Shape;3435;p48"/>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6" name="Google Shape;3436;p48"/>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7" name="Google Shape;3437;p48"/>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8" name="Google Shape;3438;p48"/>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9" name="Google Shape;3439;p48"/>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0" name="Google Shape;3440;p48"/>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1" name="Google Shape;3441;p48"/>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2" name="Google Shape;3442;p48"/>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3" name="Google Shape;3443;p48"/>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4" name="Google Shape;3444;p48"/>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5" name="Google Shape;3445;p48"/>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6" name="Google Shape;3446;p48"/>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7" name="Google Shape;3447;p48"/>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8" name="Google Shape;3448;p48"/>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9" name="Google Shape;3449;p48"/>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0" name="Google Shape;3450;p48"/>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1" name="Google Shape;3451;p48"/>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2" name="Google Shape;3452;p48"/>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3" name="Google Shape;3453;p48"/>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4" name="Google Shape;3454;p48"/>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5" name="Google Shape;3455;p48"/>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6" name="Google Shape;3456;p48"/>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7" name="Google Shape;3457;p48"/>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8" name="Google Shape;3458;p48"/>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9" name="Google Shape;3459;p48"/>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0" name="Google Shape;3460;p48"/>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1" name="Google Shape;3461;p48"/>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2" name="Google Shape;3462;p48"/>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3" name="Google Shape;3463;p48"/>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4" name="Google Shape;3464;p48"/>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5" name="Google Shape;3465;p48"/>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6" name="Google Shape;3466;p48"/>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7" name="Google Shape;3467;p48"/>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8" name="Google Shape;3468;p48"/>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9" name="Google Shape;3469;p48"/>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0" name="Google Shape;3470;p48"/>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1" name="Google Shape;3471;p48"/>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2" name="Google Shape;3472;p48"/>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3" name="Google Shape;3473;p48"/>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4" name="Google Shape;3474;p48"/>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5" name="Google Shape;3475;p48"/>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6" name="Google Shape;3476;p48"/>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7" name="Google Shape;3477;p48"/>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8" name="Google Shape;3478;p48"/>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9" name="Google Shape;3479;p48"/>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0" name="Google Shape;3480;p48"/>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1" name="Google Shape;3481;p48"/>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2" name="Google Shape;3482;p48"/>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3" name="Google Shape;3483;p48"/>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4" name="Google Shape;3484;p48"/>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5" name="Google Shape;3485;p48"/>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6" name="Google Shape;3486;p48"/>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7" name="Google Shape;3487;p48"/>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8" name="Google Shape;3488;p48"/>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9" name="Google Shape;3489;p48"/>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0" name="Google Shape;3490;p48"/>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1" name="Google Shape;3491;p48"/>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2" name="Google Shape;3492;p48"/>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3" name="Google Shape;3493;p48"/>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4" name="Google Shape;3494;p48"/>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5" name="Google Shape;3495;p48"/>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6" name="Google Shape;3496;p48"/>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7" name="Google Shape;3497;p48"/>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8" name="Google Shape;3498;p48"/>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9" name="Google Shape;3499;p48"/>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0" name="Google Shape;3500;p48"/>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1" name="Google Shape;3501;p48"/>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2" name="Google Shape;3502;p48"/>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3" name="Google Shape;3503;p48"/>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4" name="Google Shape;3504;p48"/>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5" name="Google Shape;3505;p48"/>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6" name="Google Shape;3506;p48"/>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7" name="Google Shape;3507;p48"/>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8" name="Google Shape;3508;p48"/>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9" name="Google Shape;3509;p48"/>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0" name="Google Shape;3510;p48"/>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1" name="Google Shape;3511;p48"/>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2" name="Google Shape;3512;p48"/>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3" name="Google Shape;3513;p48"/>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4" name="Google Shape;3514;p48"/>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5" name="Google Shape;3515;p48"/>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6" name="Google Shape;3516;p48"/>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7" name="Google Shape;3517;p48"/>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8" name="Google Shape;3518;p48"/>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9" name="Google Shape;3519;p48"/>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0" name="Google Shape;3520;p48"/>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1" name="Google Shape;3521;p48"/>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2" name="Google Shape;3522;p48"/>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3" name="Google Shape;3523;p48"/>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4" name="Google Shape;3524;p48"/>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5" name="Google Shape;3525;p48"/>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6" name="Google Shape;3526;p48"/>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7" name="Google Shape;3527;p48"/>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8" name="Google Shape;3528;p48"/>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9" name="Google Shape;3529;p48"/>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0" name="Google Shape;3530;p48"/>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1" name="Google Shape;3531;p48"/>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2" name="Google Shape;3532;p48"/>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3" name="Google Shape;3533;p48"/>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4" name="Google Shape;3534;p48"/>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5" name="Google Shape;3535;p48"/>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6" name="Google Shape;3536;p48"/>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7" name="Google Shape;3537;p48"/>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8" name="Google Shape;3538;p48"/>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9" name="Google Shape;3539;p48"/>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0" name="Google Shape;3540;p48"/>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1" name="Google Shape;3541;p48"/>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2" name="Google Shape;3542;p48"/>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3" name="Google Shape;3543;p48"/>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4" name="Google Shape;3544;p48"/>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5" name="Google Shape;3545;p48"/>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6" name="Google Shape;3546;p48"/>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7" name="Google Shape;3547;p48"/>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8" name="Google Shape;3548;p48"/>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9" name="Google Shape;3549;p48"/>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0" name="Google Shape;3550;p48"/>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1" name="Google Shape;3551;p48"/>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2" name="Google Shape;3552;p48"/>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3" name="Google Shape;3553;p48"/>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4" name="Google Shape;3554;p48"/>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5" name="Google Shape;3555;p48"/>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6" name="Google Shape;3556;p48"/>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7" name="Google Shape;3557;p48"/>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8" name="Google Shape;3558;p48"/>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9" name="Google Shape;3559;p48"/>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0" name="Google Shape;3560;p48"/>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1" name="Google Shape;3561;p48"/>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2" name="Google Shape;3562;p48"/>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3" name="Google Shape;3563;p48"/>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4" name="Google Shape;3564;p48"/>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5" name="Google Shape;3565;p48"/>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6" name="Google Shape;3566;p48"/>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7" name="Google Shape;3567;p48"/>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8" name="Google Shape;3568;p48"/>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9" name="Google Shape;3569;p48"/>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0" name="Google Shape;3570;p48"/>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1" name="Google Shape;3571;p48"/>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2" name="Google Shape;3572;p48"/>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3" name="Google Shape;3573;p48"/>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4" name="Google Shape;3574;p48"/>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5" name="Google Shape;3575;p48"/>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6" name="Google Shape;3576;p48"/>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7" name="Google Shape;3577;p48"/>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8" name="Google Shape;3578;p48"/>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9" name="Google Shape;3579;p48"/>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0" name="Google Shape;3580;p48"/>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1" name="Google Shape;3581;p48"/>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2" name="Google Shape;3582;p48"/>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3" name="Google Shape;3583;p48"/>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4" name="Google Shape;3584;p48"/>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5" name="Google Shape;3585;p48"/>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6" name="Google Shape;3586;p48"/>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7" name="Google Shape;3587;p48"/>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8" name="Google Shape;3588;p48"/>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9" name="Google Shape;3589;p48"/>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0" name="Google Shape;3590;p48"/>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1" name="Google Shape;3591;p48"/>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2" name="Google Shape;3592;p48"/>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3" name="Google Shape;3593;p48"/>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4" name="Google Shape;3594;p48"/>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5" name="Google Shape;3595;p48"/>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6" name="Google Shape;3596;p48"/>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7" name="Google Shape;3597;p48"/>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8" name="Google Shape;3598;p48"/>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9" name="Google Shape;3599;p48"/>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0" name="Google Shape;3600;p48"/>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1" name="Google Shape;3601;p48"/>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2" name="Google Shape;3602;p48"/>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3" name="Google Shape;3603;p48"/>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4" name="Google Shape;3604;p48"/>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5" name="Google Shape;3605;p48"/>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6" name="Google Shape;3606;p48"/>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7" name="Google Shape;3607;p48"/>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8" name="Google Shape;3608;p48"/>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9" name="Google Shape;3609;p48"/>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0" name="Google Shape;3610;p48"/>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1" name="Google Shape;3611;p48"/>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2" name="Google Shape;3612;p48"/>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3" name="Google Shape;3613;p48"/>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4" name="Google Shape;3614;p48"/>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5" name="Google Shape;3615;p48"/>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6" name="Google Shape;3616;p48"/>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7" name="Google Shape;3617;p48"/>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8" name="Google Shape;3618;p48"/>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9" name="Google Shape;3619;p48"/>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0" name="Google Shape;3620;p48"/>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1" name="Google Shape;3621;p48"/>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2" name="Google Shape;3622;p48"/>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3" name="Google Shape;3623;p48"/>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4" name="Google Shape;3624;p48"/>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5" name="Google Shape;3625;p48"/>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6" name="Google Shape;3626;p48"/>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7" name="Google Shape;3627;p48"/>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8" name="Google Shape;3628;p48"/>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9" name="Google Shape;3629;p48"/>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0" name="Google Shape;3630;p48"/>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1" name="Google Shape;3631;p48"/>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2" name="Google Shape;3632;p48"/>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3" name="Google Shape;3633;p48"/>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4" name="Google Shape;3634;p48"/>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5" name="Google Shape;3635;p48"/>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6" name="Google Shape;3636;p48"/>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7" name="Google Shape;3637;p48"/>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8" name="Google Shape;3638;p48"/>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9" name="Google Shape;3639;p48"/>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0" name="Google Shape;3640;p48"/>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1" name="Google Shape;3641;p48"/>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2" name="Google Shape;3642;p48"/>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3" name="Google Shape;3643;p48"/>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4" name="Google Shape;3644;p48"/>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5" name="Google Shape;3645;p48"/>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6" name="Google Shape;3646;p48"/>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7" name="Google Shape;3647;p48"/>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8" name="Google Shape;3648;p48"/>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9" name="Google Shape;3649;p48"/>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0" name="Google Shape;3650;p48"/>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1" name="Google Shape;3651;p48"/>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2" name="Google Shape;3652;p48"/>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3" name="Google Shape;3653;p48"/>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4" name="Google Shape;3654;p48"/>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5" name="Google Shape;3655;p48"/>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6" name="Google Shape;3656;p48"/>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7" name="Google Shape;3657;p48"/>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8" name="Google Shape;3658;p48"/>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9" name="Google Shape;3659;p48"/>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0" name="Google Shape;3660;p48"/>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1" name="Google Shape;3661;p48"/>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2" name="Google Shape;3662;p48"/>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3" name="Google Shape;3663;p48"/>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4" name="Google Shape;3664;p48"/>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5" name="Google Shape;3665;p48"/>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6" name="Google Shape;3666;p48"/>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7" name="Google Shape;3667;p48"/>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8" name="Google Shape;3668;p48"/>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9" name="Google Shape;3669;p48"/>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0" name="Google Shape;3670;p48"/>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1" name="Google Shape;3671;p48"/>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2" name="Google Shape;3672;p48"/>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3" name="Google Shape;3673;p48"/>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4" name="Google Shape;3674;p48"/>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5" name="Google Shape;3675;p48"/>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6" name="Google Shape;3676;p48"/>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7" name="Google Shape;3677;p48"/>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8" name="Google Shape;3678;p48"/>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9" name="Google Shape;3679;p48"/>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0" name="Google Shape;3680;p48"/>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1" name="Google Shape;3681;p48"/>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2" name="Google Shape;3682;p48"/>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3" name="Google Shape;3683;p48"/>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4" name="Google Shape;3684;p48"/>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5" name="Google Shape;3685;p48"/>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6" name="Google Shape;3686;p48"/>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7" name="Google Shape;3687;p48"/>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8" name="Google Shape;3688;p48"/>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9" name="Google Shape;3689;p48"/>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0" name="Google Shape;3690;p48"/>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1" name="Google Shape;3691;p48"/>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2" name="Google Shape;3692;p48"/>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3" name="Google Shape;3693;p48"/>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4" name="Google Shape;3694;p48"/>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5" name="Google Shape;3695;p48"/>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6" name="Google Shape;3696;p48"/>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7" name="Google Shape;3697;p48"/>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8" name="Google Shape;3698;p48"/>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9" name="Google Shape;3699;p48"/>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0" name="Google Shape;3700;p48"/>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1" name="Google Shape;3701;p48"/>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2" name="Google Shape;3702;p48"/>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3" name="Google Shape;3703;p48"/>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4" name="Google Shape;3704;p48"/>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5" name="Google Shape;3705;p48"/>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6" name="Google Shape;3706;p48"/>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7" name="Google Shape;3707;p48"/>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8" name="Google Shape;3708;p48"/>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9" name="Google Shape;3709;p48"/>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0" name="Google Shape;3710;p48"/>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1" name="Google Shape;3711;p48"/>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2" name="Google Shape;3712;p48"/>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3" name="Google Shape;3713;p48"/>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4" name="Google Shape;3714;p48"/>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5" name="Google Shape;3715;p48"/>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6" name="Google Shape;3716;p48"/>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7" name="Google Shape;3717;p48"/>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8" name="Google Shape;3718;p48"/>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9" name="Google Shape;3719;p48"/>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0" name="Google Shape;3720;p48"/>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1" name="Google Shape;3721;p48"/>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2" name="Google Shape;3722;p48"/>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3" name="Google Shape;3723;p48"/>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4" name="Google Shape;3724;p48"/>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5" name="Google Shape;3725;p48"/>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6" name="Google Shape;3726;p48"/>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7" name="Google Shape;3727;p48"/>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8" name="Google Shape;3728;p48"/>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9" name="Google Shape;3729;p48"/>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0" name="Google Shape;3730;p48"/>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1" name="Google Shape;3731;p48"/>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2" name="Google Shape;3732;p48"/>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3" name="Google Shape;3733;p48"/>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4" name="Google Shape;3734;p48"/>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5" name="Google Shape;3735;p48"/>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6" name="Google Shape;3736;p48"/>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7" name="Google Shape;3737;p48"/>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8" name="Google Shape;3738;p48"/>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9" name="Google Shape;3739;p48"/>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0" name="Google Shape;3740;p48"/>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1" name="Google Shape;3741;p48"/>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2" name="Google Shape;3742;p48"/>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3" name="Google Shape;3743;p48"/>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4" name="Google Shape;3744;p48"/>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5" name="Google Shape;3745;p48"/>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6" name="Google Shape;3746;p48"/>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7" name="Google Shape;3747;p48"/>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8" name="Google Shape;3748;p48"/>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9" name="Google Shape;3749;p48"/>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0" name="Google Shape;3750;p48"/>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1" name="Google Shape;3751;p48"/>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2" name="Google Shape;3752;p48"/>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3" name="Google Shape;3753;p48"/>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4" name="Google Shape;3754;p48"/>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5" name="Google Shape;3755;p48"/>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6" name="Google Shape;3756;p48"/>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7" name="Google Shape;3757;p48"/>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8" name="Google Shape;3758;p48"/>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9" name="Google Shape;3759;p48"/>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0" name="Google Shape;3760;p48"/>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1" name="Google Shape;3761;p48"/>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2" name="Google Shape;3762;p48"/>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3" name="Google Shape;3763;p48"/>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4" name="Google Shape;3764;p48"/>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5" name="Google Shape;3765;p48"/>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6" name="Google Shape;3766;p48"/>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7" name="Google Shape;3767;p48"/>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8" name="Google Shape;3768;p48"/>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9" name="Google Shape;3769;p48"/>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0" name="Google Shape;3770;p48"/>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1" name="Google Shape;3771;p48"/>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2" name="Google Shape;3772;p48"/>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3" name="Google Shape;3773;p48"/>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4" name="Google Shape;3774;p48"/>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775" name="Google Shape;3775;p48"/>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w/chevron">
  <p:cSld name="SECTION_HEADER_1">
    <p:spTree>
      <p:nvGrpSpPr>
        <p:cNvPr id="1" name="Shape 3776"/>
        <p:cNvGrpSpPr/>
        <p:nvPr/>
      </p:nvGrpSpPr>
      <p:grpSpPr>
        <a:xfrm>
          <a:off x="0" y="0"/>
          <a:ext cx="0" cy="0"/>
          <a:chOff x="0" y="0"/>
          <a:chExt cx="0" cy="0"/>
        </a:xfrm>
      </p:grpSpPr>
      <p:grpSp>
        <p:nvGrpSpPr>
          <p:cNvPr id="3777" name="Google Shape;3777;p49"/>
          <p:cNvGrpSpPr/>
          <p:nvPr/>
        </p:nvGrpSpPr>
        <p:grpSpPr>
          <a:xfrm>
            <a:off x="2693441" y="10"/>
            <a:ext cx="3757132" cy="5143716"/>
            <a:chOff x="1895100" y="238125"/>
            <a:chExt cx="3826000" cy="5238000"/>
          </a:xfrm>
        </p:grpSpPr>
        <p:sp>
          <p:nvSpPr>
            <p:cNvPr id="3778" name="Google Shape;3778;p49"/>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9" name="Google Shape;3779;p49"/>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80" name="Google Shape;3780;p49"/>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3781" name="Google Shape;3781;p4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782" name="Google Shape;3782;p4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w/Light BG)">
  <p:cSld name="TITLE_AND_TWO_COLUMNS_1">
    <p:bg>
      <p:bgPr>
        <a:solidFill>
          <a:srgbClr val="E2F0F9">
            <a:alpha val="57650"/>
          </a:srgbClr>
        </a:solidFill>
        <a:effectLst/>
      </p:bgPr>
    </p:bg>
    <p:spTree>
      <p:nvGrpSpPr>
        <p:cNvPr id="1" name="Shape 3783"/>
        <p:cNvGrpSpPr/>
        <p:nvPr/>
      </p:nvGrpSpPr>
      <p:grpSpPr>
        <a:xfrm>
          <a:off x="0" y="0"/>
          <a:ext cx="0" cy="0"/>
          <a:chOff x="0" y="0"/>
          <a:chExt cx="0" cy="0"/>
        </a:xfrm>
      </p:grpSpPr>
      <p:sp>
        <p:nvSpPr>
          <p:cNvPr id="3784" name="Google Shape;3784;p50"/>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85" name="Google Shape;3785;p50"/>
          <p:cNvGrpSpPr/>
          <p:nvPr/>
        </p:nvGrpSpPr>
        <p:grpSpPr>
          <a:xfrm>
            <a:off x="6808167" y="782935"/>
            <a:ext cx="1845454" cy="1820070"/>
            <a:chOff x="5927502" y="551678"/>
            <a:chExt cx="2377550" cy="2344847"/>
          </a:xfrm>
        </p:grpSpPr>
        <p:grpSp>
          <p:nvGrpSpPr>
            <p:cNvPr id="3786" name="Google Shape;3786;p50"/>
            <p:cNvGrpSpPr/>
            <p:nvPr/>
          </p:nvGrpSpPr>
          <p:grpSpPr>
            <a:xfrm>
              <a:off x="5927502" y="551678"/>
              <a:ext cx="2377550" cy="653782"/>
              <a:chOff x="2159414" y="3486447"/>
              <a:chExt cx="2606105" cy="720500"/>
            </a:xfrm>
          </p:grpSpPr>
          <p:grpSp>
            <p:nvGrpSpPr>
              <p:cNvPr id="3787" name="Google Shape;3787;p50"/>
              <p:cNvGrpSpPr/>
              <p:nvPr/>
            </p:nvGrpSpPr>
            <p:grpSpPr>
              <a:xfrm>
                <a:off x="2159414" y="3486447"/>
                <a:ext cx="2606105" cy="49200"/>
                <a:chOff x="2159414" y="3486447"/>
                <a:chExt cx="2606105" cy="49200"/>
              </a:xfrm>
            </p:grpSpPr>
            <p:sp>
              <p:nvSpPr>
                <p:cNvPr id="3788" name="Google Shape;3788;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9" name="Google Shape;3789;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0" name="Google Shape;3790;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1" name="Google Shape;3791;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2" name="Google Shape;3792;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3" name="Google Shape;3793;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4" name="Google Shape;3794;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5" name="Google Shape;3795;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6" name="Google Shape;3796;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7" name="Google Shape;3797;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8" name="Google Shape;3798;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9" name="Google Shape;3799;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0" name="Google Shape;3800;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1" name="Google Shape;3801;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2" name="Google Shape;3802;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3" name="Google Shape;3803;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04" name="Google Shape;3804;p50"/>
              <p:cNvGrpSpPr/>
              <p:nvPr/>
            </p:nvGrpSpPr>
            <p:grpSpPr>
              <a:xfrm>
                <a:off x="2159414" y="3652838"/>
                <a:ext cx="2606105" cy="49200"/>
                <a:chOff x="2159414" y="3486447"/>
                <a:chExt cx="2606105" cy="49200"/>
              </a:xfrm>
            </p:grpSpPr>
            <p:sp>
              <p:nvSpPr>
                <p:cNvPr id="3805" name="Google Shape;3805;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6" name="Google Shape;3806;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7" name="Google Shape;3807;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8" name="Google Shape;3808;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9" name="Google Shape;3809;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0" name="Google Shape;3810;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1" name="Google Shape;3811;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2" name="Google Shape;3812;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3" name="Google Shape;3813;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4" name="Google Shape;3814;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5" name="Google Shape;3815;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6" name="Google Shape;3816;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7" name="Google Shape;3817;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8" name="Google Shape;3818;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9" name="Google Shape;3819;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0" name="Google Shape;3820;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21" name="Google Shape;3821;p50"/>
              <p:cNvGrpSpPr/>
              <p:nvPr/>
            </p:nvGrpSpPr>
            <p:grpSpPr>
              <a:xfrm>
                <a:off x="2159414" y="3819188"/>
                <a:ext cx="2606105" cy="49200"/>
                <a:chOff x="2159414" y="3486447"/>
                <a:chExt cx="2606105" cy="49200"/>
              </a:xfrm>
            </p:grpSpPr>
            <p:sp>
              <p:nvSpPr>
                <p:cNvPr id="3822" name="Google Shape;3822;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3" name="Google Shape;3823;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4" name="Google Shape;3824;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5" name="Google Shape;3825;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6" name="Google Shape;3826;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7" name="Google Shape;3827;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8" name="Google Shape;3828;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9" name="Google Shape;3829;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0" name="Google Shape;3830;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1" name="Google Shape;3831;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2" name="Google Shape;3832;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3" name="Google Shape;3833;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4" name="Google Shape;3834;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5" name="Google Shape;3835;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6" name="Google Shape;3836;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7" name="Google Shape;3837;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38" name="Google Shape;3838;p50"/>
              <p:cNvGrpSpPr/>
              <p:nvPr/>
            </p:nvGrpSpPr>
            <p:grpSpPr>
              <a:xfrm>
                <a:off x="2159414" y="3983540"/>
                <a:ext cx="2606105" cy="49200"/>
                <a:chOff x="2159414" y="3486447"/>
                <a:chExt cx="2606105" cy="49200"/>
              </a:xfrm>
            </p:grpSpPr>
            <p:sp>
              <p:nvSpPr>
                <p:cNvPr id="3839" name="Google Shape;3839;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0" name="Google Shape;3840;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1" name="Google Shape;3841;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2" name="Google Shape;3842;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3" name="Google Shape;3843;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4" name="Google Shape;3844;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5" name="Google Shape;3845;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6" name="Google Shape;3846;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7" name="Google Shape;3847;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8" name="Google Shape;3848;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9" name="Google Shape;3849;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0" name="Google Shape;3850;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1" name="Google Shape;3851;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2" name="Google Shape;3852;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3" name="Google Shape;3853;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4" name="Google Shape;3854;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55" name="Google Shape;3855;p50"/>
              <p:cNvGrpSpPr/>
              <p:nvPr/>
            </p:nvGrpSpPr>
            <p:grpSpPr>
              <a:xfrm>
                <a:off x="2159414" y="4157747"/>
                <a:ext cx="2606105" cy="49200"/>
                <a:chOff x="2159414" y="3486447"/>
                <a:chExt cx="2606105" cy="49200"/>
              </a:xfrm>
            </p:grpSpPr>
            <p:sp>
              <p:nvSpPr>
                <p:cNvPr id="3856" name="Google Shape;3856;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7" name="Google Shape;3857;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8" name="Google Shape;3858;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9" name="Google Shape;3859;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0" name="Google Shape;3860;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1" name="Google Shape;3861;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2" name="Google Shape;3862;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3" name="Google Shape;3863;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4" name="Google Shape;3864;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5" name="Google Shape;3865;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6" name="Google Shape;3866;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7" name="Google Shape;3867;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8" name="Google Shape;3868;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9" name="Google Shape;3869;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0" name="Google Shape;3870;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1" name="Google Shape;3871;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872" name="Google Shape;3872;p50"/>
            <p:cNvGrpSpPr/>
            <p:nvPr/>
          </p:nvGrpSpPr>
          <p:grpSpPr>
            <a:xfrm>
              <a:off x="5927502" y="1318161"/>
              <a:ext cx="2377550" cy="653782"/>
              <a:chOff x="2159414" y="3486447"/>
              <a:chExt cx="2606105" cy="720500"/>
            </a:xfrm>
          </p:grpSpPr>
          <p:grpSp>
            <p:nvGrpSpPr>
              <p:cNvPr id="3873" name="Google Shape;3873;p50"/>
              <p:cNvGrpSpPr/>
              <p:nvPr/>
            </p:nvGrpSpPr>
            <p:grpSpPr>
              <a:xfrm>
                <a:off x="2159414" y="3486447"/>
                <a:ext cx="2606105" cy="49200"/>
                <a:chOff x="2159414" y="3486447"/>
                <a:chExt cx="2606105" cy="49200"/>
              </a:xfrm>
            </p:grpSpPr>
            <p:sp>
              <p:nvSpPr>
                <p:cNvPr id="3874" name="Google Shape;3874;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5" name="Google Shape;3875;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6" name="Google Shape;3876;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7" name="Google Shape;3877;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8" name="Google Shape;3878;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9" name="Google Shape;3879;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0" name="Google Shape;3880;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1" name="Google Shape;3881;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2" name="Google Shape;3882;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3" name="Google Shape;3883;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4" name="Google Shape;3884;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5" name="Google Shape;3885;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6" name="Google Shape;3886;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7" name="Google Shape;3887;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8" name="Google Shape;3888;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9" name="Google Shape;3889;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90" name="Google Shape;3890;p50"/>
              <p:cNvGrpSpPr/>
              <p:nvPr/>
            </p:nvGrpSpPr>
            <p:grpSpPr>
              <a:xfrm>
                <a:off x="2159414" y="3652838"/>
                <a:ext cx="2606105" cy="49200"/>
                <a:chOff x="2159414" y="3486447"/>
                <a:chExt cx="2606105" cy="49200"/>
              </a:xfrm>
            </p:grpSpPr>
            <p:sp>
              <p:nvSpPr>
                <p:cNvPr id="3891" name="Google Shape;3891;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2" name="Google Shape;3892;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3" name="Google Shape;3893;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4" name="Google Shape;3894;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5" name="Google Shape;3895;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6" name="Google Shape;3896;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7" name="Google Shape;3897;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8" name="Google Shape;3898;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9" name="Google Shape;3899;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0" name="Google Shape;3900;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1" name="Google Shape;3901;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2" name="Google Shape;3902;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3" name="Google Shape;3903;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4" name="Google Shape;3904;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5" name="Google Shape;3905;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6" name="Google Shape;3906;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07" name="Google Shape;3907;p50"/>
              <p:cNvGrpSpPr/>
              <p:nvPr/>
            </p:nvGrpSpPr>
            <p:grpSpPr>
              <a:xfrm>
                <a:off x="2159414" y="3819188"/>
                <a:ext cx="2606105" cy="49200"/>
                <a:chOff x="2159414" y="3486447"/>
                <a:chExt cx="2606105" cy="49200"/>
              </a:xfrm>
            </p:grpSpPr>
            <p:sp>
              <p:nvSpPr>
                <p:cNvPr id="3908" name="Google Shape;3908;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9" name="Google Shape;3909;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0" name="Google Shape;3910;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1" name="Google Shape;3911;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2" name="Google Shape;3912;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3" name="Google Shape;3913;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4" name="Google Shape;3914;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5" name="Google Shape;3915;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6" name="Google Shape;3916;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7" name="Google Shape;3917;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8" name="Google Shape;3918;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9" name="Google Shape;3919;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0" name="Google Shape;3920;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1" name="Google Shape;3921;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2" name="Google Shape;3922;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3" name="Google Shape;3923;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24" name="Google Shape;3924;p50"/>
              <p:cNvGrpSpPr/>
              <p:nvPr/>
            </p:nvGrpSpPr>
            <p:grpSpPr>
              <a:xfrm>
                <a:off x="2159414" y="3983540"/>
                <a:ext cx="2606105" cy="49200"/>
                <a:chOff x="2159414" y="3486447"/>
                <a:chExt cx="2606105" cy="49200"/>
              </a:xfrm>
            </p:grpSpPr>
            <p:sp>
              <p:nvSpPr>
                <p:cNvPr id="3925" name="Google Shape;3925;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6" name="Google Shape;3926;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7" name="Google Shape;3927;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8" name="Google Shape;3928;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9" name="Google Shape;3929;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0" name="Google Shape;3930;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1" name="Google Shape;3931;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2" name="Google Shape;3932;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3" name="Google Shape;3933;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4" name="Google Shape;3934;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5" name="Google Shape;3935;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6" name="Google Shape;3936;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7" name="Google Shape;3937;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8" name="Google Shape;3938;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9" name="Google Shape;3939;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0" name="Google Shape;3940;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41" name="Google Shape;3941;p50"/>
              <p:cNvGrpSpPr/>
              <p:nvPr/>
            </p:nvGrpSpPr>
            <p:grpSpPr>
              <a:xfrm>
                <a:off x="2159414" y="4157747"/>
                <a:ext cx="2606105" cy="49200"/>
                <a:chOff x="2159414" y="3486447"/>
                <a:chExt cx="2606105" cy="49200"/>
              </a:xfrm>
            </p:grpSpPr>
            <p:sp>
              <p:nvSpPr>
                <p:cNvPr id="3942" name="Google Shape;3942;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3" name="Google Shape;3943;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4" name="Google Shape;3944;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5" name="Google Shape;3945;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6" name="Google Shape;3946;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7" name="Google Shape;3947;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8" name="Google Shape;3948;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9" name="Google Shape;3949;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0" name="Google Shape;3950;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1" name="Google Shape;3951;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2" name="Google Shape;3952;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3" name="Google Shape;3953;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4" name="Google Shape;3954;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5" name="Google Shape;3955;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6" name="Google Shape;3956;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7" name="Google Shape;3957;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958" name="Google Shape;3958;p50"/>
            <p:cNvGrpSpPr/>
            <p:nvPr/>
          </p:nvGrpSpPr>
          <p:grpSpPr>
            <a:xfrm>
              <a:off x="5927502" y="2084668"/>
              <a:ext cx="2377550" cy="44644"/>
              <a:chOff x="2159414" y="3486447"/>
              <a:chExt cx="2606105" cy="49200"/>
            </a:xfrm>
          </p:grpSpPr>
          <p:sp>
            <p:nvSpPr>
              <p:cNvPr id="3959" name="Google Shape;3959;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0" name="Google Shape;3960;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1" name="Google Shape;3961;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2" name="Google Shape;3962;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3" name="Google Shape;3963;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4" name="Google Shape;3964;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5" name="Google Shape;3965;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6" name="Google Shape;3966;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7" name="Google Shape;3967;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8" name="Google Shape;3968;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9" name="Google Shape;3969;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0" name="Google Shape;3970;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1" name="Google Shape;3971;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2" name="Google Shape;3972;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3" name="Google Shape;3973;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4" name="Google Shape;3974;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75" name="Google Shape;3975;p50"/>
            <p:cNvGrpSpPr/>
            <p:nvPr/>
          </p:nvGrpSpPr>
          <p:grpSpPr>
            <a:xfrm>
              <a:off x="5927502" y="2235651"/>
              <a:ext cx="2377550" cy="44644"/>
              <a:chOff x="2159414" y="3486447"/>
              <a:chExt cx="2606105" cy="49200"/>
            </a:xfrm>
          </p:grpSpPr>
          <p:sp>
            <p:nvSpPr>
              <p:cNvPr id="3976" name="Google Shape;3976;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7" name="Google Shape;3977;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8" name="Google Shape;3978;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9" name="Google Shape;3979;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0" name="Google Shape;3980;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1" name="Google Shape;3981;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2" name="Google Shape;3982;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3" name="Google Shape;3983;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4" name="Google Shape;3984;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5" name="Google Shape;3985;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6" name="Google Shape;3986;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7" name="Google Shape;3987;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8" name="Google Shape;3988;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9" name="Google Shape;3989;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0" name="Google Shape;3990;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1" name="Google Shape;3991;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92" name="Google Shape;3992;p50"/>
            <p:cNvGrpSpPr/>
            <p:nvPr/>
          </p:nvGrpSpPr>
          <p:grpSpPr>
            <a:xfrm>
              <a:off x="5927502" y="2386597"/>
              <a:ext cx="2377550" cy="44644"/>
              <a:chOff x="2159414" y="3486447"/>
              <a:chExt cx="2606105" cy="49200"/>
            </a:xfrm>
          </p:grpSpPr>
          <p:sp>
            <p:nvSpPr>
              <p:cNvPr id="3993" name="Google Shape;3993;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4" name="Google Shape;3994;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5" name="Google Shape;3995;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6" name="Google Shape;3996;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7" name="Google Shape;3997;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8" name="Google Shape;3998;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9" name="Google Shape;3999;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0" name="Google Shape;4000;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1" name="Google Shape;4001;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2" name="Google Shape;4002;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3" name="Google Shape;4003;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4" name="Google Shape;4004;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5" name="Google Shape;4005;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6" name="Google Shape;4006;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7" name="Google Shape;4007;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8" name="Google Shape;4008;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09" name="Google Shape;4009;p50"/>
            <p:cNvGrpSpPr/>
            <p:nvPr/>
          </p:nvGrpSpPr>
          <p:grpSpPr>
            <a:xfrm>
              <a:off x="5927502" y="2535730"/>
              <a:ext cx="2377550" cy="44644"/>
              <a:chOff x="2159414" y="3486447"/>
              <a:chExt cx="2606105" cy="49200"/>
            </a:xfrm>
          </p:grpSpPr>
          <p:sp>
            <p:nvSpPr>
              <p:cNvPr id="4010" name="Google Shape;4010;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1" name="Google Shape;4011;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2" name="Google Shape;4012;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3" name="Google Shape;4013;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4" name="Google Shape;4014;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5" name="Google Shape;4015;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6" name="Google Shape;4016;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7" name="Google Shape;4017;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8" name="Google Shape;4018;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9" name="Google Shape;4019;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0" name="Google Shape;4020;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1" name="Google Shape;4021;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2" name="Google Shape;4022;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3" name="Google Shape;4023;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4" name="Google Shape;4024;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5" name="Google Shape;4025;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26" name="Google Shape;4026;p50"/>
            <p:cNvGrpSpPr/>
            <p:nvPr/>
          </p:nvGrpSpPr>
          <p:grpSpPr>
            <a:xfrm>
              <a:off x="5927502" y="2693806"/>
              <a:ext cx="2377550" cy="44644"/>
              <a:chOff x="2159414" y="3486447"/>
              <a:chExt cx="2606105" cy="49200"/>
            </a:xfrm>
          </p:grpSpPr>
          <p:sp>
            <p:nvSpPr>
              <p:cNvPr id="4027" name="Google Shape;4027;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8" name="Google Shape;4028;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9" name="Google Shape;4029;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0" name="Google Shape;4030;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1" name="Google Shape;4031;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2" name="Google Shape;4032;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3" name="Google Shape;4033;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4" name="Google Shape;4034;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5" name="Google Shape;4035;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6" name="Google Shape;4036;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7" name="Google Shape;4037;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8" name="Google Shape;4038;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9" name="Google Shape;4039;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0" name="Google Shape;4040;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1" name="Google Shape;4041;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2" name="Google Shape;4042;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43" name="Google Shape;4043;p50"/>
            <p:cNvGrpSpPr/>
            <p:nvPr/>
          </p:nvGrpSpPr>
          <p:grpSpPr>
            <a:xfrm>
              <a:off x="5927502" y="2851881"/>
              <a:ext cx="2377550" cy="44644"/>
              <a:chOff x="2159414" y="3486447"/>
              <a:chExt cx="2606105" cy="49200"/>
            </a:xfrm>
          </p:grpSpPr>
          <p:sp>
            <p:nvSpPr>
              <p:cNvPr id="4044" name="Google Shape;4044;p5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5" name="Google Shape;4045;p5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6" name="Google Shape;4046;p5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7" name="Google Shape;4047;p5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8" name="Google Shape;4048;p5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9" name="Google Shape;4049;p5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0" name="Google Shape;4050;p5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1" name="Google Shape;4051;p5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2" name="Google Shape;4052;p5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3" name="Google Shape;4053;p5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4" name="Google Shape;4054;p5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5" name="Google Shape;4055;p5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6" name="Google Shape;4056;p5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7" name="Google Shape;4057;p5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8" name="Google Shape;4058;p5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9" name="Google Shape;4059;p5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060" name="Google Shape;4060;p5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061" name="Google Shape;4061;p5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4062" name="Google Shape;4062;p5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4063" name="Google Shape;4063;p5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4064" name="Google Shape;4064;p50"/>
          <p:cNvGrpSpPr/>
          <p:nvPr/>
        </p:nvGrpSpPr>
        <p:grpSpPr>
          <a:xfrm>
            <a:off x="8041173" y="4778596"/>
            <a:ext cx="598277" cy="170409"/>
            <a:chOff x="238125" y="1822850"/>
            <a:chExt cx="7080200" cy="2016675"/>
          </a:xfrm>
        </p:grpSpPr>
        <p:sp>
          <p:nvSpPr>
            <p:cNvPr id="4065" name="Google Shape;4065;p5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6" name="Google Shape;4066;p5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7" name="Google Shape;4067;p5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8" name="Google Shape;4068;p5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9" name="Google Shape;4069;p5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0" name="Google Shape;4070;p5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1" name="Google Shape;4071;p5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72" name="Google Shape;4072;p5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73"/>
        <p:cNvGrpSpPr/>
        <p:nvPr/>
      </p:nvGrpSpPr>
      <p:grpSpPr>
        <a:xfrm>
          <a:off x="0" y="0"/>
          <a:ext cx="0" cy="0"/>
          <a:chOff x="0" y="0"/>
          <a:chExt cx="0" cy="0"/>
        </a:xfrm>
      </p:grpSpPr>
      <p:sp>
        <p:nvSpPr>
          <p:cNvPr id="4074" name="Google Shape;4074;p51"/>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075" name="Google Shape;4075;p5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4076" name="Google Shape;4076;p51"/>
          <p:cNvGrpSpPr/>
          <p:nvPr/>
        </p:nvGrpSpPr>
        <p:grpSpPr>
          <a:xfrm>
            <a:off x="8041173" y="4778596"/>
            <a:ext cx="598277" cy="170409"/>
            <a:chOff x="238125" y="1822850"/>
            <a:chExt cx="7080200" cy="2016675"/>
          </a:xfrm>
        </p:grpSpPr>
        <p:sp>
          <p:nvSpPr>
            <p:cNvPr id="4077" name="Google Shape;4077;p5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8" name="Google Shape;4078;p5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9" name="Google Shape;4079;p5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0" name="Google Shape;4080;p5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1" name="Google Shape;4081;p5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2" name="Google Shape;4082;p5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3" name="Google Shape;4083;p5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84" name="Google Shape;4084;p5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85"/>
        <p:cNvGrpSpPr/>
        <p:nvPr/>
      </p:nvGrpSpPr>
      <p:grpSpPr>
        <a:xfrm>
          <a:off x="0" y="0"/>
          <a:ext cx="0" cy="0"/>
          <a:chOff x="0" y="0"/>
          <a:chExt cx="0" cy="0"/>
        </a:xfrm>
      </p:grpSpPr>
      <p:sp>
        <p:nvSpPr>
          <p:cNvPr id="4086" name="Google Shape;4086;p52"/>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7" name="Google Shape;4087;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3600"/>
              <a:buNone/>
              <a:defRPr sz="3600"/>
            </a:lvl1pPr>
            <a:lvl2pPr lvl="1" algn="l" rtl="0">
              <a:lnSpc>
                <a:spcPct val="100000"/>
              </a:lnSpc>
              <a:spcBef>
                <a:spcPts val="0"/>
              </a:spcBef>
              <a:spcAft>
                <a:spcPts val="0"/>
              </a:spcAft>
              <a:buSzPts val="3600"/>
              <a:buNone/>
              <a:defRPr sz="3600"/>
            </a:lvl2pPr>
            <a:lvl3pPr lvl="2" algn="l" rtl="0">
              <a:lnSpc>
                <a:spcPct val="100000"/>
              </a:lnSpc>
              <a:spcBef>
                <a:spcPts val="0"/>
              </a:spcBef>
              <a:spcAft>
                <a:spcPts val="0"/>
              </a:spcAft>
              <a:buSzPts val="3600"/>
              <a:buNone/>
              <a:defRPr sz="3600"/>
            </a:lvl3pPr>
            <a:lvl4pPr lvl="3" algn="l" rtl="0">
              <a:lnSpc>
                <a:spcPct val="100000"/>
              </a:lnSpc>
              <a:spcBef>
                <a:spcPts val="0"/>
              </a:spcBef>
              <a:spcAft>
                <a:spcPts val="0"/>
              </a:spcAft>
              <a:buSzPts val="3600"/>
              <a:buNone/>
              <a:defRPr sz="3600"/>
            </a:lvl4pPr>
            <a:lvl5pPr lvl="4" algn="l" rtl="0">
              <a:lnSpc>
                <a:spcPct val="100000"/>
              </a:lnSpc>
              <a:spcBef>
                <a:spcPts val="0"/>
              </a:spcBef>
              <a:spcAft>
                <a:spcPts val="0"/>
              </a:spcAft>
              <a:buSzPts val="3600"/>
              <a:buNone/>
              <a:defRPr sz="3600"/>
            </a:lvl5pPr>
            <a:lvl6pPr lvl="5" algn="l" rtl="0">
              <a:lnSpc>
                <a:spcPct val="100000"/>
              </a:lnSpc>
              <a:spcBef>
                <a:spcPts val="0"/>
              </a:spcBef>
              <a:spcAft>
                <a:spcPts val="0"/>
              </a:spcAft>
              <a:buSzPts val="3600"/>
              <a:buNone/>
              <a:defRPr sz="3600"/>
            </a:lvl6pPr>
            <a:lvl7pPr lvl="6" algn="l" rtl="0">
              <a:lnSpc>
                <a:spcPct val="100000"/>
              </a:lnSpc>
              <a:spcBef>
                <a:spcPts val="0"/>
              </a:spcBef>
              <a:spcAft>
                <a:spcPts val="0"/>
              </a:spcAft>
              <a:buSzPts val="3600"/>
              <a:buNone/>
              <a:defRPr sz="3600"/>
            </a:lvl7pPr>
            <a:lvl8pPr lvl="7" algn="l" rtl="0">
              <a:lnSpc>
                <a:spcPct val="100000"/>
              </a:lnSpc>
              <a:spcBef>
                <a:spcPts val="0"/>
              </a:spcBef>
              <a:spcAft>
                <a:spcPts val="0"/>
              </a:spcAft>
              <a:buSzPts val="3600"/>
              <a:buNone/>
              <a:defRPr sz="3600"/>
            </a:lvl8pPr>
            <a:lvl9pPr lvl="8" algn="l" rtl="0">
              <a:lnSpc>
                <a:spcPct val="100000"/>
              </a:lnSpc>
              <a:spcBef>
                <a:spcPts val="0"/>
              </a:spcBef>
              <a:spcAft>
                <a:spcPts val="0"/>
              </a:spcAft>
              <a:buSzPts val="3600"/>
              <a:buNone/>
              <a:defRPr sz="3600"/>
            </a:lvl9pPr>
          </a:lstStyle>
          <a:p>
            <a:endParaRPr/>
          </a:p>
        </p:txBody>
      </p:sp>
      <p:sp>
        <p:nvSpPr>
          <p:cNvPr id="4088" name="Google Shape;4088;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dk2"/>
              </a:buClr>
              <a:buSzPts val="1600"/>
              <a:buNone/>
              <a:defRPr>
                <a:solidFill>
                  <a:schemeClr val="dk2"/>
                </a:solidFill>
              </a:defRPr>
            </a:lvl1pPr>
            <a:lvl2pPr lvl="1" algn="l" rtl="0">
              <a:lnSpc>
                <a:spcPct val="100000"/>
              </a:lnSpc>
              <a:spcBef>
                <a:spcPts val="0"/>
              </a:spcBef>
              <a:spcAft>
                <a:spcPts val="0"/>
              </a:spcAft>
              <a:buClr>
                <a:schemeClr val="dk2"/>
              </a:buClr>
              <a:buSzPts val="1800"/>
              <a:buNone/>
              <a:defRPr sz="1800">
                <a:solidFill>
                  <a:schemeClr val="dk2"/>
                </a:solidFill>
              </a:defRPr>
            </a:lvl2pPr>
            <a:lvl3pPr lvl="2" algn="l" rtl="0">
              <a:lnSpc>
                <a:spcPct val="100000"/>
              </a:lnSpc>
              <a:spcBef>
                <a:spcPts val="0"/>
              </a:spcBef>
              <a:spcAft>
                <a:spcPts val="0"/>
              </a:spcAft>
              <a:buClr>
                <a:schemeClr val="dk2"/>
              </a:buClr>
              <a:buSzPts val="1800"/>
              <a:buNone/>
              <a:defRPr sz="1800">
                <a:solidFill>
                  <a:schemeClr val="dk2"/>
                </a:solidFill>
              </a:defRPr>
            </a:lvl3pPr>
            <a:lvl4pPr lvl="3" algn="l" rtl="0">
              <a:lnSpc>
                <a:spcPct val="100000"/>
              </a:lnSpc>
              <a:spcBef>
                <a:spcPts val="0"/>
              </a:spcBef>
              <a:spcAft>
                <a:spcPts val="0"/>
              </a:spcAft>
              <a:buClr>
                <a:schemeClr val="dk2"/>
              </a:buClr>
              <a:buSzPts val="1800"/>
              <a:buNone/>
              <a:defRPr sz="1800">
                <a:solidFill>
                  <a:schemeClr val="dk2"/>
                </a:solidFill>
              </a:defRPr>
            </a:lvl4pPr>
            <a:lvl5pPr lvl="4" algn="l" rtl="0">
              <a:lnSpc>
                <a:spcPct val="100000"/>
              </a:lnSpc>
              <a:spcBef>
                <a:spcPts val="0"/>
              </a:spcBef>
              <a:spcAft>
                <a:spcPts val="0"/>
              </a:spcAft>
              <a:buClr>
                <a:schemeClr val="dk2"/>
              </a:buClr>
              <a:buSzPts val="1800"/>
              <a:buNone/>
              <a:defRPr sz="1800">
                <a:solidFill>
                  <a:schemeClr val="dk2"/>
                </a:solidFill>
              </a:defRPr>
            </a:lvl5pPr>
            <a:lvl6pPr lvl="5" algn="l" rtl="0">
              <a:lnSpc>
                <a:spcPct val="100000"/>
              </a:lnSpc>
              <a:spcBef>
                <a:spcPts val="0"/>
              </a:spcBef>
              <a:spcAft>
                <a:spcPts val="0"/>
              </a:spcAft>
              <a:buClr>
                <a:schemeClr val="dk2"/>
              </a:buClr>
              <a:buSzPts val="1800"/>
              <a:buNone/>
              <a:defRPr sz="1800">
                <a:solidFill>
                  <a:schemeClr val="dk2"/>
                </a:solidFill>
              </a:defRPr>
            </a:lvl6pPr>
            <a:lvl7pPr lvl="6" algn="l" rtl="0">
              <a:lnSpc>
                <a:spcPct val="100000"/>
              </a:lnSpc>
              <a:spcBef>
                <a:spcPts val="0"/>
              </a:spcBef>
              <a:spcAft>
                <a:spcPts val="0"/>
              </a:spcAft>
              <a:buClr>
                <a:schemeClr val="dk2"/>
              </a:buClr>
              <a:buSzPts val="1800"/>
              <a:buNone/>
              <a:defRPr sz="1800">
                <a:solidFill>
                  <a:schemeClr val="dk2"/>
                </a:solidFill>
              </a:defRPr>
            </a:lvl7pPr>
            <a:lvl8pPr lvl="7" algn="l" rtl="0">
              <a:lnSpc>
                <a:spcPct val="100000"/>
              </a:lnSpc>
              <a:spcBef>
                <a:spcPts val="0"/>
              </a:spcBef>
              <a:spcAft>
                <a:spcPts val="0"/>
              </a:spcAft>
              <a:buClr>
                <a:schemeClr val="dk2"/>
              </a:buClr>
              <a:buSzPts val="1800"/>
              <a:buNone/>
              <a:defRPr sz="1800">
                <a:solidFill>
                  <a:schemeClr val="dk2"/>
                </a:solidFill>
              </a:defRPr>
            </a:lvl8pPr>
            <a:lvl9pPr lvl="8" algn="l"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4089" name="Google Shape;4089;p5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30200" algn="l" rtl="0">
              <a:lnSpc>
                <a:spcPct val="115000"/>
              </a:lnSpc>
              <a:spcBef>
                <a:spcPts val="0"/>
              </a:spcBef>
              <a:spcAft>
                <a:spcPts val="0"/>
              </a:spcAft>
              <a:buSzPts val="1600"/>
              <a:buChar char="●"/>
              <a:defRPr>
                <a:solidFill>
                  <a:schemeClr val="lt1"/>
                </a:solidFill>
              </a:defRPr>
            </a:lvl1pPr>
            <a:lvl2pPr marL="914400" lvl="1" indent="-317500" algn="l" rtl="0">
              <a:lnSpc>
                <a:spcPct val="115000"/>
              </a:lnSpc>
              <a:spcBef>
                <a:spcPts val="0"/>
              </a:spcBef>
              <a:spcAft>
                <a:spcPts val="0"/>
              </a:spcAft>
              <a:buClr>
                <a:schemeClr val="lt1"/>
              </a:buClr>
              <a:buSzPts val="1400"/>
              <a:buChar char="○"/>
              <a:defRPr>
                <a:solidFill>
                  <a:schemeClr val="lt1"/>
                </a:solidFill>
              </a:defRPr>
            </a:lvl2pPr>
            <a:lvl3pPr marL="1371600" lvl="2" indent="-304800" algn="l" rtl="0">
              <a:lnSpc>
                <a:spcPct val="115000"/>
              </a:lnSpc>
              <a:spcBef>
                <a:spcPts val="0"/>
              </a:spcBef>
              <a:spcAft>
                <a:spcPts val="0"/>
              </a:spcAft>
              <a:buClr>
                <a:schemeClr val="lt2"/>
              </a:buClr>
              <a:buSzPts val="1200"/>
              <a:buChar char="■"/>
              <a:defRPr>
                <a:solidFill>
                  <a:schemeClr val="lt1"/>
                </a:solidFill>
              </a:defRPr>
            </a:lvl3pPr>
            <a:lvl4pPr marL="1828800" lvl="3" indent="-304800" algn="l" rtl="0">
              <a:lnSpc>
                <a:spcPct val="115000"/>
              </a:lnSpc>
              <a:spcBef>
                <a:spcPts val="0"/>
              </a:spcBef>
              <a:spcAft>
                <a:spcPts val="0"/>
              </a:spcAft>
              <a:buClr>
                <a:schemeClr val="lt2"/>
              </a:buClr>
              <a:buSzPts val="1200"/>
              <a:buChar char="●"/>
              <a:defRPr>
                <a:solidFill>
                  <a:schemeClr val="lt1"/>
                </a:solidFill>
              </a:defRPr>
            </a:lvl4pPr>
            <a:lvl5pPr marL="2286000" lvl="4" indent="-292100" algn="l" rtl="0">
              <a:lnSpc>
                <a:spcPct val="115000"/>
              </a:lnSpc>
              <a:spcBef>
                <a:spcPts val="0"/>
              </a:spcBef>
              <a:spcAft>
                <a:spcPts val="0"/>
              </a:spcAft>
              <a:buClr>
                <a:schemeClr val="lt2"/>
              </a:buClr>
              <a:buSzPts val="1000"/>
              <a:buChar char="○"/>
              <a:defRPr>
                <a:solidFill>
                  <a:schemeClr val="lt1"/>
                </a:solidFill>
              </a:defRPr>
            </a:lvl5pPr>
            <a:lvl6pPr marL="2743200" lvl="5" indent="-292100" algn="l" rtl="0">
              <a:lnSpc>
                <a:spcPct val="115000"/>
              </a:lnSpc>
              <a:spcBef>
                <a:spcPts val="0"/>
              </a:spcBef>
              <a:spcAft>
                <a:spcPts val="0"/>
              </a:spcAft>
              <a:buClr>
                <a:schemeClr val="lt2"/>
              </a:buClr>
              <a:buSzPts val="1000"/>
              <a:buChar char="■"/>
              <a:defRPr>
                <a:solidFill>
                  <a:schemeClr val="lt1"/>
                </a:solidFill>
              </a:defRPr>
            </a:lvl6pPr>
            <a:lvl7pPr marL="3200400" lvl="6" indent="-292100" algn="l" rtl="0">
              <a:lnSpc>
                <a:spcPct val="115000"/>
              </a:lnSpc>
              <a:spcBef>
                <a:spcPts val="0"/>
              </a:spcBef>
              <a:spcAft>
                <a:spcPts val="0"/>
              </a:spcAft>
              <a:buClr>
                <a:schemeClr val="lt2"/>
              </a:buClr>
              <a:buSzPts val="1000"/>
              <a:buChar char="●"/>
              <a:defRPr>
                <a:solidFill>
                  <a:schemeClr val="lt1"/>
                </a:solidFill>
              </a:defRPr>
            </a:lvl7pPr>
            <a:lvl8pPr marL="3657600" lvl="7" indent="-285750" algn="l" rtl="0">
              <a:lnSpc>
                <a:spcPct val="115000"/>
              </a:lnSpc>
              <a:spcBef>
                <a:spcPts val="0"/>
              </a:spcBef>
              <a:spcAft>
                <a:spcPts val="0"/>
              </a:spcAft>
              <a:buClr>
                <a:schemeClr val="lt2"/>
              </a:buClr>
              <a:buSzPts val="900"/>
              <a:buChar char="○"/>
              <a:defRPr>
                <a:solidFill>
                  <a:schemeClr val="lt1"/>
                </a:solidFill>
              </a:defRPr>
            </a:lvl8pPr>
            <a:lvl9pPr marL="4114800" lvl="8" indent="-285750" algn="l" rtl="0">
              <a:lnSpc>
                <a:spcPct val="115000"/>
              </a:lnSpc>
              <a:spcBef>
                <a:spcPts val="0"/>
              </a:spcBef>
              <a:spcAft>
                <a:spcPts val="0"/>
              </a:spcAft>
              <a:buClr>
                <a:schemeClr val="lt2"/>
              </a:buClr>
              <a:buSzPts val="900"/>
              <a:buChar char="■"/>
              <a:defRPr>
                <a:solidFill>
                  <a:schemeClr val="lt1"/>
                </a:solidFill>
              </a:defRPr>
            </a:lvl9pPr>
          </a:lstStyle>
          <a:p>
            <a:endParaRPr/>
          </a:p>
        </p:txBody>
      </p:sp>
      <p:sp>
        <p:nvSpPr>
          <p:cNvPr id="4090" name="Google Shape;4090;p5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091" name="Google Shape;4091;p5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4092" name="Google Shape;4092;p52"/>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4093"/>
        <p:cNvGrpSpPr/>
        <p:nvPr/>
      </p:nvGrpSpPr>
      <p:grpSpPr>
        <a:xfrm>
          <a:off x="0" y="0"/>
          <a:ext cx="0" cy="0"/>
          <a:chOff x="0" y="0"/>
          <a:chExt cx="0" cy="0"/>
        </a:xfrm>
      </p:grpSpPr>
      <p:sp>
        <p:nvSpPr>
          <p:cNvPr id="4094" name="Google Shape;4094;p5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095" name="Google Shape;4095;p53"/>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 sz="3200" b="0" i="0" u="none" strike="noStrike" cap="none">
                <a:solidFill>
                  <a:schemeClr val="lt1"/>
                </a:solidFill>
                <a:latin typeface="Inter ExtraBold"/>
                <a:ea typeface="Inter ExtraBold"/>
                <a:cs typeface="Inter ExtraBold"/>
                <a:sym typeface="Inter ExtraBold"/>
              </a:rPr>
              <a:t>Simplify </a:t>
            </a:r>
            <a:r>
              <a:rPr lang="en" sz="3200" b="0" i="0" u="none" strike="noStrike" cap="none">
                <a:solidFill>
                  <a:schemeClr val="accent3"/>
                </a:solidFill>
                <a:latin typeface="Inter ExtraBold"/>
                <a:ea typeface="Inter ExtraBold"/>
                <a:cs typeface="Inter ExtraBold"/>
                <a:sym typeface="Inter ExtraBold"/>
              </a:rPr>
              <a:t>your headaches </a:t>
            </a:r>
            <a:r>
              <a:rPr lang="en" sz="3200"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200"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200" b="0" i="0" u="none" strike="noStrike" cap="none">
                <a:solidFill>
                  <a:schemeClr val="accent3"/>
                </a:solidFill>
                <a:latin typeface="Inter ExtraBold"/>
                <a:ea typeface="Inter ExtraBold"/>
                <a:cs typeface="Inter ExtraBold"/>
                <a:sym typeface="Inter ExtraBold"/>
              </a:rPr>
              <a:t> </a:t>
            </a:r>
            <a:r>
              <a:rPr lang="en" sz="3200"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200"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200" b="0" i="0" u="none" strike="noStrike" cap="none">
                <a:solidFill>
                  <a:schemeClr val="lt1"/>
                </a:solidFill>
                <a:latin typeface="Inter ExtraBold"/>
                <a:ea typeface="Inter ExtraBold"/>
                <a:cs typeface="Inter ExtraBold"/>
                <a:sym typeface="Inter ExtraBold"/>
              </a:rPr>
              <a:t>your business.</a:t>
            </a:r>
            <a:endParaRPr sz="3200" b="0" i="0" u="none" strike="noStrike" cap="none">
              <a:solidFill>
                <a:schemeClr val="lt1"/>
              </a:solidFill>
              <a:latin typeface="Inter ExtraBold"/>
              <a:ea typeface="Inter ExtraBold"/>
              <a:cs typeface="Inter ExtraBold"/>
              <a:sym typeface="Inter ExtraBold"/>
            </a:endParaRPr>
          </a:p>
        </p:txBody>
      </p:sp>
      <p:sp>
        <p:nvSpPr>
          <p:cNvPr id="4096" name="Google Shape;4096;p5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4097" name="Google Shape;4097;p53"/>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losing slide w/logo_slate">
  <p:cSld name="BLANK_1_2">
    <p:spTree>
      <p:nvGrpSpPr>
        <p:cNvPr id="1" name="Shape 4098"/>
        <p:cNvGrpSpPr/>
        <p:nvPr/>
      </p:nvGrpSpPr>
      <p:grpSpPr>
        <a:xfrm>
          <a:off x="0" y="0"/>
          <a:ext cx="0" cy="0"/>
          <a:chOff x="0" y="0"/>
          <a:chExt cx="0" cy="0"/>
        </a:xfrm>
      </p:grpSpPr>
      <p:grpSp>
        <p:nvGrpSpPr>
          <p:cNvPr id="4099" name="Google Shape;4099;p54"/>
          <p:cNvGrpSpPr/>
          <p:nvPr/>
        </p:nvGrpSpPr>
        <p:grpSpPr>
          <a:xfrm>
            <a:off x="3698727" y="6"/>
            <a:ext cx="3697033" cy="5143642"/>
            <a:chOff x="1926275" y="238125"/>
            <a:chExt cx="3765950" cy="5239525"/>
          </a:xfrm>
        </p:grpSpPr>
        <p:sp>
          <p:nvSpPr>
            <p:cNvPr id="4100" name="Google Shape;4100;p54"/>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1" name="Google Shape;4101;p54"/>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2" name="Google Shape;4102;p54"/>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3" name="Google Shape;4103;p54"/>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4" name="Google Shape;4104;p54"/>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5" name="Google Shape;4105;p54"/>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6" name="Google Shape;4106;p54"/>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7" name="Google Shape;4107;p54"/>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8" name="Google Shape;4108;p54"/>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9" name="Google Shape;4109;p54"/>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0" name="Google Shape;4110;p54"/>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1" name="Google Shape;4111;p54"/>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2" name="Google Shape;4112;p54"/>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3" name="Google Shape;4113;p54"/>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4" name="Google Shape;4114;p54"/>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5" name="Google Shape;4115;p54"/>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6" name="Google Shape;4116;p54"/>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7" name="Google Shape;4117;p54"/>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8" name="Google Shape;4118;p54"/>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9" name="Google Shape;4119;p54"/>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0" name="Google Shape;4120;p54"/>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1" name="Google Shape;4121;p54"/>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2" name="Google Shape;4122;p54"/>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3" name="Google Shape;4123;p54"/>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4" name="Google Shape;4124;p54"/>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5" name="Google Shape;4125;p54"/>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6" name="Google Shape;4126;p54"/>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7" name="Google Shape;4127;p54"/>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8" name="Google Shape;4128;p54"/>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9" name="Google Shape;4129;p54"/>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0" name="Google Shape;4130;p54"/>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1" name="Google Shape;4131;p54"/>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2" name="Google Shape;4132;p54"/>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3" name="Google Shape;4133;p54"/>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4" name="Google Shape;4134;p54"/>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5" name="Google Shape;4135;p54"/>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6" name="Google Shape;4136;p54"/>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7" name="Google Shape;4137;p54"/>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8" name="Google Shape;4138;p54"/>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9" name="Google Shape;4139;p54"/>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0" name="Google Shape;4140;p54"/>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1" name="Google Shape;4141;p54"/>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2" name="Google Shape;4142;p54"/>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3" name="Google Shape;4143;p54"/>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4" name="Google Shape;4144;p54"/>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5" name="Google Shape;4145;p54"/>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6" name="Google Shape;4146;p54"/>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7" name="Google Shape;4147;p54"/>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8" name="Google Shape;4148;p54"/>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9" name="Google Shape;4149;p54"/>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0" name="Google Shape;4150;p54"/>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1" name="Google Shape;4151;p54"/>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2" name="Google Shape;4152;p54"/>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3" name="Google Shape;4153;p54"/>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4" name="Google Shape;4154;p54"/>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5" name="Google Shape;4155;p54"/>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6" name="Google Shape;4156;p54"/>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7" name="Google Shape;4157;p54"/>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8" name="Google Shape;4158;p54"/>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9" name="Google Shape;4159;p54"/>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60" name="Google Shape;4160;p54"/>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1" name="Google Shape;4161;p5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4162" name="Google Shape;4162;p54"/>
          <p:cNvGrpSpPr/>
          <p:nvPr/>
        </p:nvGrpSpPr>
        <p:grpSpPr>
          <a:xfrm>
            <a:off x="1285921" y="2144122"/>
            <a:ext cx="2868897" cy="817157"/>
            <a:chOff x="238125" y="1822850"/>
            <a:chExt cx="7080200" cy="2016675"/>
          </a:xfrm>
        </p:grpSpPr>
        <p:sp>
          <p:nvSpPr>
            <p:cNvPr id="4163" name="Google Shape;4163;p5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4" name="Google Shape;4164;p5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5" name="Google Shape;4165;p5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6" name="Google Shape;4166;p5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7" name="Google Shape;4167;p5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8" name="Google Shape;4168;p5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9" name="Google Shape;4169;p5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70" name="Google Shape;4170;p54"/>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4510"/>
              </a:srgbClr>
            </a:outerShdw>
          </a:effectLst>
        </p:spPr>
        <p:txBody>
          <a:bodyPr/>
          <a:lstStyle/>
          <a:p>
            <a:endParaRPr lang="en-US"/>
          </a:p>
        </p:txBody>
      </p:sp>
      <p:sp>
        <p:nvSpPr>
          <p:cNvPr id="4171" name="Google Shape;4171;p5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w/chevron text container">
  <p:cSld name="TITLE_1">
    <p:bg>
      <p:bgPr>
        <a:solidFill>
          <a:schemeClr val="dk1"/>
        </a:solidFill>
        <a:effectLst/>
      </p:bgPr>
    </p:bg>
    <p:spTree>
      <p:nvGrpSpPr>
        <p:cNvPr id="1" name="Shape 4172"/>
        <p:cNvGrpSpPr/>
        <p:nvPr/>
      </p:nvGrpSpPr>
      <p:grpSpPr>
        <a:xfrm>
          <a:off x="0" y="0"/>
          <a:ext cx="0" cy="0"/>
          <a:chOff x="0" y="0"/>
          <a:chExt cx="0" cy="0"/>
        </a:xfrm>
      </p:grpSpPr>
      <p:sp>
        <p:nvSpPr>
          <p:cNvPr id="4173" name="Google Shape;4173;p55"/>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4" name="Google Shape;4174;p55"/>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4175" name="Google Shape;4175;p55"/>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dk2"/>
              </a:buClr>
              <a:buSzPts val="2000"/>
              <a:buNone/>
              <a:defRPr sz="2000">
                <a:solidFill>
                  <a:schemeClr val="dk2"/>
                </a:solidFill>
              </a:defRPr>
            </a:lvl1pPr>
            <a:lvl2pPr lvl="1" algn="l" rtl="0">
              <a:lnSpc>
                <a:spcPct val="100000"/>
              </a:lnSpc>
              <a:spcBef>
                <a:spcPts val="0"/>
              </a:spcBef>
              <a:spcAft>
                <a:spcPts val="0"/>
              </a:spcAft>
              <a:buClr>
                <a:schemeClr val="dk2"/>
              </a:buClr>
              <a:buSzPts val="2000"/>
              <a:buNone/>
              <a:defRPr sz="2000">
                <a:solidFill>
                  <a:schemeClr val="dk2"/>
                </a:solidFill>
              </a:defRPr>
            </a:lvl2pPr>
            <a:lvl3pPr lvl="2" algn="l" rtl="0">
              <a:lnSpc>
                <a:spcPct val="100000"/>
              </a:lnSpc>
              <a:spcBef>
                <a:spcPts val="0"/>
              </a:spcBef>
              <a:spcAft>
                <a:spcPts val="0"/>
              </a:spcAft>
              <a:buClr>
                <a:schemeClr val="dk2"/>
              </a:buClr>
              <a:buSzPts val="2000"/>
              <a:buNone/>
              <a:defRPr sz="2000">
                <a:solidFill>
                  <a:schemeClr val="dk2"/>
                </a:solidFill>
              </a:defRPr>
            </a:lvl3pPr>
            <a:lvl4pPr lvl="3" algn="l" rtl="0">
              <a:lnSpc>
                <a:spcPct val="100000"/>
              </a:lnSpc>
              <a:spcBef>
                <a:spcPts val="0"/>
              </a:spcBef>
              <a:spcAft>
                <a:spcPts val="0"/>
              </a:spcAft>
              <a:buClr>
                <a:schemeClr val="dk2"/>
              </a:buClr>
              <a:buSzPts val="2000"/>
              <a:buNone/>
              <a:defRPr sz="2000">
                <a:solidFill>
                  <a:schemeClr val="dk2"/>
                </a:solidFill>
              </a:defRPr>
            </a:lvl4pPr>
            <a:lvl5pPr lvl="4" algn="l" rtl="0">
              <a:lnSpc>
                <a:spcPct val="100000"/>
              </a:lnSpc>
              <a:spcBef>
                <a:spcPts val="0"/>
              </a:spcBef>
              <a:spcAft>
                <a:spcPts val="0"/>
              </a:spcAft>
              <a:buClr>
                <a:schemeClr val="dk2"/>
              </a:buClr>
              <a:buSzPts val="2000"/>
              <a:buNone/>
              <a:defRPr sz="2000">
                <a:solidFill>
                  <a:schemeClr val="dk2"/>
                </a:solidFill>
              </a:defRPr>
            </a:lvl5pPr>
            <a:lvl6pPr lvl="5" algn="l" rtl="0">
              <a:lnSpc>
                <a:spcPct val="100000"/>
              </a:lnSpc>
              <a:spcBef>
                <a:spcPts val="0"/>
              </a:spcBef>
              <a:spcAft>
                <a:spcPts val="0"/>
              </a:spcAft>
              <a:buClr>
                <a:schemeClr val="dk2"/>
              </a:buClr>
              <a:buSzPts val="2000"/>
              <a:buNone/>
              <a:defRPr sz="2000">
                <a:solidFill>
                  <a:schemeClr val="dk2"/>
                </a:solidFill>
              </a:defRPr>
            </a:lvl6pPr>
            <a:lvl7pPr lvl="6" algn="l" rtl="0">
              <a:lnSpc>
                <a:spcPct val="100000"/>
              </a:lnSpc>
              <a:spcBef>
                <a:spcPts val="0"/>
              </a:spcBef>
              <a:spcAft>
                <a:spcPts val="0"/>
              </a:spcAft>
              <a:buClr>
                <a:schemeClr val="dk2"/>
              </a:buClr>
              <a:buSzPts val="2000"/>
              <a:buNone/>
              <a:defRPr sz="2000">
                <a:solidFill>
                  <a:schemeClr val="dk2"/>
                </a:solidFill>
              </a:defRPr>
            </a:lvl7pPr>
            <a:lvl8pPr lvl="7" algn="l" rtl="0">
              <a:lnSpc>
                <a:spcPct val="100000"/>
              </a:lnSpc>
              <a:spcBef>
                <a:spcPts val="0"/>
              </a:spcBef>
              <a:spcAft>
                <a:spcPts val="0"/>
              </a:spcAft>
              <a:buClr>
                <a:schemeClr val="dk2"/>
              </a:buClr>
              <a:buSzPts val="2000"/>
              <a:buNone/>
              <a:defRPr sz="2000">
                <a:solidFill>
                  <a:schemeClr val="dk2"/>
                </a:solidFill>
              </a:defRPr>
            </a:lvl8pPr>
            <a:lvl9pPr lvl="8" algn="l" rtl="0">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4176" name="Google Shape;4176;p55"/>
          <p:cNvPicPr preferRelativeResize="0"/>
          <p:nvPr/>
        </p:nvPicPr>
        <p:blipFill rotWithShape="1">
          <a:blip r:embed="rId2">
            <a:alphaModFix/>
          </a:blip>
          <a:srcRect/>
          <a:stretch/>
        </p:blipFill>
        <p:spPr>
          <a:xfrm>
            <a:off x="7834300" y="4564523"/>
            <a:ext cx="1025448" cy="2924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Alt title w/custom img">
  <p:cSld name="TITLE_1_1">
    <p:bg>
      <p:bgPr>
        <a:solidFill>
          <a:schemeClr val="lt1"/>
        </a:solidFill>
        <a:effectLst/>
      </p:bgPr>
    </p:bg>
    <p:spTree>
      <p:nvGrpSpPr>
        <p:cNvPr id="1" name="Shape 4177"/>
        <p:cNvGrpSpPr/>
        <p:nvPr/>
      </p:nvGrpSpPr>
      <p:grpSpPr>
        <a:xfrm>
          <a:off x="0" y="0"/>
          <a:ext cx="0" cy="0"/>
          <a:chOff x="0" y="0"/>
          <a:chExt cx="0" cy="0"/>
        </a:xfrm>
      </p:grpSpPr>
      <p:sp>
        <p:nvSpPr>
          <p:cNvPr id="4178" name="Google Shape;4178;p56"/>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4179" name="Google Shape;4179;p56"/>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dk2"/>
              </a:buClr>
              <a:buSzPts val="2000"/>
              <a:buNone/>
              <a:defRPr sz="2000">
                <a:solidFill>
                  <a:schemeClr val="dk2"/>
                </a:solidFill>
              </a:defRPr>
            </a:lvl1pPr>
            <a:lvl2pPr lvl="1" algn="l" rtl="0">
              <a:lnSpc>
                <a:spcPct val="100000"/>
              </a:lnSpc>
              <a:spcBef>
                <a:spcPts val="0"/>
              </a:spcBef>
              <a:spcAft>
                <a:spcPts val="0"/>
              </a:spcAft>
              <a:buClr>
                <a:schemeClr val="dk2"/>
              </a:buClr>
              <a:buSzPts val="2000"/>
              <a:buNone/>
              <a:defRPr sz="2000">
                <a:solidFill>
                  <a:schemeClr val="dk2"/>
                </a:solidFill>
              </a:defRPr>
            </a:lvl2pPr>
            <a:lvl3pPr lvl="2" algn="l" rtl="0">
              <a:lnSpc>
                <a:spcPct val="100000"/>
              </a:lnSpc>
              <a:spcBef>
                <a:spcPts val="0"/>
              </a:spcBef>
              <a:spcAft>
                <a:spcPts val="0"/>
              </a:spcAft>
              <a:buClr>
                <a:schemeClr val="dk2"/>
              </a:buClr>
              <a:buSzPts val="2000"/>
              <a:buNone/>
              <a:defRPr sz="2000">
                <a:solidFill>
                  <a:schemeClr val="dk2"/>
                </a:solidFill>
              </a:defRPr>
            </a:lvl3pPr>
            <a:lvl4pPr lvl="3" algn="l" rtl="0">
              <a:lnSpc>
                <a:spcPct val="100000"/>
              </a:lnSpc>
              <a:spcBef>
                <a:spcPts val="0"/>
              </a:spcBef>
              <a:spcAft>
                <a:spcPts val="0"/>
              </a:spcAft>
              <a:buClr>
                <a:schemeClr val="dk2"/>
              </a:buClr>
              <a:buSzPts val="2000"/>
              <a:buNone/>
              <a:defRPr sz="2000">
                <a:solidFill>
                  <a:schemeClr val="dk2"/>
                </a:solidFill>
              </a:defRPr>
            </a:lvl4pPr>
            <a:lvl5pPr lvl="4" algn="l" rtl="0">
              <a:lnSpc>
                <a:spcPct val="100000"/>
              </a:lnSpc>
              <a:spcBef>
                <a:spcPts val="0"/>
              </a:spcBef>
              <a:spcAft>
                <a:spcPts val="0"/>
              </a:spcAft>
              <a:buClr>
                <a:schemeClr val="dk2"/>
              </a:buClr>
              <a:buSzPts val="2000"/>
              <a:buNone/>
              <a:defRPr sz="2000">
                <a:solidFill>
                  <a:schemeClr val="dk2"/>
                </a:solidFill>
              </a:defRPr>
            </a:lvl5pPr>
            <a:lvl6pPr lvl="5" algn="l" rtl="0">
              <a:lnSpc>
                <a:spcPct val="100000"/>
              </a:lnSpc>
              <a:spcBef>
                <a:spcPts val="0"/>
              </a:spcBef>
              <a:spcAft>
                <a:spcPts val="0"/>
              </a:spcAft>
              <a:buClr>
                <a:schemeClr val="dk2"/>
              </a:buClr>
              <a:buSzPts val="2000"/>
              <a:buNone/>
              <a:defRPr sz="2000">
                <a:solidFill>
                  <a:schemeClr val="dk2"/>
                </a:solidFill>
              </a:defRPr>
            </a:lvl6pPr>
            <a:lvl7pPr lvl="6" algn="l" rtl="0">
              <a:lnSpc>
                <a:spcPct val="100000"/>
              </a:lnSpc>
              <a:spcBef>
                <a:spcPts val="0"/>
              </a:spcBef>
              <a:spcAft>
                <a:spcPts val="0"/>
              </a:spcAft>
              <a:buClr>
                <a:schemeClr val="dk2"/>
              </a:buClr>
              <a:buSzPts val="2000"/>
              <a:buNone/>
              <a:defRPr sz="2000">
                <a:solidFill>
                  <a:schemeClr val="dk2"/>
                </a:solidFill>
              </a:defRPr>
            </a:lvl7pPr>
            <a:lvl8pPr lvl="7" algn="l" rtl="0">
              <a:lnSpc>
                <a:spcPct val="100000"/>
              </a:lnSpc>
              <a:spcBef>
                <a:spcPts val="0"/>
              </a:spcBef>
              <a:spcAft>
                <a:spcPts val="0"/>
              </a:spcAft>
              <a:buClr>
                <a:schemeClr val="dk2"/>
              </a:buClr>
              <a:buSzPts val="2000"/>
              <a:buNone/>
              <a:defRPr sz="2000">
                <a:solidFill>
                  <a:schemeClr val="dk2"/>
                </a:solidFill>
              </a:defRPr>
            </a:lvl8pPr>
            <a:lvl9pPr lvl="8" algn="l"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4180" name="Google Shape;4180;p56"/>
          <p:cNvGrpSpPr/>
          <p:nvPr/>
        </p:nvGrpSpPr>
        <p:grpSpPr>
          <a:xfrm>
            <a:off x="455001" y="401909"/>
            <a:ext cx="908390" cy="258739"/>
            <a:chOff x="238125" y="1822850"/>
            <a:chExt cx="7080200" cy="2016675"/>
          </a:xfrm>
        </p:grpSpPr>
        <p:sp>
          <p:nvSpPr>
            <p:cNvPr id="4181" name="Google Shape;4181;p5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2" name="Google Shape;4182;p5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3" name="Google Shape;4183;p5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4" name="Google Shape;4184;p5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5" name="Google Shape;4185;p5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6" name="Google Shape;4186;p5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7" name="Google Shape;4187;p5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188" name="Google Shape;4188;p56"/>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Alt title w/shapes &amp; imgs">
  <p:cSld name="TITLE_1_1_1_1_1">
    <p:bg>
      <p:bgPr>
        <a:solidFill>
          <a:schemeClr val="dk1"/>
        </a:solidFill>
        <a:effectLst/>
      </p:bgPr>
    </p:bg>
    <p:spTree>
      <p:nvGrpSpPr>
        <p:cNvPr id="1" name="Shape 4189"/>
        <p:cNvGrpSpPr/>
        <p:nvPr/>
      </p:nvGrpSpPr>
      <p:grpSpPr>
        <a:xfrm>
          <a:off x="0" y="0"/>
          <a:ext cx="0" cy="0"/>
          <a:chOff x="0" y="0"/>
          <a:chExt cx="0" cy="0"/>
        </a:xfrm>
      </p:grpSpPr>
      <p:sp>
        <p:nvSpPr>
          <p:cNvPr id="4190" name="Google Shape;4190;p57"/>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91" name="Google Shape;4191;p57"/>
          <p:cNvPicPr preferRelativeResize="0"/>
          <p:nvPr/>
        </p:nvPicPr>
        <p:blipFill rotWithShape="1">
          <a:blip r:embed="rId2">
            <a:alphaModFix/>
          </a:blip>
          <a:srcRect t="18093" r="4251" b="18086"/>
          <a:stretch/>
        </p:blipFill>
        <p:spPr>
          <a:xfrm>
            <a:off x="6292663" y="0"/>
            <a:ext cx="1425900" cy="1425900"/>
          </a:xfrm>
          <a:prstGeom prst="ellipse">
            <a:avLst/>
          </a:prstGeom>
          <a:noFill/>
          <a:ln>
            <a:noFill/>
          </a:ln>
        </p:spPr>
      </p:pic>
      <p:sp>
        <p:nvSpPr>
          <p:cNvPr id="4192" name="Google Shape;4192;p57"/>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rtl="0">
              <a:lnSpc>
                <a:spcPct val="95000"/>
              </a:lnSpc>
              <a:spcBef>
                <a:spcPts val="0"/>
              </a:spcBef>
              <a:spcAft>
                <a:spcPts val="0"/>
              </a:spcAft>
              <a:buClr>
                <a:schemeClr val="lt1"/>
              </a:buClr>
              <a:buSzPts val="4200"/>
              <a:buNone/>
              <a:defRPr sz="4200">
                <a:solidFill>
                  <a:schemeClr val="lt1"/>
                </a:solidFill>
              </a:defRPr>
            </a:lvl1pPr>
            <a:lvl2pPr lvl="1" algn="ctr" rtl="0">
              <a:lnSpc>
                <a:spcPct val="95000"/>
              </a:lnSpc>
              <a:spcBef>
                <a:spcPts val="0"/>
              </a:spcBef>
              <a:spcAft>
                <a:spcPts val="0"/>
              </a:spcAft>
              <a:buClr>
                <a:schemeClr val="lt1"/>
              </a:buClr>
              <a:buSzPts val="5200"/>
              <a:buNone/>
              <a:defRPr sz="5200">
                <a:solidFill>
                  <a:schemeClr val="lt1"/>
                </a:solidFill>
              </a:defRPr>
            </a:lvl2pPr>
            <a:lvl3pPr lvl="2" algn="ctr" rtl="0">
              <a:lnSpc>
                <a:spcPct val="95000"/>
              </a:lnSpc>
              <a:spcBef>
                <a:spcPts val="0"/>
              </a:spcBef>
              <a:spcAft>
                <a:spcPts val="0"/>
              </a:spcAft>
              <a:buClr>
                <a:schemeClr val="lt1"/>
              </a:buClr>
              <a:buSzPts val="5200"/>
              <a:buNone/>
              <a:defRPr sz="5200">
                <a:solidFill>
                  <a:schemeClr val="lt1"/>
                </a:solidFill>
              </a:defRPr>
            </a:lvl3pPr>
            <a:lvl4pPr lvl="3" algn="ctr" rtl="0">
              <a:lnSpc>
                <a:spcPct val="95000"/>
              </a:lnSpc>
              <a:spcBef>
                <a:spcPts val="0"/>
              </a:spcBef>
              <a:spcAft>
                <a:spcPts val="0"/>
              </a:spcAft>
              <a:buClr>
                <a:schemeClr val="lt1"/>
              </a:buClr>
              <a:buSzPts val="5200"/>
              <a:buNone/>
              <a:defRPr sz="5200">
                <a:solidFill>
                  <a:schemeClr val="lt1"/>
                </a:solidFill>
              </a:defRPr>
            </a:lvl4pPr>
            <a:lvl5pPr lvl="4" algn="ctr" rtl="0">
              <a:lnSpc>
                <a:spcPct val="95000"/>
              </a:lnSpc>
              <a:spcBef>
                <a:spcPts val="0"/>
              </a:spcBef>
              <a:spcAft>
                <a:spcPts val="0"/>
              </a:spcAft>
              <a:buClr>
                <a:schemeClr val="lt1"/>
              </a:buClr>
              <a:buSzPts val="5200"/>
              <a:buNone/>
              <a:defRPr sz="5200">
                <a:solidFill>
                  <a:schemeClr val="lt1"/>
                </a:solidFill>
              </a:defRPr>
            </a:lvl5pPr>
            <a:lvl6pPr lvl="5" algn="ctr" rtl="0">
              <a:lnSpc>
                <a:spcPct val="95000"/>
              </a:lnSpc>
              <a:spcBef>
                <a:spcPts val="0"/>
              </a:spcBef>
              <a:spcAft>
                <a:spcPts val="0"/>
              </a:spcAft>
              <a:buClr>
                <a:schemeClr val="lt1"/>
              </a:buClr>
              <a:buSzPts val="5200"/>
              <a:buNone/>
              <a:defRPr sz="5200">
                <a:solidFill>
                  <a:schemeClr val="lt1"/>
                </a:solidFill>
              </a:defRPr>
            </a:lvl6pPr>
            <a:lvl7pPr lvl="6" algn="ctr" rtl="0">
              <a:lnSpc>
                <a:spcPct val="95000"/>
              </a:lnSpc>
              <a:spcBef>
                <a:spcPts val="0"/>
              </a:spcBef>
              <a:spcAft>
                <a:spcPts val="0"/>
              </a:spcAft>
              <a:buClr>
                <a:schemeClr val="lt1"/>
              </a:buClr>
              <a:buSzPts val="5200"/>
              <a:buNone/>
              <a:defRPr sz="5200">
                <a:solidFill>
                  <a:schemeClr val="lt1"/>
                </a:solidFill>
              </a:defRPr>
            </a:lvl7pPr>
            <a:lvl8pPr lvl="7" algn="ctr" rtl="0">
              <a:lnSpc>
                <a:spcPct val="95000"/>
              </a:lnSpc>
              <a:spcBef>
                <a:spcPts val="0"/>
              </a:spcBef>
              <a:spcAft>
                <a:spcPts val="0"/>
              </a:spcAft>
              <a:buClr>
                <a:schemeClr val="lt1"/>
              </a:buClr>
              <a:buSzPts val="5200"/>
              <a:buNone/>
              <a:defRPr sz="5200">
                <a:solidFill>
                  <a:schemeClr val="lt1"/>
                </a:solidFill>
              </a:defRPr>
            </a:lvl8pPr>
            <a:lvl9pPr lvl="8" algn="ctr" rtl="0">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4193" name="Google Shape;4193;p57"/>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2"/>
              </a:buClr>
              <a:buSzPts val="2000"/>
              <a:buNone/>
              <a:defRPr sz="2000">
                <a:solidFill>
                  <a:schemeClr val="lt2"/>
                </a:solidFill>
              </a:defRPr>
            </a:lvl1pPr>
            <a:lvl2pPr lvl="1" algn="l" rtl="0">
              <a:lnSpc>
                <a:spcPct val="100000"/>
              </a:lnSpc>
              <a:spcBef>
                <a:spcPts val="0"/>
              </a:spcBef>
              <a:spcAft>
                <a:spcPts val="0"/>
              </a:spcAft>
              <a:buClr>
                <a:schemeClr val="lt2"/>
              </a:buClr>
              <a:buSzPts val="2000"/>
              <a:buNone/>
              <a:defRPr sz="2000">
                <a:solidFill>
                  <a:schemeClr val="lt2"/>
                </a:solidFill>
              </a:defRPr>
            </a:lvl2pPr>
            <a:lvl3pPr lvl="2" algn="l" rtl="0">
              <a:lnSpc>
                <a:spcPct val="100000"/>
              </a:lnSpc>
              <a:spcBef>
                <a:spcPts val="0"/>
              </a:spcBef>
              <a:spcAft>
                <a:spcPts val="0"/>
              </a:spcAft>
              <a:buClr>
                <a:schemeClr val="lt2"/>
              </a:buClr>
              <a:buSzPts val="2000"/>
              <a:buNone/>
              <a:defRPr sz="2000">
                <a:solidFill>
                  <a:schemeClr val="lt2"/>
                </a:solidFill>
              </a:defRPr>
            </a:lvl3pPr>
            <a:lvl4pPr lvl="3" algn="l" rtl="0">
              <a:lnSpc>
                <a:spcPct val="100000"/>
              </a:lnSpc>
              <a:spcBef>
                <a:spcPts val="0"/>
              </a:spcBef>
              <a:spcAft>
                <a:spcPts val="0"/>
              </a:spcAft>
              <a:buClr>
                <a:schemeClr val="lt2"/>
              </a:buClr>
              <a:buSzPts val="2000"/>
              <a:buNone/>
              <a:defRPr sz="2000">
                <a:solidFill>
                  <a:schemeClr val="lt2"/>
                </a:solidFill>
              </a:defRPr>
            </a:lvl4pPr>
            <a:lvl5pPr lvl="4" algn="l" rtl="0">
              <a:lnSpc>
                <a:spcPct val="100000"/>
              </a:lnSpc>
              <a:spcBef>
                <a:spcPts val="0"/>
              </a:spcBef>
              <a:spcAft>
                <a:spcPts val="0"/>
              </a:spcAft>
              <a:buClr>
                <a:schemeClr val="lt2"/>
              </a:buClr>
              <a:buSzPts val="2000"/>
              <a:buNone/>
              <a:defRPr sz="2000">
                <a:solidFill>
                  <a:schemeClr val="lt2"/>
                </a:solidFill>
              </a:defRPr>
            </a:lvl5pPr>
            <a:lvl6pPr lvl="5" algn="l" rtl="0">
              <a:lnSpc>
                <a:spcPct val="100000"/>
              </a:lnSpc>
              <a:spcBef>
                <a:spcPts val="0"/>
              </a:spcBef>
              <a:spcAft>
                <a:spcPts val="0"/>
              </a:spcAft>
              <a:buClr>
                <a:schemeClr val="lt2"/>
              </a:buClr>
              <a:buSzPts val="2000"/>
              <a:buNone/>
              <a:defRPr sz="2000">
                <a:solidFill>
                  <a:schemeClr val="lt2"/>
                </a:solidFill>
              </a:defRPr>
            </a:lvl6pPr>
            <a:lvl7pPr lvl="6" algn="l" rtl="0">
              <a:lnSpc>
                <a:spcPct val="100000"/>
              </a:lnSpc>
              <a:spcBef>
                <a:spcPts val="0"/>
              </a:spcBef>
              <a:spcAft>
                <a:spcPts val="0"/>
              </a:spcAft>
              <a:buClr>
                <a:schemeClr val="lt2"/>
              </a:buClr>
              <a:buSzPts val="2000"/>
              <a:buNone/>
              <a:defRPr sz="2000">
                <a:solidFill>
                  <a:schemeClr val="lt2"/>
                </a:solidFill>
              </a:defRPr>
            </a:lvl7pPr>
            <a:lvl8pPr lvl="7" algn="l" rtl="0">
              <a:lnSpc>
                <a:spcPct val="100000"/>
              </a:lnSpc>
              <a:spcBef>
                <a:spcPts val="0"/>
              </a:spcBef>
              <a:spcAft>
                <a:spcPts val="0"/>
              </a:spcAft>
              <a:buClr>
                <a:schemeClr val="lt2"/>
              </a:buClr>
              <a:buSzPts val="2000"/>
              <a:buNone/>
              <a:defRPr sz="2000">
                <a:solidFill>
                  <a:schemeClr val="lt2"/>
                </a:solidFill>
              </a:defRPr>
            </a:lvl8pPr>
            <a:lvl9pPr lvl="8" algn="l" rtl="0">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4194" name="Google Shape;4194;p57"/>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5" name="Google Shape;4195;p57"/>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6" name="Google Shape;4196;p57"/>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97" name="Google Shape;4197;p57"/>
          <p:cNvPicPr preferRelativeResize="0"/>
          <p:nvPr/>
        </p:nvPicPr>
        <p:blipFill rotWithShape="1">
          <a:blip r:embed="rId3">
            <a:alphaModFix/>
          </a:blip>
          <a:srcRect l="33473" t="11983" r="24193" b="24544"/>
          <a:stretch/>
        </p:blipFill>
        <p:spPr>
          <a:xfrm>
            <a:off x="7718500" y="1425500"/>
            <a:ext cx="1425776" cy="1425899"/>
          </a:xfrm>
          <a:prstGeom prst="rect">
            <a:avLst/>
          </a:prstGeom>
          <a:noFill/>
          <a:ln>
            <a:noFill/>
          </a:ln>
        </p:spPr>
      </p:pic>
      <p:pic>
        <p:nvPicPr>
          <p:cNvPr id="4198" name="Google Shape;4198;p57"/>
          <p:cNvPicPr preferRelativeResize="0"/>
          <p:nvPr/>
        </p:nvPicPr>
        <p:blipFill rotWithShape="1">
          <a:blip r:embed="rId4">
            <a:alphaModFix/>
          </a:blip>
          <a:srcRect/>
          <a:stretch/>
        </p:blipFill>
        <p:spPr>
          <a:xfrm>
            <a:off x="6292200" y="2727425"/>
            <a:ext cx="2851800" cy="1549825"/>
          </a:xfrm>
          <a:prstGeom prst="rect">
            <a:avLst/>
          </a:prstGeom>
          <a:noFill/>
          <a:ln>
            <a:noFill/>
          </a:ln>
        </p:spPr>
      </p:pic>
      <p:grpSp>
        <p:nvGrpSpPr>
          <p:cNvPr id="4199" name="Google Shape;4199;p57"/>
          <p:cNvGrpSpPr/>
          <p:nvPr/>
        </p:nvGrpSpPr>
        <p:grpSpPr>
          <a:xfrm>
            <a:off x="5825945" y="3085919"/>
            <a:ext cx="1376700" cy="330600"/>
            <a:chOff x="5457350" y="2701375"/>
            <a:chExt cx="1376700" cy="330600"/>
          </a:xfrm>
        </p:grpSpPr>
        <p:sp>
          <p:nvSpPr>
            <p:cNvPr id="4200" name="Google Shape;4200;p57"/>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HSA Setup Complete</a:t>
              </a:r>
              <a:endParaRPr sz="700" b="0" i="0" u="none" strike="noStrike" cap="none">
                <a:solidFill>
                  <a:schemeClr val="dk2"/>
                </a:solidFill>
                <a:latin typeface="Inter Medium"/>
                <a:ea typeface="Inter Medium"/>
                <a:cs typeface="Inter Medium"/>
                <a:sym typeface="Inter Medium"/>
              </a:endParaRPr>
            </a:p>
          </p:txBody>
        </p:sp>
        <p:grpSp>
          <p:nvGrpSpPr>
            <p:cNvPr id="4201" name="Google Shape;4201;p57"/>
            <p:cNvGrpSpPr/>
            <p:nvPr/>
          </p:nvGrpSpPr>
          <p:grpSpPr>
            <a:xfrm>
              <a:off x="5541202" y="2774463"/>
              <a:ext cx="183000" cy="183000"/>
              <a:chOff x="5541202" y="2774463"/>
              <a:chExt cx="183000" cy="183000"/>
            </a:xfrm>
          </p:grpSpPr>
          <p:sp>
            <p:nvSpPr>
              <p:cNvPr id="4202" name="Google Shape;4202;p57"/>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3" name="Google Shape;4203;p57"/>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204" name="Google Shape;4204;p57"/>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205" name="Google Shape;4205;p57"/>
          <p:cNvGrpSpPr/>
          <p:nvPr/>
        </p:nvGrpSpPr>
        <p:grpSpPr>
          <a:xfrm>
            <a:off x="2446250" y="4626181"/>
            <a:ext cx="845188" cy="162953"/>
            <a:chOff x="3701600" y="2570125"/>
            <a:chExt cx="1503625" cy="289900"/>
          </a:xfrm>
        </p:grpSpPr>
        <p:sp>
          <p:nvSpPr>
            <p:cNvPr id="4206" name="Google Shape;4206;p57"/>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7" name="Google Shape;4207;p57"/>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8" name="Google Shape;4208;p57"/>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9" name="Google Shape;4209;p57"/>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0" name="Google Shape;4210;p57"/>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1" name="Google Shape;4211;p57"/>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2" name="Google Shape;4212;p57"/>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3" name="Google Shape;4213;p57"/>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4" name="Google Shape;4214;p57"/>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5" name="Google Shape;4215;p57"/>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6" name="Google Shape;4216;p57"/>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7" name="Google Shape;4217;p57"/>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18" name="Google Shape;4218;p57"/>
          <p:cNvGrpSpPr/>
          <p:nvPr/>
        </p:nvGrpSpPr>
        <p:grpSpPr>
          <a:xfrm>
            <a:off x="5267233" y="4595311"/>
            <a:ext cx="908377" cy="201300"/>
            <a:chOff x="5577025" y="2564875"/>
            <a:chExt cx="1764525" cy="390950"/>
          </a:xfrm>
        </p:grpSpPr>
        <p:sp>
          <p:nvSpPr>
            <p:cNvPr id="4219" name="Google Shape;4219;p57"/>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0" name="Google Shape;4220;p57"/>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1" name="Google Shape;4221;p57"/>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2" name="Google Shape;4222;p57"/>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3" name="Google Shape;4223;p57"/>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4" name="Google Shape;4224;p57"/>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5" name="Google Shape;4225;p57"/>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6" name="Google Shape;4226;p57"/>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7" name="Google Shape;4227;p57"/>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8" name="Google Shape;4228;p57"/>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9" name="Google Shape;4229;p57"/>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0" name="Google Shape;4230;p57"/>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1" name="Google Shape;4231;p57"/>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2" name="Google Shape;4232;p57"/>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3" name="Google Shape;4233;p57"/>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4" name="Google Shape;4234;p57"/>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35" name="Google Shape;4235;p57"/>
          <p:cNvGrpSpPr/>
          <p:nvPr/>
        </p:nvGrpSpPr>
        <p:grpSpPr>
          <a:xfrm>
            <a:off x="3882459" y="4590168"/>
            <a:ext cx="682107" cy="266863"/>
            <a:chOff x="238125" y="2500825"/>
            <a:chExt cx="1678825" cy="656650"/>
          </a:xfrm>
        </p:grpSpPr>
        <p:sp>
          <p:nvSpPr>
            <p:cNvPr id="4236" name="Google Shape;4236;p57"/>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7" name="Google Shape;4237;p57"/>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8" name="Google Shape;4238;p57"/>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9" name="Google Shape;4239;p57"/>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0" name="Google Shape;4240;p57"/>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1" name="Google Shape;4241;p57"/>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2" name="Google Shape;4242;p57"/>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3" name="Google Shape;4243;p57"/>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4" name="Google Shape;4244;p57"/>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5" name="Google Shape;4245;p57"/>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6" name="Google Shape;4246;p57"/>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7" name="Google Shape;4247;p57"/>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8" name="Google Shape;4248;p57"/>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9" name="Google Shape;4249;p57"/>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0" name="Google Shape;4250;p57"/>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1" name="Google Shape;4251;p57"/>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2" name="Google Shape;4252;p57"/>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3" name="Google Shape;4253;p57"/>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4" name="Google Shape;4254;p57"/>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55" name="Google Shape;4255;p57"/>
          <p:cNvGrpSpPr/>
          <p:nvPr/>
        </p:nvGrpSpPr>
        <p:grpSpPr>
          <a:xfrm>
            <a:off x="6779578" y="4626181"/>
            <a:ext cx="845188" cy="162953"/>
            <a:chOff x="3701600" y="2570125"/>
            <a:chExt cx="1503625" cy="289900"/>
          </a:xfrm>
        </p:grpSpPr>
        <p:sp>
          <p:nvSpPr>
            <p:cNvPr id="4256" name="Google Shape;4256;p57"/>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7" name="Google Shape;4257;p57"/>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8" name="Google Shape;4258;p57"/>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9" name="Google Shape;4259;p57"/>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0" name="Google Shape;4260;p57"/>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1" name="Google Shape;4261;p57"/>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2" name="Google Shape;4262;p57"/>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3" name="Google Shape;4263;p57"/>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4" name="Google Shape;4264;p57"/>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5" name="Google Shape;4265;p57"/>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6" name="Google Shape;4266;p57"/>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7" name="Google Shape;4267;p57"/>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68" name="Google Shape;4268;p57"/>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9" name="Google Shape;4269;p57"/>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Inter Medium"/>
                <a:ea typeface="Inter Medium"/>
                <a:cs typeface="Inter Medium"/>
                <a:sym typeface="Inter Medium"/>
              </a:rPr>
              <a:t>Trusted by:</a:t>
            </a:r>
            <a:endParaRPr sz="800" b="0" i="0" u="none" strike="noStrike" cap="none">
              <a:solidFill>
                <a:schemeClr val="dk2"/>
              </a:solidFill>
              <a:latin typeface="Inter Medium"/>
              <a:ea typeface="Inter Medium"/>
              <a:cs typeface="Inter Medium"/>
              <a:sym typeface="Inter Medium"/>
            </a:endParaRPr>
          </a:p>
        </p:txBody>
      </p:sp>
      <p:grpSp>
        <p:nvGrpSpPr>
          <p:cNvPr id="4270" name="Google Shape;4270;p57"/>
          <p:cNvGrpSpPr/>
          <p:nvPr/>
        </p:nvGrpSpPr>
        <p:grpSpPr>
          <a:xfrm>
            <a:off x="6292189" y="1426141"/>
            <a:ext cx="1425849" cy="1425202"/>
            <a:chOff x="1189450" y="238125"/>
            <a:chExt cx="5177375" cy="5175025"/>
          </a:xfrm>
        </p:grpSpPr>
        <p:sp>
          <p:nvSpPr>
            <p:cNvPr id="4271" name="Google Shape;4271;p57"/>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2" name="Google Shape;4272;p57"/>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3" name="Google Shape;4273;p57"/>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4" name="Google Shape;4274;p57"/>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5" name="Google Shape;4275;p57"/>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6" name="Google Shape;4276;p57"/>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7" name="Google Shape;4277;p57"/>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8" name="Google Shape;4278;p57"/>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9" name="Google Shape;4279;p57"/>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0" name="Google Shape;4280;p57"/>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1" name="Google Shape;4281;p57"/>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2" name="Google Shape;4282;p57"/>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3" name="Google Shape;4283;p57"/>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4" name="Google Shape;4284;p57"/>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5" name="Google Shape;4285;p57"/>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6" name="Google Shape;4286;p57"/>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7" name="Google Shape;4287;p57"/>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8" name="Google Shape;4288;p57"/>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9" name="Google Shape;4289;p57"/>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0" name="Google Shape;4290;p57"/>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1" name="Google Shape;4291;p57"/>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2" name="Google Shape;4292;p57"/>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3" name="Google Shape;4293;p57"/>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4" name="Google Shape;4294;p57"/>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5" name="Google Shape;4295;p57"/>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6" name="Google Shape;4296;p57"/>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7" name="Google Shape;4297;p57"/>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8" name="Google Shape;4298;p57"/>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9" name="Google Shape;4299;p57"/>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0" name="Google Shape;4300;p57"/>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1" name="Google Shape;4301;p57"/>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2" name="Google Shape;4302;p57"/>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3" name="Google Shape;4303;p57"/>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4" name="Google Shape;4304;p57"/>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5" name="Google Shape;4305;p57"/>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6" name="Google Shape;4306;p57"/>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7" name="Google Shape;4307;p57"/>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8" name="Google Shape;4308;p57"/>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9" name="Google Shape;4309;p57"/>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0" name="Google Shape;4310;p57"/>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1" name="Google Shape;4311;p57"/>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2" name="Google Shape;4312;p57"/>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3" name="Google Shape;4313;p57"/>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4" name="Google Shape;4314;p57"/>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5" name="Google Shape;4315;p57"/>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6" name="Google Shape;4316;p57"/>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7" name="Google Shape;4317;p57"/>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8" name="Google Shape;4318;p57"/>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9" name="Google Shape;4319;p57"/>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0" name="Google Shape;4320;p57"/>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1" name="Google Shape;4321;p57"/>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2" name="Google Shape;4322;p57"/>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3" name="Google Shape;4323;p57"/>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4" name="Google Shape;4324;p57"/>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5" name="Google Shape;4325;p57"/>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6" name="Google Shape;4326;p57"/>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7" name="Google Shape;4327;p57"/>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8" name="Google Shape;4328;p57"/>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9" name="Google Shape;4329;p57"/>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0" name="Google Shape;4330;p57"/>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1" name="Google Shape;4331;p57"/>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2" name="Google Shape;4332;p57"/>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3" name="Google Shape;4333;p57"/>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4" name="Google Shape;4334;p57"/>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5" name="Google Shape;4335;p57"/>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6" name="Google Shape;4336;p57"/>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7" name="Google Shape;4337;p57"/>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8" name="Google Shape;4338;p57"/>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9" name="Google Shape;4339;p57"/>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0" name="Google Shape;4340;p57"/>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1" name="Google Shape;4341;p57"/>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2" name="Google Shape;4342;p57"/>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3" name="Google Shape;4343;p57"/>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4" name="Google Shape;4344;p57"/>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5" name="Google Shape;4345;p57"/>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6" name="Google Shape;4346;p57"/>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7" name="Google Shape;4347;p57"/>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8" name="Google Shape;4348;p57"/>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9" name="Google Shape;4349;p57"/>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0" name="Google Shape;4350;p57"/>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1" name="Google Shape;4351;p57"/>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2" name="Google Shape;4352;p57"/>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3" name="Google Shape;4353;p57"/>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4" name="Google Shape;4354;p57"/>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5" name="Google Shape;4355;p57"/>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6" name="Google Shape;4356;p57"/>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7" name="Google Shape;4357;p57"/>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8" name="Google Shape;4358;p57"/>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9" name="Google Shape;4359;p57"/>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0" name="Google Shape;4360;p57"/>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1" name="Google Shape;4361;p57"/>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2" name="Google Shape;4362;p57"/>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3" name="Google Shape;4363;p57"/>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4" name="Google Shape;4364;p57"/>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5" name="Google Shape;4365;p57"/>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6" name="Google Shape;4366;p57"/>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7" name="Google Shape;4367;p57"/>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8" name="Google Shape;4368;p57"/>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9" name="Google Shape;4369;p57"/>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0" name="Google Shape;4370;p57"/>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1" name="Google Shape;4371;p57"/>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2" name="Google Shape;4372;p57"/>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3" name="Google Shape;4373;p57"/>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4" name="Google Shape;4374;p57"/>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5" name="Google Shape;4375;p57"/>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6" name="Google Shape;4376;p57"/>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7" name="Google Shape;4377;p57"/>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8" name="Google Shape;4378;p57"/>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9" name="Google Shape;4379;p57"/>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0" name="Google Shape;4380;p57"/>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1" name="Google Shape;4381;p57"/>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2" name="Google Shape;4382;p57"/>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3" name="Google Shape;4383;p57"/>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4" name="Google Shape;4384;p57"/>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5" name="Google Shape;4385;p57"/>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6" name="Google Shape;4386;p57"/>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7" name="Google Shape;4387;p57"/>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8" name="Google Shape;4388;p57"/>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9" name="Google Shape;4389;p57"/>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0" name="Google Shape;4390;p57"/>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1" name="Google Shape;4391;p57"/>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2" name="Google Shape;4392;p57"/>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3" name="Google Shape;4393;p57"/>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4" name="Google Shape;4394;p57"/>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5" name="Google Shape;4395;p57"/>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6" name="Google Shape;4396;p57"/>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7" name="Google Shape;4397;p57"/>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8" name="Google Shape;4398;p57"/>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9" name="Google Shape;4399;p57"/>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0" name="Google Shape;4400;p57"/>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1" name="Google Shape;4401;p57"/>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2" name="Google Shape;4402;p57"/>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3" name="Google Shape;4403;p57"/>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4" name="Google Shape;4404;p57"/>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5" name="Google Shape;4405;p57"/>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6" name="Google Shape;4406;p57"/>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7" name="Google Shape;4407;p57"/>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8" name="Google Shape;4408;p57"/>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9" name="Google Shape;4409;p57"/>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0" name="Google Shape;4410;p57"/>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1" name="Google Shape;4411;p57"/>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2" name="Google Shape;4412;p57"/>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3" name="Google Shape;4413;p57"/>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4" name="Google Shape;4414;p57"/>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5" name="Google Shape;4415;p57"/>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6" name="Google Shape;4416;p57"/>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7" name="Google Shape;4417;p57"/>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8" name="Google Shape;4418;p57"/>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9" name="Google Shape;4419;p57"/>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0" name="Google Shape;4420;p57"/>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1" name="Google Shape;4421;p57"/>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2" name="Google Shape;4422;p57"/>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3" name="Google Shape;4423;p57"/>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4" name="Google Shape;4424;p57"/>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5" name="Google Shape;4425;p57"/>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6" name="Google Shape;4426;p57"/>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7" name="Google Shape;4427;p57"/>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8" name="Google Shape;4428;p57"/>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9" name="Google Shape;4429;p57"/>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0" name="Google Shape;4430;p57"/>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1" name="Google Shape;4431;p57"/>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2" name="Google Shape;4432;p57"/>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3" name="Google Shape;4433;p57"/>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4" name="Google Shape;4434;p57"/>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5" name="Google Shape;4435;p57"/>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6" name="Google Shape;4436;p57"/>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7" name="Google Shape;4437;p57"/>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8" name="Google Shape;4438;p57"/>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9" name="Google Shape;4439;p57"/>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0" name="Google Shape;4440;p57"/>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1" name="Google Shape;4441;p57"/>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2" name="Google Shape;4442;p57"/>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3" name="Google Shape;4443;p57"/>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4" name="Google Shape;4444;p57"/>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5" name="Google Shape;4445;p57"/>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6" name="Google Shape;4446;p57"/>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7" name="Google Shape;4447;p57"/>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8" name="Google Shape;4448;p57"/>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9" name="Google Shape;4449;p57"/>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0" name="Google Shape;4450;p57"/>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1" name="Google Shape;4451;p57"/>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2" name="Google Shape;4452;p57"/>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3" name="Google Shape;4453;p57"/>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4" name="Google Shape;4454;p57"/>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5" name="Google Shape;4455;p57"/>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6" name="Google Shape;4456;p57"/>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7" name="Google Shape;4457;p57"/>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8" name="Google Shape;4458;p57"/>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9" name="Google Shape;4459;p57"/>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0" name="Google Shape;4460;p57"/>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1" name="Google Shape;4461;p57"/>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2" name="Google Shape;4462;p57"/>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3" name="Google Shape;4463;p57"/>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4" name="Google Shape;4464;p57"/>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5" name="Google Shape;4465;p57"/>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6" name="Google Shape;4466;p57"/>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7" name="Google Shape;4467;p57"/>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8" name="Google Shape;4468;p57"/>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9" name="Google Shape;4469;p57"/>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0" name="Google Shape;4470;p57"/>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1" name="Google Shape;4471;p57"/>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2" name="Google Shape;4472;p57"/>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3" name="Google Shape;4473;p57"/>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4" name="Google Shape;4474;p57"/>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5" name="Google Shape;4475;p57"/>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6" name="Google Shape;4476;p57"/>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7" name="Google Shape;4477;p57"/>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8" name="Google Shape;4478;p57"/>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9" name="Google Shape;4479;p57"/>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0" name="Google Shape;4480;p57"/>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1" name="Google Shape;4481;p57"/>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2" name="Google Shape;4482;p57"/>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3" name="Google Shape;4483;p57"/>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4" name="Google Shape;4484;p57"/>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5" name="Google Shape;4485;p57"/>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6" name="Google Shape;4486;p57"/>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7" name="Google Shape;4487;p57"/>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8" name="Google Shape;4488;p57"/>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9" name="Google Shape;4489;p57"/>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0" name="Google Shape;4490;p57"/>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1" name="Google Shape;4491;p57"/>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2" name="Google Shape;4492;p57"/>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3" name="Google Shape;4493;p57"/>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4" name="Google Shape;4494;p57"/>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5" name="Google Shape;4495;p57"/>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6" name="Google Shape;4496;p57"/>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7" name="Google Shape;4497;p57"/>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8" name="Google Shape;4498;p57"/>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9" name="Google Shape;4499;p57"/>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0" name="Google Shape;4500;p57"/>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1" name="Google Shape;4501;p57"/>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2" name="Google Shape;4502;p57"/>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3" name="Google Shape;4503;p57"/>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4" name="Google Shape;4504;p57"/>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5" name="Google Shape;4505;p57"/>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6" name="Google Shape;4506;p57"/>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7" name="Google Shape;4507;p57"/>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8" name="Google Shape;4508;p57"/>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9" name="Google Shape;4509;p57"/>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0" name="Google Shape;4510;p57"/>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1" name="Google Shape;4511;p57"/>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2" name="Google Shape;4512;p57"/>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3" name="Google Shape;4513;p57"/>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4" name="Google Shape;4514;p57"/>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5" name="Google Shape;4515;p57"/>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6" name="Google Shape;4516;p57"/>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7" name="Google Shape;4517;p57"/>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8" name="Google Shape;4518;p57"/>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9" name="Google Shape;4519;p57"/>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0" name="Google Shape;4520;p57"/>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1" name="Google Shape;4521;p57"/>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2" name="Google Shape;4522;p57"/>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3" name="Google Shape;4523;p57"/>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4" name="Google Shape;4524;p57"/>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5" name="Google Shape;4525;p57"/>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6" name="Google Shape;4526;p57"/>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7" name="Google Shape;4527;p57"/>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8" name="Google Shape;4528;p57"/>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9" name="Google Shape;4529;p57"/>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0" name="Google Shape;4530;p57"/>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1" name="Google Shape;4531;p57"/>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2" name="Google Shape;4532;p57"/>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3" name="Google Shape;4533;p57"/>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4" name="Google Shape;4534;p57"/>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5" name="Google Shape;4535;p57"/>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6" name="Google Shape;4536;p57"/>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7" name="Google Shape;4537;p57"/>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8" name="Google Shape;4538;p57"/>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9" name="Google Shape;4539;p57"/>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0" name="Google Shape;4540;p57"/>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1" name="Google Shape;4541;p57"/>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2" name="Google Shape;4542;p57"/>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3" name="Google Shape;4543;p57"/>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4" name="Google Shape;4544;p57"/>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5" name="Google Shape;4545;p57"/>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6" name="Google Shape;4546;p57"/>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7" name="Google Shape;4547;p57"/>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8" name="Google Shape;4548;p57"/>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9" name="Google Shape;4549;p57"/>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0" name="Google Shape;4550;p57"/>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1" name="Google Shape;4551;p57"/>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2" name="Google Shape;4552;p57"/>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3" name="Google Shape;4553;p57"/>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4" name="Google Shape;4554;p57"/>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5" name="Google Shape;4555;p57"/>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6" name="Google Shape;4556;p57"/>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7" name="Google Shape;4557;p57"/>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8" name="Google Shape;4558;p57"/>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9" name="Google Shape;4559;p57"/>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0" name="Google Shape;4560;p57"/>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1" name="Google Shape;4561;p57"/>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2" name="Google Shape;4562;p57"/>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3" name="Google Shape;4563;p57"/>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4" name="Google Shape;4564;p57"/>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5" name="Google Shape;4565;p57"/>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6" name="Google Shape;4566;p57"/>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7" name="Google Shape;4567;p57"/>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8" name="Google Shape;4568;p57"/>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9" name="Google Shape;4569;p57"/>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0" name="Google Shape;4570;p57"/>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1" name="Google Shape;4571;p57"/>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2" name="Google Shape;4572;p57"/>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3" name="Google Shape;4573;p57"/>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4" name="Google Shape;4574;p57"/>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5" name="Google Shape;4575;p57"/>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6" name="Google Shape;4576;p57"/>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7" name="Google Shape;4577;p57"/>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8" name="Google Shape;4578;p57"/>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9" name="Google Shape;4579;p57"/>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0" name="Google Shape;4580;p57"/>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1" name="Google Shape;4581;p57"/>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2" name="Google Shape;4582;p57"/>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3" name="Google Shape;4583;p57"/>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4" name="Google Shape;4584;p57"/>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5" name="Google Shape;4585;p57"/>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6" name="Google Shape;4586;p57"/>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7" name="Google Shape;4587;p57"/>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8" name="Google Shape;4588;p57"/>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9" name="Google Shape;4589;p57"/>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0" name="Google Shape;4590;p57"/>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1" name="Google Shape;4591;p57"/>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2" name="Google Shape;4592;p57"/>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3" name="Google Shape;4593;p57"/>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4" name="Google Shape;4594;p57"/>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5" name="Google Shape;4595;p57"/>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6" name="Google Shape;4596;p57"/>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7" name="Google Shape;4597;p57"/>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8" name="Google Shape;4598;p57"/>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9" name="Google Shape;4599;p57"/>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0" name="Google Shape;4600;p57"/>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1" name="Google Shape;4601;p57"/>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2" name="Google Shape;4602;p57"/>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3" name="Google Shape;4603;p57"/>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4" name="Google Shape;4604;p57"/>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5" name="Google Shape;4605;p57"/>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6" name="Google Shape;4606;p57"/>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7" name="Google Shape;4607;p57"/>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8" name="Google Shape;4608;p57"/>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9" name="Google Shape;4609;p57"/>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0" name="Google Shape;4610;p57"/>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1" name="Google Shape;4611;p57"/>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2" name="Google Shape;4612;p57"/>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3" name="Google Shape;4613;p57"/>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4" name="Google Shape;4614;p57"/>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5" name="Google Shape;4615;p57"/>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6" name="Google Shape;4616;p57"/>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7" name="Google Shape;4617;p57"/>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8" name="Google Shape;4618;p57"/>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9" name="Google Shape;4619;p57"/>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0" name="Google Shape;4620;p57"/>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1" name="Google Shape;4621;p57"/>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2" name="Google Shape;4622;p57"/>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3" name="Google Shape;4623;p57"/>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4" name="Google Shape;4624;p57"/>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5" name="Google Shape;4625;p57"/>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6" name="Google Shape;4626;p57"/>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7" name="Google Shape;4627;p57"/>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8" name="Google Shape;4628;p57"/>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9" name="Google Shape;4629;p57"/>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0" name="Google Shape;4630;p57"/>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1" name="Google Shape;4631;p57"/>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2" name="Google Shape;4632;p57"/>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3" name="Google Shape;4633;p57"/>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4" name="Google Shape;4634;p57"/>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5" name="Google Shape;4635;p57"/>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6" name="Google Shape;4636;p57"/>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7" name="Google Shape;4637;p57"/>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8" name="Google Shape;4638;p57"/>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9" name="Google Shape;4639;p57"/>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0" name="Google Shape;4640;p57"/>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1" name="Google Shape;4641;p57"/>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2" name="Google Shape;4642;p57"/>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3" name="Google Shape;4643;p57"/>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4" name="Google Shape;4644;p57"/>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5" name="Google Shape;4645;p57"/>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6" name="Google Shape;4646;p57"/>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7" name="Google Shape;4647;p57"/>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8" name="Google Shape;4648;p57"/>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9" name="Google Shape;4649;p57"/>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0" name="Google Shape;4650;p57"/>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1" name="Google Shape;4651;p57"/>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2" name="Google Shape;4652;p57"/>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3" name="Google Shape;4653;p57"/>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4" name="Google Shape;4654;p57"/>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5" name="Google Shape;4655;p57"/>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6" name="Google Shape;4656;p57"/>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7" name="Google Shape;4657;p57"/>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8" name="Google Shape;4658;p57"/>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9" name="Google Shape;4659;p57"/>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0" name="Google Shape;4660;p57"/>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1" name="Google Shape;4661;p57"/>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2" name="Google Shape;4662;p57"/>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3" name="Google Shape;4663;p57"/>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4" name="Google Shape;4664;p57"/>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5" name="Google Shape;4665;p57"/>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6" name="Google Shape;4666;p57"/>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7" name="Google Shape;4667;p57"/>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8" name="Google Shape;4668;p57"/>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9" name="Google Shape;4669;p57"/>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0" name="Google Shape;4670;p57"/>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1" name="Google Shape;4671;p57"/>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2" name="Google Shape;4672;p57"/>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3" name="Google Shape;4673;p57"/>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4" name="Google Shape;4674;p57"/>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5" name="Google Shape;4675;p57"/>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6" name="Google Shape;4676;p57"/>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7" name="Google Shape;4677;p57"/>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8" name="Google Shape;4678;p57"/>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9" name="Google Shape;4679;p57"/>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0" name="Google Shape;4680;p57"/>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1" name="Google Shape;4681;p57"/>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2" name="Google Shape;4682;p57"/>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3" name="Google Shape;4683;p57"/>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4" name="Google Shape;4684;p57"/>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5" name="Google Shape;4685;p57"/>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6" name="Google Shape;4686;p57"/>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7" name="Google Shape;4687;p57"/>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8" name="Google Shape;4688;p57"/>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9" name="Google Shape;4689;p57"/>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0" name="Google Shape;4690;p57"/>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1" name="Google Shape;4691;p57"/>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2" name="Google Shape;4692;p57"/>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3" name="Google Shape;4693;p57"/>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4" name="Google Shape;4694;p57"/>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5" name="Google Shape;4695;p57"/>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6" name="Google Shape;4696;p57"/>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7" name="Google Shape;4697;p57"/>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8" name="Google Shape;4698;p57"/>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9" name="Google Shape;4699;p57"/>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0" name="Google Shape;4700;p57"/>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1" name="Google Shape;4701;p57"/>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2" name="Google Shape;4702;p57"/>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3" name="Google Shape;4703;p57"/>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4" name="Google Shape;4704;p57"/>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5" name="Google Shape;4705;p57"/>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6" name="Google Shape;4706;p57"/>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7" name="Google Shape;4707;p57"/>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8" name="Google Shape;4708;p57"/>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9" name="Google Shape;4709;p57"/>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0" name="Google Shape;4710;p57"/>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1" name="Google Shape;4711;p57"/>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2" name="Google Shape;4712;p57"/>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3" name="Google Shape;4713;p57"/>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4" name="Google Shape;4714;p57"/>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5" name="Google Shape;4715;p57"/>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6" name="Google Shape;4716;p57"/>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7" name="Google Shape;4717;p57"/>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8" name="Google Shape;4718;p57"/>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9" name="Google Shape;4719;p57"/>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0" name="Google Shape;4720;p57"/>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1" name="Google Shape;4721;p57"/>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2" name="Google Shape;4722;p57"/>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3" name="Google Shape;4723;p57"/>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4" name="Google Shape;4724;p57"/>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5" name="Google Shape;4725;p57"/>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6" name="Google Shape;4726;p57"/>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7" name="Google Shape;4727;p57"/>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8" name="Google Shape;4728;p57"/>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9" name="Google Shape;4729;p57"/>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0" name="Google Shape;4730;p57"/>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1" name="Google Shape;4731;p57"/>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2" name="Google Shape;4732;p57"/>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3" name="Google Shape;4733;p57"/>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4" name="Google Shape;4734;p57"/>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5" name="Google Shape;4735;p57"/>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6" name="Google Shape;4736;p57"/>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7" name="Google Shape;4737;p57"/>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8" name="Google Shape;4738;p57"/>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9" name="Google Shape;4739;p57"/>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0" name="Google Shape;4740;p57"/>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1" name="Google Shape;4741;p57"/>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2" name="Google Shape;4742;p57"/>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3" name="Google Shape;4743;p57"/>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4" name="Google Shape;4744;p57"/>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5" name="Google Shape;4745;p57"/>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6" name="Google Shape;4746;p57"/>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7" name="Google Shape;4747;p57"/>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8" name="Google Shape;4748;p57"/>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9" name="Google Shape;4749;p57"/>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0" name="Google Shape;4750;p57"/>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1" name="Google Shape;4751;p57"/>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2" name="Google Shape;4752;p57"/>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3" name="Google Shape;4753;p57"/>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4" name="Google Shape;4754;p57"/>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5" name="Google Shape;4755;p57"/>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6" name="Google Shape;4756;p57"/>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7" name="Google Shape;4757;p57"/>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8" name="Google Shape;4758;p57"/>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9" name="Google Shape;4759;p57"/>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0" name="Google Shape;4760;p57"/>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1" name="Google Shape;4761;p57"/>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2" name="Google Shape;4762;p57"/>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3" name="Google Shape;4763;p57"/>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4" name="Google Shape;4764;p57"/>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5" name="Google Shape;4765;p57"/>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6" name="Google Shape;4766;p57"/>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7" name="Google Shape;4767;p57"/>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8" name="Google Shape;4768;p57"/>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9" name="Google Shape;4769;p57"/>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0" name="Google Shape;4770;p57"/>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1" name="Google Shape;4771;p57"/>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2" name="Google Shape;4772;p57"/>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3" name="Google Shape;4773;p57"/>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4" name="Google Shape;4774;p57"/>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5" name="Google Shape;4775;p57"/>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6" name="Google Shape;4776;p57"/>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7" name="Google Shape;4777;p57"/>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8" name="Google Shape;4778;p57"/>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9" name="Google Shape;4779;p57"/>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0" name="Google Shape;4780;p57"/>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1" name="Google Shape;4781;p57"/>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2" name="Google Shape;4782;p57"/>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3" name="Google Shape;4783;p57"/>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4" name="Google Shape;4784;p57"/>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5" name="Google Shape;4785;p57"/>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6" name="Google Shape;4786;p57"/>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7" name="Google Shape;4787;p57"/>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8" name="Google Shape;4788;p57"/>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9" name="Google Shape;4789;p57"/>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0" name="Google Shape;4790;p57"/>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1" name="Google Shape;4791;p57"/>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2" name="Google Shape;4792;p57"/>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3" name="Google Shape;4793;p57"/>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4" name="Google Shape;4794;p57"/>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5" name="Google Shape;4795;p57"/>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6" name="Google Shape;4796;p57"/>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7" name="Google Shape;4797;p57"/>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8" name="Google Shape;4798;p57"/>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9" name="Google Shape;4799;p57"/>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0" name="Google Shape;4800;p57"/>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1" name="Google Shape;4801;p57"/>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2" name="Google Shape;4802;p57"/>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3" name="Google Shape;4803;p57"/>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4" name="Google Shape;4804;p57"/>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5" name="Google Shape;4805;p57"/>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6" name="Google Shape;4806;p57"/>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7" name="Google Shape;4807;p57"/>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8" name="Google Shape;4808;p57"/>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9" name="Google Shape;4809;p57"/>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0" name="Google Shape;4810;p57"/>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1" name="Google Shape;4811;p57"/>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2" name="Google Shape;4812;p57"/>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3" name="Google Shape;4813;p57"/>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4" name="Google Shape;4814;p57"/>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5" name="Google Shape;4815;p57"/>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6" name="Google Shape;4816;p57"/>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7" name="Google Shape;4817;p57"/>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8" name="Google Shape;4818;p57"/>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9" name="Google Shape;4819;p57"/>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0" name="Google Shape;4820;p57"/>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1" name="Google Shape;4821;p57"/>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2" name="Google Shape;4822;p57"/>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3" name="Google Shape;4823;p57"/>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4" name="Google Shape;4824;p57"/>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5" name="Google Shape;4825;p57"/>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6" name="Google Shape;4826;p57"/>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7" name="Google Shape;4827;p57"/>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8" name="Google Shape;4828;p57"/>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9" name="Google Shape;4829;p57"/>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0" name="Google Shape;4830;p57"/>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1" name="Google Shape;4831;p57"/>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2" name="Google Shape;4832;p57"/>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3" name="Google Shape;4833;p57"/>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4" name="Google Shape;4834;p57"/>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5" name="Google Shape;4835;p57"/>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6" name="Google Shape;4836;p57"/>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7" name="Google Shape;4837;p57"/>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8" name="Google Shape;4838;p57"/>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39" name="Google Shape;4839;p57"/>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40" name="Google Shape;4840;p57"/>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41"/>
        <p:cNvGrpSpPr/>
        <p:nvPr/>
      </p:nvGrpSpPr>
      <p:grpSpPr>
        <a:xfrm>
          <a:off x="0" y="0"/>
          <a:ext cx="0" cy="0"/>
          <a:chOff x="0" y="0"/>
          <a:chExt cx="0" cy="0"/>
        </a:xfrm>
      </p:grpSpPr>
      <p:sp>
        <p:nvSpPr>
          <p:cNvPr id="4842" name="Google Shape;4842;p5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4843" name="Google Shape;4843;p58"/>
          <p:cNvGrpSpPr/>
          <p:nvPr/>
        </p:nvGrpSpPr>
        <p:grpSpPr>
          <a:xfrm>
            <a:off x="8041173" y="4778596"/>
            <a:ext cx="598277" cy="170409"/>
            <a:chOff x="238125" y="1822850"/>
            <a:chExt cx="7080200" cy="2016675"/>
          </a:xfrm>
        </p:grpSpPr>
        <p:sp>
          <p:nvSpPr>
            <p:cNvPr id="4844" name="Google Shape;4844;p5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5" name="Google Shape;4845;p5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6" name="Google Shape;4846;p5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7" name="Google Shape;4847;p5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8" name="Google Shape;4848;p5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9" name="Google Shape;4849;p5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0" name="Google Shape;4850;p5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51" name="Google Shape;4851;p58"/>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852" name="Google Shape;4852;p58"/>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rtl="0">
              <a:lnSpc>
                <a:spcPct val="115000"/>
              </a:lnSpc>
              <a:spcBef>
                <a:spcPts val="0"/>
              </a:spcBef>
              <a:spcAft>
                <a:spcPts val="0"/>
              </a:spcAft>
              <a:buSzPts val="1200"/>
              <a:buNone/>
              <a:defRPr sz="1200"/>
            </a:lvl2pPr>
            <a:lvl3pPr lvl="2" algn="l" rtl="0">
              <a:lnSpc>
                <a:spcPct val="115000"/>
              </a:lnSpc>
              <a:spcBef>
                <a:spcPts val="0"/>
              </a:spcBef>
              <a:spcAft>
                <a:spcPts val="0"/>
              </a:spcAft>
              <a:buSzPts val="1200"/>
              <a:buNone/>
              <a:defRPr sz="1200"/>
            </a:lvl3pPr>
            <a:lvl4pPr lvl="3" algn="l" rtl="0">
              <a:lnSpc>
                <a:spcPct val="115000"/>
              </a:lnSpc>
              <a:spcBef>
                <a:spcPts val="0"/>
              </a:spcBef>
              <a:spcAft>
                <a:spcPts val="0"/>
              </a:spcAft>
              <a:buSzPts val="1200"/>
              <a:buNone/>
              <a:defRPr sz="1200"/>
            </a:lvl4pPr>
            <a:lvl5pPr lvl="4" algn="l" rtl="0">
              <a:lnSpc>
                <a:spcPct val="115000"/>
              </a:lnSpc>
              <a:spcBef>
                <a:spcPts val="0"/>
              </a:spcBef>
              <a:spcAft>
                <a:spcPts val="0"/>
              </a:spcAft>
              <a:buSzPts val="1200"/>
              <a:buNone/>
              <a:defRPr sz="1200"/>
            </a:lvl5pPr>
            <a:lvl6pPr lvl="5" algn="l" rtl="0">
              <a:lnSpc>
                <a:spcPct val="115000"/>
              </a:lnSpc>
              <a:spcBef>
                <a:spcPts val="0"/>
              </a:spcBef>
              <a:spcAft>
                <a:spcPts val="0"/>
              </a:spcAft>
              <a:buSzPts val="1200"/>
              <a:buNone/>
              <a:defRPr sz="1200"/>
            </a:lvl6pPr>
            <a:lvl7pPr lvl="6" algn="l" rtl="0">
              <a:lnSpc>
                <a:spcPct val="115000"/>
              </a:lnSpc>
              <a:spcBef>
                <a:spcPts val="0"/>
              </a:spcBef>
              <a:spcAft>
                <a:spcPts val="0"/>
              </a:spcAft>
              <a:buSzPts val="1200"/>
              <a:buNone/>
              <a:defRPr sz="1200"/>
            </a:lvl7pPr>
            <a:lvl8pPr lvl="7" algn="l" rtl="0">
              <a:lnSpc>
                <a:spcPct val="115000"/>
              </a:lnSpc>
              <a:spcBef>
                <a:spcPts val="0"/>
              </a:spcBef>
              <a:spcAft>
                <a:spcPts val="0"/>
              </a:spcAft>
              <a:buSzPts val="1200"/>
              <a:buNone/>
              <a:defRPr sz="1200"/>
            </a:lvl8pPr>
            <a:lvl9pPr lvl="8" algn="l" rtl="0">
              <a:lnSpc>
                <a:spcPct val="115000"/>
              </a:lnSpc>
              <a:spcBef>
                <a:spcPts val="0"/>
              </a:spcBef>
              <a:spcAft>
                <a:spcPts val="0"/>
              </a:spcAft>
              <a:buSzPts val="1200"/>
              <a:buNone/>
              <a:defRPr sz="1200"/>
            </a:lvl9pPr>
          </a:lstStyle>
          <a:p>
            <a:endParaRPr/>
          </a:p>
        </p:txBody>
      </p:sp>
      <p:sp>
        <p:nvSpPr>
          <p:cNvPr id="4853" name="Google Shape;4853;p58"/>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4" name="Google Shape;4854;p58"/>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4855" name="Google Shape;4855;p5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split w/chevrons">
  <p:cSld name="TITLE_AND_BODY_1_1">
    <p:bg>
      <p:bgPr>
        <a:solidFill>
          <a:schemeClr val="dk1"/>
        </a:solidFill>
        <a:effectLst/>
      </p:bgPr>
    </p:bg>
    <p:spTree>
      <p:nvGrpSpPr>
        <p:cNvPr id="1" name="Shape 4856"/>
        <p:cNvGrpSpPr/>
        <p:nvPr/>
      </p:nvGrpSpPr>
      <p:grpSpPr>
        <a:xfrm>
          <a:off x="0" y="0"/>
          <a:ext cx="0" cy="0"/>
          <a:chOff x="0" y="0"/>
          <a:chExt cx="0" cy="0"/>
        </a:xfrm>
      </p:grpSpPr>
      <p:grpSp>
        <p:nvGrpSpPr>
          <p:cNvPr id="4857" name="Google Shape;4857;p59"/>
          <p:cNvGrpSpPr/>
          <p:nvPr/>
        </p:nvGrpSpPr>
        <p:grpSpPr>
          <a:xfrm>
            <a:off x="2726703" y="6"/>
            <a:ext cx="3697033" cy="5143642"/>
            <a:chOff x="1926275" y="238125"/>
            <a:chExt cx="3765950" cy="5239525"/>
          </a:xfrm>
        </p:grpSpPr>
        <p:sp>
          <p:nvSpPr>
            <p:cNvPr id="4858" name="Google Shape;4858;p59"/>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9" name="Google Shape;4859;p59"/>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0" name="Google Shape;4860;p59"/>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1" name="Google Shape;4861;p59"/>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2" name="Google Shape;4862;p59"/>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3" name="Google Shape;4863;p59"/>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4" name="Google Shape;4864;p59"/>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5" name="Google Shape;4865;p59"/>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6" name="Google Shape;4866;p59"/>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7" name="Google Shape;4867;p59"/>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8" name="Google Shape;4868;p59"/>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9" name="Google Shape;4869;p59"/>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0" name="Google Shape;4870;p59"/>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1" name="Google Shape;4871;p59"/>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2" name="Google Shape;4872;p59"/>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3" name="Google Shape;4873;p59"/>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4" name="Google Shape;4874;p59"/>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5" name="Google Shape;4875;p59"/>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6" name="Google Shape;4876;p59"/>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7" name="Google Shape;4877;p59"/>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8" name="Google Shape;4878;p59"/>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9" name="Google Shape;4879;p59"/>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0" name="Google Shape;4880;p59"/>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1" name="Google Shape;4881;p59"/>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2" name="Google Shape;4882;p59"/>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3" name="Google Shape;4883;p59"/>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4" name="Google Shape;4884;p59"/>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5" name="Google Shape;4885;p59"/>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6" name="Google Shape;4886;p59"/>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7" name="Google Shape;4887;p59"/>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8" name="Google Shape;4888;p59"/>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9" name="Google Shape;4889;p59"/>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0" name="Google Shape;4890;p59"/>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1" name="Google Shape;4891;p59"/>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2" name="Google Shape;4892;p59"/>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3" name="Google Shape;4893;p59"/>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4" name="Google Shape;4894;p59"/>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5" name="Google Shape;4895;p59"/>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6" name="Google Shape;4896;p59"/>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7" name="Google Shape;4897;p59"/>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8" name="Google Shape;4898;p59"/>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9" name="Google Shape;4899;p59"/>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0" name="Google Shape;4900;p59"/>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1" name="Google Shape;4901;p59"/>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2" name="Google Shape;4902;p59"/>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3" name="Google Shape;4903;p59"/>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4" name="Google Shape;4904;p59"/>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5" name="Google Shape;4905;p59"/>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6" name="Google Shape;4906;p59"/>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7" name="Google Shape;4907;p59"/>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8" name="Google Shape;4908;p59"/>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9" name="Google Shape;4909;p59"/>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0" name="Google Shape;4910;p59"/>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1" name="Google Shape;4911;p59"/>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2" name="Google Shape;4912;p59"/>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3" name="Google Shape;4913;p59"/>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4" name="Google Shape;4914;p59"/>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5" name="Google Shape;4915;p59"/>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6" name="Google Shape;4916;p59"/>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7" name="Google Shape;4917;p59"/>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18" name="Google Shape;4918;p59"/>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19" name="Google Shape;4919;p59"/>
          <p:cNvGrpSpPr/>
          <p:nvPr/>
        </p:nvGrpSpPr>
        <p:grpSpPr>
          <a:xfrm>
            <a:off x="2686262" y="2"/>
            <a:ext cx="2103910" cy="5143716"/>
            <a:chOff x="2726150" y="238125"/>
            <a:chExt cx="2142475" cy="5238000"/>
          </a:xfrm>
        </p:grpSpPr>
        <p:sp>
          <p:nvSpPr>
            <p:cNvPr id="4920" name="Google Shape;4920;p59"/>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1" name="Google Shape;4921;p59"/>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2" name="Google Shape;4922;p59"/>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23" name="Google Shape;4923;p59"/>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924" name="Google Shape;4924;p59"/>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SzPts val="1600"/>
              <a:buChar char="●"/>
              <a:defRPr/>
            </a:lvl1pPr>
            <a:lvl2pPr marL="914400" lvl="1" indent="-317500" algn="l" rtl="0">
              <a:lnSpc>
                <a:spcPct val="115000"/>
              </a:lnSpc>
              <a:spcBef>
                <a:spcPts val="0"/>
              </a:spcBef>
              <a:spcAft>
                <a:spcPts val="0"/>
              </a:spcAft>
              <a:buSzPts val="1400"/>
              <a:buChar char="○"/>
              <a:defRPr/>
            </a:lvl2pPr>
            <a:lvl3pPr marL="1371600" lvl="2" indent="-304800" algn="l" rtl="0">
              <a:lnSpc>
                <a:spcPct val="115000"/>
              </a:lnSpc>
              <a:spcBef>
                <a:spcPts val="0"/>
              </a:spcBef>
              <a:spcAft>
                <a:spcPts val="0"/>
              </a:spcAft>
              <a:buSzPts val="1200"/>
              <a:buChar char="■"/>
              <a:defRPr/>
            </a:lvl3pPr>
            <a:lvl4pPr marL="1828800" lvl="3" indent="-304800" algn="l" rtl="0">
              <a:lnSpc>
                <a:spcPct val="115000"/>
              </a:lnSpc>
              <a:spcBef>
                <a:spcPts val="0"/>
              </a:spcBef>
              <a:spcAft>
                <a:spcPts val="0"/>
              </a:spcAft>
              <a:buSzPts val="1200"/>
              <a:buChar char="●"/>
              <a:defRPr/>
            </a:lvl4pPr>
            <a:lvl5pPr marL="2286000" lvl="4" indent="-292100" algn="l" rtl="0">
              <a:lnSpc>
                <a:spcPct val="115000"/>
              </a:lnSpc>
              <a:spcBef>
                <a:spcPts val="0"/>
              </a:spcBef>
              <a:spcAft>
                <a:spcPts val="0"/>
              </a:spcAft>
              <a:buSzPts val="1000"/>
              <a:buChar char="○"/>
              <a:defRPr/>
            </a:lvl5pPr>
            <a:lvl6pPr marL="2743200" lvl="5" indent="-292100" algn="l" rtl="0">
              <a:lnSpc>
                <a:spcPct val="115000"/>
              </a:lnSpc>
              <a:spcBef>
                <a:spcPts val="0"/>
              </a:spcBef>
              <a:spcAft>
                <a:spcPts val="0"/>
              </a:spcAft>
              <a:buSzPts val="1000"/>
              <a:buChar char="■"/>
              <a:defRPr/>
            </a:lvl6pPr>
            <a:lvl7pPr marL="3200400" lvl="6" indent="-292100" algn="l" rtl="0">
              <a:lnSpc>
                <a:spcPct val="115000"/>
              </a:lnSpc>
              <a:spcBef>
                <a:spcPts val="0"/>
              </a:spcBef>
              <a:spcAft>
                <a:spcPts val="0"/>
              </a:spcAft>
              <a:buSzPts val="1000"/>
              <a:buChar char="●"/>
              <a:defRPr/>
            </a:lvl7pPr>
            <a:lvl8pPr marL="3657600" lvl="7" indent="-285750" algn="l" rtl="0">
              <a:lnSpc>
                <a:spcPct val="115000"/>
              </a:lnSpc>
              <a:spcBef>
                <a:spcPts val="0"/>
              </a:spcBef>
              <a:spcAft>
                <a:spcPts val="0"/>
              </a:spcAft>
              <a:buSzPts val="900"/>
              <a:buChar char="○"/>
              <a:defRPr/>
            </a:lvl8pPr>
            <a:lvl9pPr marL="4114800" lvl="8" indent="-285750" algn="l" rtl="0">
              <a:lnSpc>
                <a:spcPct val="115000"/>
              </a:lnSpc>
              <a:spcBef>
                <a:spcPts val="0"/>
              </a:spcBef>
              <a:spcAft>
                <a:spcPts val="0"/>
              </a:spcAft>
              <a:buSzPts val="900"/>
              <a:buChar char="■"/>
              <a:defRPr/>
            </a:lvl9pPr>
          </a:lstStyle>
          <a:p>
            <a:endParaRPr/>
          </a:p>
        </p:txBody>
      </p:sp>
      <p:sp>
        <p:nvSpPr>
          <p:cNvPr id="4925" name="Google Shape;4925;p5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926" name="Google Shape;4926;p59"/>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7" name="Google Shape;4927;p59"/>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rtl="0">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rtl="0">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rtl="0">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rtl="0">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4928" name="Google Shape;4928;p5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4929" name="Google Shape;4929;p59"/>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_AND_BODY_1_1_1">
    <p:bg>
      <p:bgPr>
        <a:solidFill>
          <a:schemeClr val="dk1"/>
        </a:solidFill>
        <a:effectLst/>
      </p:bgPr>
    </p:bg>
    <p:spTree>
      <p:nvGrpSpPr>
        <p:cNvPr id="1" name="Shape 4930"/>
        <p:cNvGrpSpPr/>
        <p:nvPr/>
      </p:nvGrpSpPr>
      <p:grpSpPr>
        <a:xfrm>
          <a:off x="0" y="0"/>
          <a:ext cx="0" cy="0"/>
          <a:chOff x="0" y="0"/>
          <a:chExt cx="0" cy="0"/>
        </a:xfrm>
      </p:grpSpPr>
      <p:sp>
        <p:nvSpPr>
          <p:cNvPr id="4931" name="Google Shape;4931;p60"/>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32" name="Google Shape;4932;p60"/>
          <p:cNvGrpSpPr/>
          <p:nvPr/>
        </p:nvGrpSpPr>
        <p:grpSpPr>
          <a:xfrm>
            <a:off x="2686262" y="2"/>
            <a:ext cx="2103910" cy="5143716"/>
            <a:chOff x="2726150" y="238125"/>
            <a:chExt cx="2142475" cy="5238000"/>
          </a:xfrm>
        </p:grpSpPr>
        <p:sp>
          <p:nvSpPr>
            <p:cNvPr id="4933" name="Google Shape;4933;p60"/>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4" name="Google Shape;4934;p60"/>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5" name="Google Shape;4935;p60"/>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76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36" name="Google Shape;4936;p60"/>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937" name="Google Shape;4937;p60"/>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SzPts val="1600"/>
              <a:buChar char="●"/>
              <a:defRPr/>
            </a:lvl1pPr>
            <a:lvl2pPr marL="914400" lvl="1" indent="-317500" algn="l" rtl="0">
              <a:lnSpc>
                <a:spcPct val="115000"/>
              </a:lnSpc>
              <a:spcBef>
                <a:spcPts val="0"/>
              </a:spcBef>
              <a:spcAft>
                <a:spcPts val="0"/>
              </a:spcAft>
              <a:buSzPts val="1400"/>
              <a:buChar char="○"/>
              <a:defRPr/>
            </a:lvl2pPr>
            <a:lvl3pPr marL="1371600" lvl="2" indent="-304800" algn="l" rtl="0">
              <a:lnSpc>
                <a:spcPct val="115000"/>
              </a:lnSpc>
              <a:spcBef>
                <a:spcPts val="0"/>
              </a:spcBef>
              <a:spcAft>
                <a:spcPts val="0"/>
              </a:spcAft>
              <a:buSzPts val="1200"/>
              <a:buChar char="■"/>
              <a:defRPr/>
            </a:lvl3pPr>
            <a:lvl4pPr marL="1828800" lvl="3" indent="-304800" algn="l" rtl="0">
              <a:lnSpc>
                <a:spcPct val="115000"/>
              </a:lnSpc>
              <a:spcBef>
                <a:spcPts val="0"/>
              </a:spcBef>
              <a:spcAft>
                <a:spcPts val="0"/>
              </a:spcAft>
              <a:buSzPts val="1200"/>
              <a:buChar char="●"/>
              <a:defRPr/>
            </a:lvl4pPr>
            <a:lvl5pPr marL="2286000" lvl="4" indent="-292100" algn="l" rtl="0">
              <a:lnSpc>
                <a:spcPct val="115000"/>
              </a:lnSpc>
              <a:spcBef>
                <a:spcPts val="0"/>
              </a:spcBef>
              <a:spcAft>
                <a:spcPts val="0"/>
              </a:spcAft>
              <a:buSzPts val="1000"/>
              <a:buChar char="○"/>
              <a:defRPr/>
            </a:lvl5pPr>
            <a:lvl6pPr marL="2743200" lvl="5" indent="-292100" algn="l" rtl="0">
              <a:lnSpc>
                <a:spcPct val="115000"/>
              </a:lnSpc>
              <a:spcBef>
                <a:spcPts val="0"/>
              </a:spcBef>
              <a:spcAft>
                <a:spcPts val="0"/>
              </a:spcAft>
              <a:buSzPts val="1000"/>
              <a:buChar char="■"/>
              <a:defRPr/>
            </a:lvl6pPr>
            <a:lvl7pPr marL="3200400" lvl="6" indent="-292100" algn="l" rtl="0">
              <a:lnSpc>
                <a:spcPct val="115000"/>
              </a:lnSpc>
              <a:spcBef>
                <a:spcPts val="0"/>
              </a:spcBef>
              <a:spcAft>
                <a:spcPts val="0"/>
              </a:spcAft>
              <a:buSzPts val="1000"/>
              <a:buChar char="●"/>
              <a:defRPr/>
            </a:lvl7pPr>
            <a:lvl8pPr marL="3657600" lvl="7" indent="-285750" algn="l" rtl="0">
              <a:lnSpc>
                <a:spcPct val="115000"/>
              </a:lnSpc>
              <a:spcBef>
                <a:spcPts val="0"/>
              </a:spcBef>
              <a:spcAft>
                <a:spcPts val="0"/>
              </a:spcAft>
              <a:buSzPts val="900"/>
              <a:buChar char="○"/>
              <a:defRPr/>
            </a:lvl8pPr>
            <a:lvl9pPr marL="4114800" lvl="8" indent="-285750" algn="l" rtl="0">
              <a:lnSpc>
                <a:spcPct val="115000"/>
              </a:lnSpc>
              <a:spcBef>
                <a:spcPts val="0"/>
              </a:spcBef>
              <a:spcAft>
                <a:spcPts val="0"/>
              </a:spcAft>
              <a:buSzPts val="900"/>
              <a:buChar char="■"/>
              <a:defRPr/>
            </a:lvl9pPr>
          </a:lstStyle>
          <a:p>
            <a:endParaRPr/>
          </a:p>
        </p:txBody>
      </p:sp>
      <p:sp>
        <p:nvSpPr>
          <p:cNvPr id="4938" name="Google Shape;4938;p6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939" name="Google Shape;4939;p60"/>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0" name="Google Shape;4940;p60"/>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rtl="0">
              <a:lnSpc>
                <a:spcPct val="115000"/>
              </a:lnSpc>
              <a:spcBef>
                <a:spcPts val="0"/>
              </a:spcBef>
              <a:spcAft>
                <a:spcPts val="0"/>
              </a:spcAft>
              <a:buSzPts val="1200"/>
              <a:buNone/>
              <a:defRPr sz="1200"/>
            </a:lvl2pPr>
            <a:lvl3pPr lvl="2" algn="l" rtl="0">
              <a:lnSpc>
                <a:spcPct val="115000"/>
              </a:lnSpc>
              <a:spcBef>
                <a:spcPts val="0"/>
              </a:spcBef>
              <a:spcAft>
                <a:spcPts val="0"/>
              </a:spcAft>
              <a:buSzPts val="1200"/>
              <a:buNone/>
              <a:defRPr sz="1200"/>
            </a:lvl3pPr>
            <a:lvl4pPr lvl="3" algn="l" rtl="0">
              <a:lnSpc>
                <a:spcPct val="115000"/>
              </a:lnSpc>
              <a:spcBef>
                <a:spcPts val="0"/>
              </a:spcBef>
              <a:spcAft>
                <a:spcPts val="0"/>
              </a:spcAft>
              <a:buSzPts val="1200"/>
              <a:buNone/>
              <a:defRPr sz="1200"/>
            </a:lvl4pPr>
            <a:lvl5pPr lvl="4" algn="l" rtl="0">
              <a:lnSpc>
                <a:spcPct val="115000"/>
              </a:lnSpc>
              <a:spcBef>
                <a:spcPts val="0"/>
              </a:spcBef>
              <a:spcAft>
                <a:spcPts val="0"/>
              </a:spcAft>
              <a:buSzPts val="1200"/>
              <a:buNone/>
              <a:defRPr sz="1200"/>
            </a:lvl5pPr>
            <a:lvl6pPr lvl="5" algn="l" rtl="0">
              <a:lnSpc>
                <a:spcPct val="115000"/>
              </a:lnSpc>
              <a:spcBef>
                <a:spcPts val="0"/>
              </a:spcBef>
              <a:spcAft>
                <a:spcPts val="0"/>
              </a:spcAft>
              <a:buSzPts val="1200"/>
              <a:buNone/>
              <a:defRPr sz="1200"/>
            </a:lvl6pPr>
            <a:lvl7pPr lvl="6" algn="l" rtl="0">
              <a:lnSpc>
                <a:spcPct val="115000"/>
              </a:lnSpc>
              <a:spcBef>
                <a:spcPts val="0"/>
              </a:spcBef>
              <a:spcAft>
                <a:spcPts val="0"/>
              </a:spcAft>
              <a:buSzPts val="1200"/>
              <a:buNone/>
              <a:defRPr sz="1200"/>
            </a:lvl7pPr>
            <a:lvl8pPr lvl="7" algn="l" rtl="0">
              <a:lnSpc>
                <a:spcPct val="115000"/>
              </a:lnSpc>
              <a:spcBef>
                <a:spcPts val="0"/>
              </a:spcBef>
              <a:spcAft>
                <a:spcPts val="0"/>
              </a:spcAft>
              <a:buSzPts val="1200"/>
              <a:buNone/>
              <a:defRPr sz="1200"/>
            </a:lvl8pPr>
            <a:lvl9pPr lvl="8" algn="l" rtl="0">
              <a:lnSpc>
                <a:spcPct val="115000"/>
              </a:lnSpc>
              <a:spcBef>
                <a:spcPts val="0"/>
              </a:spcBef>
              <a:spcAft>
                <a:spcPts val="0"/>
              </a:spcAft>
              <a:buSzPts val="1200"/>
              <a:buNone/>
              <a:defRPr sz="1200"/>
            </a:lvl9pPr>
          </a:lstStyle>
          <a:p>
            <a:endParaRPr/>
          </a:p>
        </p:txBody>
      </p:sp>
      <p:sp>
        <p:nvSpPr>
          <p:cNvPr id="4941" name="Google Shape;4941;p60"/>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47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42" name="Google Shape;4942;p60"/>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943"/>
        <p:cNvGrpSpPr/>
        <p:nvPr/>
      </p:nvGrpSpPr>
      <p:grpSpPr>
        <a:xfrm>
          <a:off x="0" y="0"/>
          <a:ext cx="0" cy="0"/>
          <a:chOff x="0" y="0"/>
          <a:chExt cx="0" cy="0"/>
        </a:xfrm>
      </p:grpSpPr>
      <p:sp>
        <p:nvSpPr>
          <p:cNvPr id="4944" name="Google Shape;4944;p61"/>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945" name="Google Shape;4945;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4946" name="Google Shape;4946;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sp>
        <p:nvSpPr>
          <p:cNvPr id="4947" name="Google Shape;4947;p6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4948" name="Google Shape;4948;p61"/>
          <p:cNvGrpSpPr/>
          <p:nvPr/>
        </p:nvGrpSpPr>
        <p:grpSpPr>
          <a:xfrm>
            <a:off x="8041173" y="4778596"/>
            <a:ext cx="598277" cy="170409"/>
            <a:chOff x="238125" y="1822850"/>
            <a:chExt cx="7080200" cy="2016675"/>
          </a:xfrm>
        </p:grpSpPr>
        <p:sp>
          <p:nvSpPr>
            <p:cNvPr id="4949" name="Google Shape;4949;p6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0" name="Google Shape;4950;p6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1" name="Google Shape;4951;p6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2" name="Google Shape;4952;p6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3" name="Google Shape;4953;p6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4" name="Google Shape;4954;p6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5" name="Google Shape;4955;p6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56" name="Google Shape;4956;p6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w/sidebar">
  <p:cSld name="TITLE_ONLY_1">
    <p:spTree>
      <p:nvGrpSpPr>
        <p:cNvPr id="1" name="Shape 4957"/>
        <p:cNvGrpSpPr/>
        <p:nvPr/>
      </p:nvGrpSpPr>
      <p:grpSpPr>
        <a:xfrm>
          <a:off x="0" y="0"/>
          <a:ext cx="0" cy="0"/>
          <a:chOff x="0" y="0"/>
          <a:chExt cx="0" cy="0"/>
        </a:xfrm>
      </p:grpSpPr>
      <p:sp>
        <p:nvSpPr>
          <p:cNvPr id="4958" name="Google Shape;4958;p62"/>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9" name="Google Shape;4959;p62"/>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960" name="Google Shape;4960;p6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961" name="Google Shape;4961;p6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62"/>
        <p:cNvGrpSpPr/>
        <p:nvPr/>
      </p:nvGrpSpPr>
      <p:grpSpPr>
        <a:xfrm>
          <a:off x="0" y="0"/>
          <a:ext cx="0" cy="0"/>
          <a:chOff x="0" y="0"/>
          <a:chExt cx="0" cy="0"/>
        </a:xfrm>
      </p:grpSpPr>
      <p:sp>
        <p:nvSpPr>
          <p:cNvPr id="4963" name="Google Shape;4963;p63"/>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4964" name="Google Shape;4964;p6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965" name="Google Shape;4965;p63"/>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292100" algn="l" rtl="0">
              <a:lnSpc>
                <a:spcPct val="115000"/>
              </a:lnSpc>
              <a:spcBef>
                <a:spcPts val="0"/>
              </a:spcBef>
              <a:spcAft>
                <a:spcPts val="0"/>
              </a:spcAft>
              <a:buSzPts val="1000"/>
              <a:buChar char="○"/>
              <a:defRPr sz="1000"/>
            </a:lvl2pPr>
            <a:lvl3pPr marL="1371600" lvl="2" indent="-292100" algn="l" rtl="0">
              <a:lnSpc>
                <a:spcPct val="115000"/>
              </a:lnSpc>
              <a:spcBef>
                <a:spcPts val="0"/>
              </a:spcBef>
              <a:spcAft>
                <a:spcPts val="0"/>
              </a:spcAft>
              <a:buSzPts val="1000"/>
              <a:buChar char="■"/>
              <a:defRPr sz="1000"/>
            </a:lvl3pPr>
            <a:lvl4pPr marL="1828800" lvl="3" indent="-292100" algn="l" rtl="0">
              <a:lnSpc>
                <a:spcPct val="115000"/>
              </a:lnSpc>
              <a:spcBef>
                <a:spcPts val="0"/>
              </a:spcBef>
              <a:spcAft>
                <a:spcPts val="0"/>
              </a:spcAft>
              <a:buSzPts val="1000"/>
              <a:buChar char="●"/>
              <a:defRPr sz="1000"/>
            </a:lvl4pPr>
            <a:lvl5pPr marL="2286000" lvl="4" indent="-292100" algn="l" rtl="0">
              <a:lnSpc>
                <a:spcPct val="115000"/>
              </a:lnSpc>
              <a:spcBef>
                <a:spcPts val="0"/>
              </a:spcBef>
              <a:spcAft>
                <a:spcPts val="0"/>
              </a:spcAft>
              <a:buSzPts val="1000"/>
              <a:buChar char="○"/>
              <a:defRPr/>
            </a:lvl5pPr>
            <a:lvl6pPr marL="2743200" lvl="5" indent="-279400" algn="l" rtl="0">
              <a:lnSpc>
                <a:spcPct val="115000"/>
              </a:lnSpc>
              <a:spcBef>
                <a:spcPts val="0"/>
              </a:spcBef>
              <a:spcAft>
                <a:spcPts val="0"/>
              </a:spcAft>
              <a:buSzPts val="800"/>
              <a:buChar char="■"/>
              <a:defRPr sz="800"/>
            </a:lvl6pPr>
            <a:lvl7pPr marL="3200400" lvl="6" indent="-279400" algn="l" rtl="0">
              <a:lnSpc>
                <a:spcPct val="115000"/>
              </a:lnSpc>
              <a:spcBef>
                <a:spcPts val="0"/>
              </a:spcBef>
              <a:spcAft>
                <a:spcPts val="0"/>
              </a:spcAft>
              <a:buSzPts val="800"/>
              <a:buChar char="●"/>
              <a:defRPr sz="800"/>
            </a:lvl7pPr>
            <a:lvl8pPr marL="3657600" lvl="7" indent="-279400" algn="l" rtl="0">
              <a:lnSpc>
                <a:spcPct val="115000"/>
              </a:lnSpc>
              <a:spcBef>
                <a:spcPts val="0"/>
              </a:spcBef>
              <a:spcAft>
                <a:spcPts val="0"/>
              </a:spcAft>
              <a:buSzPts val="800"/>
              <a:buChar char="○"/>
              <a:defRPr sz="800"/>
            </a:lvl8pPr>
            <a:lvl9pPr marL="4114800" lvl="8" indent="-279400" algn="l" rtl="0">
              <a:lnSpc>
                <a:spcPct val="115000"/>
              </a:lnSpc>
              <a:spcBef>
                <a:spcPts val="0"/>
              </a:spcBef>
              <a:spcAft>
                <a:spcPts val="0"/>
              </a:spcAft>
              <a:buSzPts val="800"/>
              <a:buChar char="■"/>
              <a:defRPr sz="800"/>
            </a:lvl9pPr>
          </a:lstStyle>
          <a:p>
            <a:endParaRPr/>
          </a:p>
        </p:txBody>
      </p:sp>
      <p:grpSp>
        <p:nvGrpSpPr>
          <p:cNvPr id="4966" name="Google Shape;4966;p63"/>
          <p:cNvGrpSpPr/>
          <p:nvPr/>
        </p:nvGrpSpPr>
        <p:grpSpPr>
          <a:xfrm>
            <a:off x="8041173" y="4778596"/>
            <a:ext cx="598277" cy="170409"/>
            <a:chOff x="238125" y="1822850"/>
            <a:chExt cx="7080200" cy="2016675"/>
          </a:xfrm>
        </p:grpSpPr>
        <p:sp>
          <p:nvSpPr>
            <p:cNvPr id="4967" name="Google Shape;4967;p6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8" name="Google Shape;4968;p6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9" name="Google Shape;4969;p6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0" name="Google Shape;4970;p6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1" name="Google Shape;4971;p6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2" name="Google Shape;4972;p6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3" name="Google Shape;4973;p6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74" name="Google Shape;4974;p6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75"/>
        <p:cNvGrpSpPr/>
        <p:nvPr/>
      </p:nvGrpSpPr>
      <p:grpSpPr>
        <a:xfrm>
          <a:off x="0" y="0"/>
          <a:ext cx="0" cy="0"/>
          <a:chOff x="0" y="0"/>
          <a:chExt cx="0" cy="0"/>
        </a:xfrm>
      </p:grpSpPr>
      <p:sp>
        <p:nvSpPr>
          <p:cNvPr id="4976" name="Google Shape;4976;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4977" name="Google Shape;4977;p6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losing slide w/logo_white">
  <p:cSld name="BLANK_1">
    <p:bg>
      <p:bgPr>
        <a:solidFill>
          <a:schemeClr val="dk1"/>
        </a:solidFill>
        <a:effectLst/>
      </p:bgPr>
    </p:bg>
    <p:spTree>
      <p:nvGrpSpPr>
        <p:cNvPr id="1" name="Shape 4978"/>
        <p:cNvGrpSpPr/>
        <p:nvPr/>
      </p:nvGrpSpPr>
      <p:grpSpPr>
        <a:xfrm>
          <a:off x="0" y="0"/>
          <a:ext cx="0" cy="0"/>
          <a:chOff x="0" y="0"/>
          <a:chExt cx="0" cy="0"/>
        </a:xfrm>
      </p:grpSpPr>
      <p:grpSp>
        <p:nvGrpSpPr>
          <p:cNvPr id="4979" name="Google Shape;4979;p65"/>
          <p:cNvGrpSpPr/>
          <p:nvPr/>
        </p:nvGrpSpPr>
        <p:grpSpPr>
          <a:xfrm>
            <a:off x="3698727" y="6"/>
            <a:ext cx="3697033" cy="5143642"/>
            <a:chOff x="1926275" y="238125"/>
            <a:chExt cx="3765950" cy="5239525"/>
          </a:xfrm>
        </p:grpSpPr>
        <p:sp>
          <p:nvSpPr>
            <p:cNvPr id="4980" name="Google Shape;4980;p65"/>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1" name="Google Shape;4981;p65"/>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2" name="Google Shape;4982;p65"/>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3" name="Google Shape;4983;p65"/>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4" name="Google Shape;4984;p65"/>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5" name="Google Shape;4985;p65"/>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6" name="Google Shape;4986;p65"/>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7" name="Google Shape;4987;p65"/>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8" name="Google Shape;4988;p65"/>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9" name="Google Shape;4989;p65"/>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0" name="Google Shape;4990;p65"/>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1" name="Google Shape;4991;p65"/>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2" name="Google Shape;4992;p65"/>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3" name="Google Shape;4993;p65"/>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4" name="Google Shape;4994;p65"/>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5" name="Google Shape;4995;p65"/>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6" name="Google Shape;4996;p65"/>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7" name="Google Shape;4997;p65"/>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8" name="Google Shape;4998;p65"/>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9" name="Google Shape;4999;p65"/>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0" name="Google Shape;5000;p65"/>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1" name="Google Shape;5001;p65"/>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2" name="Google Shape;5002;p65"/>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3" name="Google Shape;5003;p65"/>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4" name="Google Shape;5004;p65"/>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5" name="Google Shape;5005;p65"/>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6" name="Google Shape;5006;p65"/>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7" name="Google Shape;5007;p65"/>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8" name="Google Shape;5008;p65"/>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9" name="Google Shape;5009;p65"/>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0" name="Google Shape;5010;p65"/>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1" name="Google Shape;5011;p65"/>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2" name="Google Shape;5012;p65"/>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3" name="Google Shape;5013;p65"/>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4" name="Google Shape;5014;p65"/>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5" name="Google Shape;5015;p65"/>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6" name="Google Shape;5016;p65"/>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7" name="Google Shape;5017;p65"/>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8" name="Google Shape;5018;p65"/>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9" name="Google Shape;5019;p65"/>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0" name="Google Shape;5020;p65"/>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1" name="Google Shape;5021;p65"/>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2" name="Google Shape;5022;p65"/>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3" name="Google Shape;5023;p65"/>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4" name="Google Shape;5024;p65"/>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5" name="Google Shape;5025;p65"/>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6" name="Google Shape;5026;p65"/>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7" name="Google Shape;5027;p65"/>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8" name="Google Shape;5028;p65"/>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9" name="Google Shape;5029;p65"/>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0" name="Google Shape;5030;p65"/>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1" name="Google Shape;5031;p65"/>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2" name="Google Shape;5032;p65"/>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3" name="Google Shape;5033;p65"/>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4" name="Google Shape;5034;p65"/>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5" name="Google Shape;5035;p65"/>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6" name="Google Shape;5036;p65"/>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7" name="Google Shape;5037;p65"/>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8" name="Google Shape;5038;p65"/>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9" name="Google Shape;5039;p65"/>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40" name="Google Shape;5040;p65"/>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1" name="Google Shape;5041;p6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042" name="Google Shape;5042;p65"/>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4510"/>
              </a:srgbClr>
            </a:outerShdw>
          </a:effectLst>
        </p:spPr>
        <p:txBody>
          <a:bodyPr/>
          <a:lstStyle/>
          <a:p>
            <a:endParaRPr lang="en-US"/>
          </a:p>
        </p:txBody>
      </p:sp>
      <p:sp>
        <p:nvSpPr>
          <p:cNvPr id="5043" name="Google Shape;5043;p6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5044" name="Google Shape;5044;p65"/>
          <p:cNvPicPr preferRelativeResize="0"/>
          <p:nvPr/>
        </p:nvPicPr>
        <p:blipFill rotWithShape="1">
          <a:blip r:embed="rId2">
            <a:alphaModFix/>
          </a:blip>
          <a:srcRect/>
          <a:stretch/>
        </p:blipFill>
        <p:spPr>
          <a:xfrm>
            <a:off x="1285955" y="2144127"/>
            <a:ext cx="2868902" cy="81807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losing slide w/logo_red">
  <p:cSld name="BLANK_1_1">
    <p:bg>
      <p:bgPr>
        <a:solidFill>
          <a:schemeClr val="accent1"/>
        </a:solidFill>
        <a:effectLst/>
      </p:bgPr>
    </p:bg>
    <p:spTree>
      <p:nvGrpSpPr>
        <p:cNvPr id="1" name="Shape 5045"/>
        <p:cNvGrpSpPr/>
        <p:nvPr/>
      </p:nvGrpSpPr>
      <p:grpSpPr>
        <a:xfrm>
          <a:off x="0" y="0"/>
          <a:ext cx="0" cy="0"/>
          <a:chOff x="0" y="0"/>
          <a:chExt cx="0" cy="0"/>
        </a:xfrm>
      </p:grpSpPr>
      <p:sp>
        <p:nvSpPr>
          <p:cNvPr id="5046" name="Google Shape;5046;p66"/>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7" name="Google Shape;5047;p6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5048" name="Google Shape;5048;p66"/>
          <p:cNvGrpSpPr/>
          <p:nvPr/>
        </p:nvGrpSpPr>
        <p:grpSpPr>
          <a:xfrm>
            <a:off x="1285921" y="2144122"/>
            <a:ext cx="2868897" cy="817157"/>
            <a:chOff x="238125" y="1822850"/>
            <a:chExt cx="7080200" cy="2016675"/>
          </a:xfrm>
        </p:grpSpPr>
        <p:sp>
          <p:nvSpPr>
            <p:cNvPr id="5049" name="Google Shape;5049;p6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0" name="Google Shape;5050;p6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1" name="Google Shape;5051;p6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2" name="Google Shape;5052;p6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3" name="Google Shape;5053;p6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4" name="Google Shape;5054;p6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5" name="Google Shape;5055;p6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56" name="Google Shape;5056;p66"/>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4510"/>
              </a:srgbClr>
            </a:outerShdw>
          </a:effectLst>
        </p:spPr>
        <p:txBody>
          <a:bodyPr/>
          <a:lstStyle/>
          <a:p>
            <a:endParaRPr lang="en-US"/>
          </a:p>
        </p:txBody>
      </p:sp>
      <p:sp>
        <p:nvSpPr>
          <p:cNvPr id="5057" name="Google Shape;5057;p6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058"/>
        <p:cNvGrpSpPr/>
        <p:nvPr/>
      </p:nvGrpSpPr>
      <p:grpSpPr>
        <a:xfrm>
          <a:off x="0" y="0"/>
          <a:ext cx="0" cy="0"/>
          <a:chOff x="0" y="0"/>
          <a:chExt cx="0" cy="0"/>
        </a:xfrm>
      </p:grpSpPr>
      <p:sp>
        <p:nvSpPr>
          <p:cNvPr id="5059" name="Google Shape;5059;p6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lide - Slate Blue Arrow">
  <p:cSld name="Slide - Slate Blue Arrow">
    <p:bg>
      <p:bgPr>
        <a:blipFill>
          <a:blip r:embed="rId2">
            <a:alphaModFix/>
          </a:blip>
          <a:stretch>
            <a:fillRect/>
          </a:stretch>
        </a:blipFill>
        <a:effectLst/>
      </p:bgPr>
    </p:bg>
    <p:spTree>
      <p:nvGrpSpPr>
        <p:cNvPr id="1" name="Shape 5060"/>
        <p:cNvGrpSpPr/>
        <p:nvPr/>
      </p:nvGrpSpPr>
      <p:grpSpPr>
        <a:xfrm>
          <a:off x="0" y="0"/>
          <a:ext cx="0" cy="0"/>
          <a:chOff x="0" y="0"/>
          <a:chExt cx="0" cy="0"/>
        </a:xfrm>
      </p:grpSpPr>
      <p:sp>
        <p:nvSpPr>
          <p:cNvPr id="5061" name="Google Shape;5061;p68"/>
          <p:cNvSpPr/>
          <p:nvPr/>
        </p:nvSpPr>
        <p:spPr>
          <a:xfrm>
            <a:off x="4201297" y="0"/>
            <a:ext cx="38118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Arial"/>
              <a:ea typeface="Arial"/>
              <a:cs typeface="Arial"/>
              <a:sym typeface="Arial"/>
            </a:endParaRPr>
          </a:p>
        </p:txBody>
      </p:sp>
      <p:sp>
        <p:nvSpPr>
          <p:cNvPr id="5062" name="Google Shape;5062;p68"/>
          <p:cNvSpPr txBox="1">
            <a:spLocks noGrp="1"/>
          </p:cNvSpPr>
          <p:nvPr>
            <p:ph type="body" idx="1"/>
          </p:nvPr>
        </p:nvSpPr>
        <p:spPr>
          <a:xfrm>
            <a:off x="874835" y="1258745"/>
            <a:ext cx="7394400" cy="29859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800"/>
              </a:spcBef>
              <a:spcAft>
                <a:spcPts val="0"/>
              </a:spcAft>
              <a:buClr>
                <a:schemeClr val="lt1"/>
              </a:buClr>
              <a:buSzPts val="1500"/>
              <a:buChar char="•"/>
              <a:defRPr sz="1500" b="0" i="0">
                <a:latin typeface="Inter"/>
                <a:ea typeface="Inter"/>
                <a:cs typeface="Inter"/>
                <a:sym typeface="Inter"/>
              </a:defRPr>
            </a:lvl1pPr>
            <a:lvl2pPr marL="914400" lvl="1" indent="-317500" algn="l" rtl="0">
              <a:lnSpc>
                <a:spcPct val="90000"/>
              </a:lnSpc>
              <a:spcBef>
                <a:spcPts val="400"/>
              </a:spcBef>
              <a:spcAft>
                <a:spcPts val="0"/>
              </a:spcAft>
              <a:buClr>
                <a:schemeClr val="lt1"/>
              </a:buClr>
              <a:buSzPts val="1400"/>
              <a:buChar char="•"/>
              <a:defRPr sz="1400" b="0" i="0">
                <a:latin typeface="Inter"/>
                <a:ea typeface="Inter"/>
                <a:cs typeface="Inter"/>
                <a:sym typeface="Inter"/>
              </a:defRPr>
            </a:lvl2pPr>
            <a:lvl3pPr marL="1371600" lvl="2" indent="-304800" algn="l" rtl="0">
              <a:lnSpc>
                <a:spcPct val="90000"/>
              </a:lnSpc>
              <a:spcBef>
                <a:spcPts val="400"/>
              </a:spcBef>
              <a:spcAft>
                <a:spcPts val="0"/>
              </a:spcAft>
              <a:buClr>
                <a:schemeClr val="lt1"/>
              </a:buClr>
              <a:buSzPts val="1200"/>
              <a:buChar char="•"/>
              <a:defRPr sz="1200" b="0" i="0">
                <a:latin typeface="Inter"/>
                <a:ea typeface="Inter"/>
                <a:cs typeface="Inter"/>
                <a:sym typeface="Inter"/>
              </a:defRPr>
            </a:lvl3pPr>
            <a:lvl4pPr marL="1828800" lvl="3" indent="-298450" algn="l" rtl="0">
              <a:lnSpc>
                <a:spcPct val="90000"/>
              </a:lnSpc>
              <a:spcBef>
                <a:spcPts val="400"/>
              </a:spcBef>
              <a:spcAft>
                <a:spcPts val="0"/>
              </a:spcAft>
              <a:buClr>
                <a:schemeClr val="lt1"/>
              </a:buClr>
              <a:buSzPts val="1100"/>
              <a:buChar char="•"/>
              <a:defRPr sz="1100" b="0" i="0">
                <a:latin typeface="Inter"/>
                <a:ea typeface="Inter"/>
                <a:cs typeface="Inter"/>
                <a:sym typeface="Inter"/>
              </a:defRPr>
            </a:lvl4pPr>
            <a:lvl5pPr marL="2286000" lvl="4" indent="-298450" algn="l" rtl="0">
              <a:lnSpc>
                <a:spcPct val="90000"/>
              </a:lnSpc>
              <a:spcBef>
                <a:spcPts val="400"/>
              </a:spcBef>
              <a:spcAft>
                <a:spcPts val="0"/>
              </a:spcAft>
              <a:buClr>
                <a:schemeClr val="lt1"/>
              </a:buClr>
              <a:buSzPts val="1100"/>
              <a:buChar char="•"/>
              <a:defRPr sz="1100" b="0" i="0">
                <a:latin typeface="Inter"/>
                <a:ea typeface="Inter"/>
                <a:cs typeface="Inter"/>
                <a:sym typeface="Inte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063" name="Google Shape;5063;p68"/>
          <p:cNvSpPr txBox="1">
            <a:spLocks noGrp="1"/>
          </p:cNvSpPr>
          <p:nvPr>
            <p:ph type="ctrTitle"/>
          </p:nvPr>
        </p:nvSpPr>
        <p:spPr>
          <a:xfrm>
            <a:off x="874835" y="423549"/>
            <a:ext cx="7394400" cy="5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3000"/>
              <a:buFont typeface="Inter Black"/>
              <a:buNone/>
              <a:defRPr sz="30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068"/>
        <p:cNvGrpSpPr/>
        <p:nvPr/>
      </p:nvGrpSpPr>
      <p:grpSpPr>
        <a:xfrm>
          <a:off x="0" y="0"/>
          <a:ext cx="0" cy="0"/>
          <a:chOff x="0" y="0"/>
          <a:chExt cx="0" cy="0"/>
        </a:xfrm>
      </p:grpSpPr>
      <p:sp>
        <p:nvSpPr>
          <p:cNvPr id="5069" name="Google Shape;5069;p70"/>
          <p:cNvSpPr txBox="1">
            <a:spLocks noGrp="1"/>
          </p:cNvSpPr>
          <p:nvPr>
            <p:ph type="ctrTitle"/>
          </p:nvPr>
        </p:nvSpPr>
        <p:spPr>
          <a:xfrm>
            <a:off x="311700" y="726875"/>
            <a:ext cx="4716600" cy="2052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5070" name="Google Shape;5070;p70"/>
          <p:cNvSpPr txBox="1">
            <a:spLocks noGrp="1"/>
          </p:cNvSpPr>
          <p:nvPr>
            <p:ph type="subTitle" idx="1"/>
          </p:nvPr>
        </p:nvSpPr>
        <p:spPr>
          <a:xfrm>
            <a:off x="311700" y="2816425"/>
            <a:ext cx="4716600" cy="114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5071" name="Google Shape;5071;p70"/>
          <p:cNvGrpSpPr/>
          <p:nvPr/>
        </p:nvGrpSpPr>
        <p:grpSpPr>
          <a:xfrm>
            <a:off x="7833119" y="4564515"/>
            <a:ext cx="1026629" cy="292418"/>
            <a:chOff x="238125" y="1822850"/>
            <a:chExt cx="7080200" cy="2016675"/>
          </a:xfrm>
        </p:grpSpPr>
        <p:sp>
          <p:nvSpPr>
            <p:cNvPr id="5072" name="Google Shape;5072;p7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7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7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7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7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7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7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w/chevron text container">
  <p:cSld name="TITLE_1">
    <p:bg>
      <p:bgPr>
        <a:solidFill>
          <a:schemeClr val="dk1"/>
        </a:solidFill>
        <a:effectLst/>
      </p:bgPr>
    </p:bg>
    <p:spTree>
      <p:nvGrpSpPr>
        <p:cNvPr id="1" name="Shape 5079"/>
        <p:cNvGrpSpPr/>
        <p:nvPr/>
      </p:nvGrpSpPr>
      <p:grpSpPr>
        <a:xfrm>
          <a:off x="0" y="0"/>
          <a:ext cx="0" cy="0"/>
          <a:chOff x="0" y="0"/>
          <a:chExt cx="0" cy="0"/>
        </a:xfrm>
      </p:grpSpPr>
      <p:sp>
        <p:nvSpPr>
          <p:cNvPr id="5080" name="Google Shape;5080;p71"/>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71"/>
          <p:cNvSpPr txBox="1">
            <a:spLocks noGrp="1"/>
          </p:cNvSpPr>
          <p:nvPr>
            <p:ph type="ctrTitle"/>
          </p:nvPr>
        </p:nvSpPr>
        <p:spPr>
          <a:xfrm>
            <a:off x="311703" y="727441"/>
            <a:ext cx="4952700" cy="2052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5082" name="Google Shape;5082;p71"/>
          <p:cNvSpPr txBox="1">
            <a:spLocks noGrp="1"/>
          </p:cNvSpPr>
          <p:nvPr>
            <p:ph type="subTitle" idx="1"/>
          </p:nvPr>
        </p:nvSpPr>
        <p:spPr>
          <a:xfrm>
            <a:off x="311700" y="2816991"/>
            <a:ext cx="4336500" cy="114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5083" name="Google Shape;5083;p71"/>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Alt title w/custom img">
  <p:cSld name="TITLE_1_1">
    <p:bg>
      <p:bgPr>
        <a:solidFill>
          <a:schemeClr val="lt1"/>
        </a:solidFill>
        <a:effectLst/>
      </p:bgPr>
    </p:bg>
    <p:spTree>
      <p:nvGrpSpPr>
        <p:cNvPr id="1" name="Shape 5084"/>
        <p:cNvGrpSpPr/>
        <p:nvPr/>
      </p:nvGrpSpPr>
      <p:grpSpPr>
        <a:xfrm>
          <a:off x="0" y="0"/>
          <a:ext cx="0" cy="0"/>
          <a:chOff x="0" y="0"/>
          <a:chExt cx="0" cy="0"/>
        </a:xfrm>
      </p:grpSpPr>
      <p:sp>
        <p:nvSpPr>
          <p:cNvPr id="5085" name="Google Shape;5085;p72"/>
          <p:cNvSpPr txBox="1">
            <a:spLocks noGrp="1"/>
          </p:cNvSpPr>
          <p:nvPr>
            <p:ph type="ctrTitle"/>
          </p:nvPr>
        </p:nvSpPr>
        <p:spPr>
          <a:xfrm>
            <a:off x="311700" y="1979275"/>
            <a:ext cx="4716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5086" name="Google Shape;5086;p72"/>
          <p:cNvSpPr txBox="1">
            <a:spLocks noGrp="1"/>
          </p:cNvSpPr>
          <p:nvPr>
            <p:ph type="subTitle" idx="1"/>
          </p:nvPr>
        </p:nvSpPr>
        <p:spPr>
          <a:xfrm>
            <a:off x="311700" y="1502250"/>
            <a:ext cx="4716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5087" name="Google Shape;5087;p72"/>
          <p:cNvGrpSpPr/>
          <p:nvPr/>
        </p:nvGrpSpPr>
        <p:grpSpPr>
          <a:xfrm>
            <a:off x="455001" y="401909"/>
            <a:ext cx="908390" cy="258739"/>
            <a:chOff x="238125" y="1822850"/>
            <a:chExt cx="7080200" cy="2016675"/>
          </a:xfrm>
        </p:grpSpPr>
        <p:sp>
          <p:nvSpPr>
            <p:cNvPr id="5088" name="Google Shape;5088;p7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7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7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7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7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7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7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095" name="Google Shape;5095;p72"/>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Alt title w/custom img, no chevron">
  <p:cSld name="TITLE_1_1_1">
    <p:bg>
      <p:bgPr>
        <a:solidFill>
          <a:schemeClr val="lt1"/>
        </a:solidFill>
        <a:effectLst/>
      </p:bgPr>
    </p:bg>
    <p:spTree>
      <p:nvGrpSpPr>
        <p:cNvPr id="1" name="Shape 5096"/>
        <p:cNvGrpSpPr/>
        <p:nvPr/>
      </p:nvGrpSpPr>
      <p:grpSpPr>
        <a:xfrm>
          <a:off x="0" y="0"/>
          <a:ext cx="0" cy="0"/>
          <a:chOff x="0" y="0"/>
          <a:chExt cx="0" cy="0"/>
        </a:xfrm>
      </p:grpSpPr>
      <p:sp>
        <p:nvSpPr>
          <p:cNvPr id="5097" name="Google Shape;5097;p73"/>
          <p:cNvSpPr txBox="1">
            <a:spLocks noGrp="1"/>
          </p:cNvSpPr>
          <p:nvPr>
            <p:ph type="ctrTitle"/>
          </p:nvPr>
        </p:nvSpPr>
        <p:spPr>
          <a:xfrm>
            <a:off x="311700" y="1979275"/>
            <a:ext cx="4716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5098" name="Google Shape;5098;p73"/>
          <p:cNvSpPr txBox="1">
            <a:spLocks noGrp="1"/>
          </p:cNvSpPr>
          <p:nvPr>
            <p:ph type="subTitle" idx="1"/>
          </p:nvPr>
        </p:nvSpPr>
        <p:spPr>
          <a:xfrm>
            <a:off x="311700" y="1502250"/>
            <a:ext cx="4716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5099" name="Google Shape;5099;p73"/>
          <p:cNvGrpSpPr/>
          <p:nvPr/>
        </p:nvGrpSpPr>
        <p:grpSpPr>
          <a:xfrm>
            <a:off x="455001" y="401909"/>
            <a:ext cx="908390" cy="258739"/>
            <a:chOff x="238125" y="1822850"/>
            <a:chExt cx="7080200" cy="2016675"/>
          </a:xfrm>
        </p:grpSpPr>
        <p:sp>
          <p:nvSpPr>
            <p:cNvPr id="5100" name="Google Shape;5100;p7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7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7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7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7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7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7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107" name="Google Shape;5107;p73"/>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Alt title w/custom img, bg color">
  <p:cSld name="TITLE_1_1_1_1">
    <p:bg>
      <p:bgPr>
        <a:solidFill>
          <a:schemeClr val="accent6"/>
        </a:solidFill>
        <a:effectLst/>
      </p:bgPr>
    </p:bg>
    <p:spTree>
      <p:nvGrpSpPr>
        <p:cNvPr id="1" name="Shape 5108"/>
        <p:cNvGrpSpPr/>
        <p:nvPr/>
      </p:nvGrpSpPr>
      <p:grpSpPr>
        <a:xfrm>
          <a:off x="0" y="0"/>
          <a:ext cx="0" cy="0"/>
          <a:chOff x="0" y="0"/>
          <a:chExt cx="0" cy="0"/>
        </a:xfrm>
      </p:grpSpPr>
      <p:sp>
        <p:nvSpPr>
          <p:cNvPr id="5109" name="Google Shape;5109;p74"/>
          <p:cNvSpPr/>
          <p:nvPr/>
        </p:nvSpPr>
        <p:spPr>
          <a:xfrm>
            <a:off x="0" y="0"/>
            <a:ext cx="9144000" cy="107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0" name="Google Shape;5110;p74"/>
          <p:cNvGrpSpPr/>
          <p:nvPr/>
        </p:nvGrpSpPr>
        <p:grpSpPr>
          <a:xfrm>
            <a:off x="2622652" y="3587454"/>
            <a:ext cx="2377550" cy="653782"/>
            <a:chOff x="2159414" y="3486447"/>
            <a:chExt cx="2606105" cy="720500"/>
          </a:xfrm>
        </p:grpSpPr>
        <p:grpSp>
          <p:nvGrpSpPr>
            <p:cNvPr id="5111" name="Google Shape;5111;p74"/>
            <p:cNvGrpSpPr/>
            <p:nvPr/>
          </p:nvGrpSpPr>
          <p:grpSpPr>
            <a:xfrm>
              <a:off x="2159414" y="3486447"/>
              <a:ext cx="2606105" cy="49200"/>
              <a:chOff x="2159414" y="3486447"/>
              <a:chExt cx="2606105" cy="49200"/>
            </a:xfrm>
          </p:grpSpPr>
          <p:sp>
            <p:nvSpPr>
              <p:cNvPr id="5112" name="Google Shape;5112;p7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7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7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7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7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7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7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7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7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7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7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7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7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7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7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7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8" name="Google Shape;5128;p74"/>
            <p:cNvGrpSpPr/>
            <p:nvPr/>
          </p:nvGrpSpPr>
          <p:grpSpPr>
            <a:xfrm>
              <a:off x="2159414" y="3652838"/>
              <a:ext cx="2606105" cy="49200"/>
              <a:chOff x="2159414" y="3486447"/>
              <a:chExt cx="2606105" cy="49200"/>
            </a:xfrm>
          </p:grpSpPr>
          <p:sp>
            <p:nvSpPr>
              <p:cNvPr id="5129" name="Google Shape;5129;p7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7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7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7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7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7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7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7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7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7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7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7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7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7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7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7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5" name="Google Shape;5145;p74"/>
            <p:cNvGrpSpPr/>
            <p:nvPr/>
          </p:nvGrpSpPr>
          <p:grpSpPr>
            <a:xfrm>
              <a:off x="2159414" y="3819188"/>
              <a:ext cx="2606105" cy="49200"/>
              <a:chOff x="2159414" y="3486447"/>
              <a:chExt cx="2606105" cy="49200"/>
            </a:xfrm>
          </p:grpSpPr>
          <p:sp>
            <p:nvSpPr>
              <p:cNvPr id="5146" name="Google Shape;5146;p7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7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7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7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7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7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7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7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7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7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7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7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7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7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7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7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2" name="Google Shape;5162;p74"/>
            <p:cNvGrpSpPr/>
            <p:nvPr/>
          </p:nvGrpSpPr>
          <p:grpSpPr>
            <a:xfrm>
              <a:off x="2159414" y="3983540"/>
              <a:ext cx="2606105" cy="49200"/>
              <a:chOff x="2159414" y="3486447"/>
              <a:chExt cx="2606105" cy="49200"/>
            </a:xfrm>
          </p:grpSpPr>
          <p:sp>
            <p:nvSpPr>
              <p:cNvPr id="5163" name="Google Shape;5163;p7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7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7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7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7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7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7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7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7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7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7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7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7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7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7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7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9" name="Google Shape;5179;p74"/>
            <p:cNvGrpSpPr/>
            <p:nvPr/>
          </p:nvGrpSpPr>
          <p:grpSpPr>
            <a:xfrm>
              <a:off x="2159414" y="4157747"/>
              <a:ext cx="2606105" cy="49200"/>
              <a:chOff x="2159414" y="3486447"/>
              <a:chExt cx="2606105" cy="49200"/>
            </a:xfrm>
          </p:grpSpPr>
          <p:sp>
            <p:nvSpPr>
              <p:cNvPr id="5180" name="Google Shape;5180;p7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7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7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7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7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7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7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7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7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7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7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7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7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7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7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7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96" name="Google Shape;5196;p74"/>
          <p:cNvSpPr txBox="1">
            <a:spLocks noGrp="1"/>
          </p:cNvSpPr>
          <p:nvPr>
            <p:ph type="ctrTitle"/>
          </p:nvPr>
        </p:nvSpPr>
        <p:spPr>
          <a:xfrm>
            <a:off x="311700" y="1979275"/>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5197" name="Google Shape;5197;p74"/>
          <p:cNvSpPr txBox="1">
            <a:spLocks noGrp="1"/>
          </p:cNvSpPr>
          <p:nvPr>
            <p:ph type="subTitle" idx="1"/>
          </p:nvPr>
        </p:nvSpPr>
        <p:spPr>
          <a:xfrm>
            <a:off x="311700" y="1502250"/>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5198" name="Google Shape;5198;p74"/>
          <p:cNvGrpSpPr/>
          <p:nvPr/>
        </p:nvGrpSpPr>
        <p:grpSpPr>
          <a:xfrm>
            <a:off x="455001" y="401909"/>
            <a:ext cx="908390" cy="258739"/>
            <a:chOff x="238125" y="1822850"/>
            <a:chExt cx="7080200" cy="2016675"/>
          </a:xfrm>
        </p:grpSpPr>
        <p:sp>
          <p:nvSpPr>
            <p:cNvPr id="5199" name="Google Shape;5199;p7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7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7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7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7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7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7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206" name="Google Shape;5206;p74"/>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
        <p:nvSpPr>
          <p:cNvPr id="5207" name="Google Shape;5207;p74"/>
          <p:cNvSpPr/>
          <p:nvPr/>
        </p:nvSpPr>
        <p:spPr>
          <a:xfrm>
            <a:off x="6884050" y="1502250"/>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Alt title w/shapes &amp; imgs">
  <p:cSld name="TITLE_1_1_1_1_1">
    <p:bg>
      <p:bgPr>
        <a:solidFill>
          <a:schemeClr val="dk1"/>
        </a:solidFill>
        <a:effectLst/>
      </p:bgPr>
    </p:bg>
    <p:spTree>
      <p:nvGrpSpPr>
        <p:cNvPr id="1" name="Shape 5208"/>
        <p:cNvGrpSpPr/>
        <p:nvPr/>
      </p:nvGrpSpPr>
      <p:grpSpPr>
        <a:xfrm>
          <a:off x="0" y="0"/>
          <a:ext cx="0" cy="0"/>
          <a:chOff x="0" y="0"/>
          <a:chExt cx="0" cy="0"/>
        </a:xfrm>
      </p:grpSpPr>
      <p:sp>
        <p:nvSpPr>
          <p:cNvPr id="5209" name="Google Shape;5209;p75"/>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10" name="Google Shape;5210;p75"/>
          <p:cNvPicPr preferRelativeResize="0"/>
          <p:nvPr/>
        </p:nvPicPr>
        <p:blipFill rotWithShape="1">
          <a:blip r:embed="rId2">
            <a:alphaModFix/>
          </a:blip>
          <a:srcRect t="18091" r="4251" b="18091"/>
          <a:stretch/>
        </p:blipFill>
        <p:spPr>
          <a:xfrm>
            <a:off x="6292663" y="0"/>
            <a:ext cx="1425900" cy="1425900"/>
          </a:xfrm>
          <a:prstGeom prst="ellipse">
            <a:avLst/>
          </a:prstGeom>
          <a:noFill/>
          <a:ln>
            <a:noFill/>
          </a:ln>
        </p:spPr>
      </p:pic>
      <p:sp>
        <p:nvSpPr>
          <p:cNvPr id="5211" name="Google Shape;5211;p75"/>
          <p:cNvSpPr txBox="1">
            <a:spLocks noGrp="1"/>
          </p:cNvSpPr>
          <p:nvPr>
            <p:ph type="ctrTitle"/>
          </p:nvPr>
        </p:nvSpPr>
        <p:spPr>
          <a:xfrm>
            <a:off x="311700" y="1521701"/>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algn="ctr" rtl="0">
              <a:lnSpc>
                <a:spcPct val="95000"/>
              </a:lnSpc>
              <a:spcBef>
                <a:spcPts val="0"/>
              </a:spcBef>
              <a:spcAft>
                <a:spcPts val="0"/>
              </a:spcAft>
              <a:buClr>
                <a:schemeClr val="lt1"/>
              </a:buClr>
              <a:buSzPts val="5200"/>
              <a:buNone/>
              <a:defRPr sz="5200">
                <a:solidFill>
                  <a:schemeClr val="lt1"/>
                </a:solidFill>
              </a:defRPr>
            </a:lvl2pPr>
            <a:lvl3pPr lvl="2" algn="ctr" rtl="0">
              <a:lnSpc>
                <a:spcPct val="95000"/>
              </a:lnSpc>
              <a:spcBef>
                <a:spcPts val="0"/>
              </a:spcBef>
              <a:spcAft>
                <a:spcPts val="0"/>
              </a:spcAft>
              <a:buClr>
                <a:schemeClr val="lt1"/>
              </a:buClr>
              <a:buSzPts val="5200"/>
              <a:buNone/>
              <a:defRPr sz="5200">
                <a:solidFill>
                  <a:schemeClr val="lt1"/>
                </a:solidFill>
              </a:defRPr>
            </a:lvl3pPr>
            <a:lvl4pPr lvl="3" algn="ctr" rtl="0">
              <a:lnSpc>
                <a:spcPct val="95000"/>
              </a:lnSpc>
              <a:spcBef>
                <a:spcPts val="0"/>
              </a:spcBef>
              <a:spcAft>
                <a:spcPts val="0"/>
              </a:spcAft>
              <a:buClr>
                <a:schemeClr val="lt1"/>
              </a:buClr>
              <a:buSzPts val="5200"/>
              <a:buNone/>
              <a:defRPr sz="5200">
                <a:solidFill>
                  <a:schemeClr val="lt1"/>
                </a:solidFill>
              </a:defRPr>
            </a:lvl4pPr>
            <a:lvl5pPr lvl="4" algn="ctr" rtl="0">
              <a:lnSpc>
                <a:spcPct val="95000"/>
              </a:lnSpc>
              <a:spcBef>
                <a:spcPts val="0"/>
              </a:spcBef>
              <a:spcAft>
                <a:spcPts val="0"/>
              </a:spcAft>
              <a:buClr>
                <a:schemeClr val="lt1"/>
              </a:buClr>
              <a:buSzPts val="5200"/>
              <a:buNone/>
              <a:defRPr sz="5200">
                <a:solidFill>
                  <a:schemeClr val="lt1"/>
                </a:solidFill>
              </a:defRPr>
            </a:lvl5pPr>
            <a:lvl6pPr lvl="5" algn="ctr" rtl="0">
              <a:lnSpc>
                <a:spcPct val="95000"/>
              </a:lnSpc>
              <a:spcBef>
                <a:spcPts val="0"/>
              </a:spcBef>
              <a:spcAft>
                <a:spcPts val="0"/>
              </a:spcAft>
              <a:buClr>
                <a:schemeClr val="lt1"/>
              </a:buClr>
              <a:buSzPts val="5200"/>
              <a:buNone/>
              <a:defRPr sz="5200">
                <a:solidFill>
                  <a:schemeClr val="lt1"/>
                </a:solidFill>
              </a:defRPr>
            </a:lvl6pPr>
            <a:lvl7pPr lvl="6" algn="ctr" rtl="0">
              <a:lnSpc>
                <a:spcPct val="95000"/>
              </a:lnSpc>
              <a:spcBef>
                <a:spcPts val="0"/>
              </a:spcBef>
              <a:spcAft>
                <a:spcPts val="0"/>
              </a:spcAft>
              <a:buClr>
                <a:schemeClr val="lt1"/>
              </a:buClr>
              <a:buSzPts val="5200"/>
              <a:buNone/>
              <a:defRPr sz="5200">
                <a:solidFill>
                  <a:schemeClr val="lt1"/>
                </a:solidFill>
              </a:defRPr>
            </a:lvl7pPr>
            <a:lvl8pPr lvl="7" algn="ctr" rtl="0">
              <a:lnSpc>
                <a:spcPct val="95000"/>
              </a:lnSpc>
              <a:spcBef>
                <a:spcPts val="0"/>
              </a:spcBef>
              <a:spcAft>
                <a:spcPts val="0"/>
              </a:spcAft>
              <a:buClr>
                <a:schemeClr val="lt1"/>
              </a:buClr>
              <a:buSzPts val="5200"/>
              <a:buNone/>
              <a:defRPr sz="5200">
                <a:solidFill>
                  <a:schemeClr val="lt1"/>
                </a:solidFill>
              </a:defRPr>
            </a:lvl8pPr>
            <a:lvl9pPr lvl="8" algn="ctr" rtl="0">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5212" name="Google Shape;5212;p75"/>
          <p:cNvSpPr txBox="1">
            <a:spLocks noGrp="1"/>
          </p:cNvSpPr>
          <p:nvPr>
            <p:ph type="subTitle" idx="1"/>
          </p:nvPr>
        </p:nvSpPr>
        <p:spPr>
          <a:xfrm>
            <a:off x="311700" y="3032101"/>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5213" name="Google Shape;5213;p75"/>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75"/>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75"/>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16" name="Google Shape;5216;p75"/>
          <p:cNvPicPr preferRelativeResize="0"/>
          <p:nvPr/>
        </p:nvPicPr>
        <p:blipFill rotWithShape="1">
          <a:blip r:embed="rId3">
            <a:alphaModFix/>
          </a:blip>
          <a:srcRect l="33474" t="11983" r="24195" b="24544"/>
          <a:stretch/>
        </p:blipFill>
        <p:spPr>
          <a:xfrm>
            <a:off x="7718500" y="1425500"/>
            <a:ext cx="1425777" cy="1425899"/>
          </a:xfrm>
          <a:prstGeom prst="rect">
            <a:avLst/>
          </a:prstGeom>
          <a:noFill/>
          <a:ln>
            <a:noFill/>
          </a:ln>
        </p:spPr>
      </p:pic>
      <p:pic>
        <p:nvPicPr>
          <p:cNvPr id="5217" name="Google Shape;5217;p75"/>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5218" name="Google Shape;5218;p75"/>
          <p:cNvGrpSpPr/>
          <p:nvPr/>
        </p:nvGrpSpPr>
        <p:grpSpPr>
          <a:xfrm>
            <a:off x="5825945" y="3085919"/>
            <a:ext cx="1376700" cy="330600"/>
            <a:chOff x="5457350" y="2701375"/>
            <a:chExt cx="1376700" cy="330600"/>
          </a:xfrm>
        </p:grpSpPr>
        <p:sp>
          <p:nvSpPr>
            <p:cNvPr id="5219" name="Google Shape;5219;p75"/>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5220" name="Google Shape;5220;p75"/>
            <p:cNvGrpSpPr/>
            <p:nvPr/>
          </p:nvGrpSpPr>
          <p:grpSpPr>
            <a:xfrm>
              <a:off x="5541202" y="2774463"/>
              <a:ext cx="183000" cy="183000"/>
              <a:chOff x="5541202" y="2774463"/>
              <a:chExt cx="183000" cy="183000"/>
            </a:xfrm>
          </p:grpSpPr>
          <p:sp>
            <p:nvSpPr>
              <p:cNvPr id="5221" name="Google Shape;5221;p75"/>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75"/>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23" name="Google Shape;5223;p75"/>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4" name="Google Shape;5224;p75"/>
          <p:cNvGrpSpPr/>
          <p:nvPr/>
        </p:nvGrpSpPr>
        <p:grpSpPr>
          <a:xfrm>
            <a:off x="2446251" y="4626183"/>
            <a:ext cx="845188" cy="162953"/>
            <a:chOff x="3701600" y="2570125"/>
            <a:chExt cx="1503625" cy="289900"/>
          </a:xfrm>
        </p:grpSpPr>
        <p:sp>
          <p:nvSpPr>
            <p:cNvPr id="5225" name="Google Shape;5225;p75"/>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75"/>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75"/>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75"/>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75"/>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75"/>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75"/>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75"/>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75"/>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75"/>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75"/>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75"/>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7" name="Google Shape;5237;p75"/>
          <p:cNvGrpSpPr/>
          <p:nvPr/>
        </p:nvGrpSpPr>
        <p:grpSpPr>
          <a:xfrm>
            <a:off x="5267232" y="4595310"/>
            <a:ext cx="908377" cy="201300"/>
            <a:chOff x="5577025" y="2564875"/>
            <a:chExt cx="1764525" cy="390950"/>
          </a:xfrm>
        </p:grpSpPr>
        <p:sp>
          <p:nvSpPr>
            <p:cNvPr id="5238" name="Google Shape;5238;p75"/>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75"/>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75"/>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75"/>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75"/>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75"/>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75"/>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75"/>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75"/>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75"/>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75"/>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75"/>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75"/>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75"/>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75"/>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75"/>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4" name="Google Shape;5254;p75"/>
          <p:cNvGrpSpPr/>
          <p:nvPr/>
        </p:nvGrpSpPr>
        <p:grpSpPr>
          <a:xfrm>
            <a:off x="3882459" y="4590170"/>
            <a:ext cx="682107" cy="266863"/>
            <a:chOff x="238125" y="2500825"/>
            <a:chExt cx="1678825" cy="656650"/>
          </a:xfrm>
        </p:grpSpPr>
        <p:sp>
          <p:nvSpPr>
            <p:cNvPr id="5255" name="Google Shape;5255;p75"/>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75"/>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75"/>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75"/>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75"/>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75"/>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75"/>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75"/>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75"/>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75"/>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75"/>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75"/>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75"/>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75"/>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75"/>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75"/>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75"/>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75"/>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75"/>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4" name="Google Shape;5274;p75"/>
          <p:cNvGrpSpPr/>
          <p:nvPr/>
        </p:nvGrpSpPr>
        <p:grpSpPr>
          <a:xfrm>
            <a:off x="6779579" y="4626183"/>
            <a:ext cx="845188" cy="162953"/>
            <a:chOff x="3701600" y="2570125"/>
            <a:chExt cx="1503625" cy="289900"/>
          </a:xfrm>
        </p:grpSpPr>
        <p:sp>
          <p:nvSpPr>
            <p:cNvPr id="5275" name="Google Shape;5275;p75"/>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75"/>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75"/>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75"/>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75"/>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75"/>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75"/>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75"/>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75"/>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75"/>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75"/>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75"/>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87" name="Google Shape;5287;p75"/>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75"/>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5289" name="Google Shape;5289;p75"/>
          <p:cNvGrpSpPr/>
          <p:nvPr/>
        </p:nvGrpSpPr>
        <p:grpSpPr>
          <a:xfrm>
            <a:off x="6292189" y="1426141"/>
            <a:ext cx="1425849" cy="1425202"/>
            <a:chOff x="1189450" y="238125"/>
            <a:chExt cx="5177375" cy="5175025"/>
          </a:xfrm>
        </p:grpSpPr>
        <p:sp>
          <p:nvSpPr>
            <p:cNvPr id="5290" name="Google Shape;5290;p75"/>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75"/>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75"/>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75"/>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75"/>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75"/>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75"/>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75"/>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75"/>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75"/>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75"/>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75"/>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75"/>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75"/>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75"/>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75"/>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75"/>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75"/>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75"/>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75"/>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75"/>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75"/>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75"/>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75"/>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75"/>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75"/>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75"/>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75"/>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75"/>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75"/>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75"/>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75"/>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75"/>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75"/>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75"/>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75"/>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75"/>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75"/>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75"/>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75"/>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75"/>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75"/>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75"/>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75"/>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75"/>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75"/>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75"/>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75"/>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75"/>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75"/>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75"/>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75"/>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75"/>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75"/>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75"/>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75"/>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75"/>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75"/>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75"/>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75"/>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75"/>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75"/>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75"/>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75"/>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75"/>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75"/>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75"/>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75"/>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75"/>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75"/>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75"/>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75"/>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75"/>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75"/>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75"/>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75"/>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75"/>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75"/>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75"/>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75"/>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75"/>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75"/>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75"/>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75"/>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75"/>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75"/>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75"/>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75"/>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75"/>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75"/>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75"/>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75"/>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75"/>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75"/>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75"/>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75"/>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75"/>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75"/>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75"/>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75"/>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75"/>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75"/>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75"/>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75"/>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75"/>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75"/>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75"/>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75"/>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75"/>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75"/>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75"/>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75"/>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75"/>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75"/>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75"/>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75"/>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75"/>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75"/>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75"/>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75"/>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75"/>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75"/>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75"/>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75"/>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75"/>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75"/>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75"/>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75"/>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75"/>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75"/>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75"/>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75"/>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75"/>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75"/>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75"/>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75"/>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75"/>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75"/>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75"/>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75"/>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75"/>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75"/>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75"/>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75"/>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75"/>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75"/>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75"/>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75"/>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75"/>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75"/>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75"/>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75"/>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75"/>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75"/>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75"/>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75"/>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75"/>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75"/>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75"/>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75"/>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75"/>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75"/>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75"/>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75"/>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75"/>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75"/>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75"/>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75"/>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75"/>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75"/>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75"/>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75"/>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75"/>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75"/>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75"/>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75"/>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75"/>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75"/>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75"/>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75"/>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75"/>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75"/>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75"/>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75"/>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75"/>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75"/>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75"/>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75"/>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75"/>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75"/>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75"/>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75"/>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75"/>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75"/>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75"/>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75"/>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75"/>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75"/>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75"/>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75"/>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75"/>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75"/>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75"/>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75"/>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75"/>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75"/>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75"/>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75"/>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75"/>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75"/>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75"/>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75"/>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75"/>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75"/>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75"/>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75"/>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75"/>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75"/>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75"/>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75"/>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75"/>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75"/>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75"/>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75"/>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75"/>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75"/>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75"/>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75"/>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75"/>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75"/>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75"/>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75"/>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75"/>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75"/>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75"/>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75"/>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75"/>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75"/>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75"/>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75"/>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75"/>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75"/>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75"/>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75"/>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75"/>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75"/>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75"/>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75"/>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75"/>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75"/>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75"/>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75"/>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75"/>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75"/>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75"/>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75"/>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75"/>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75"/>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75"/>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75"/>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75"/>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75"/>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75"/>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75"/>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75"/>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75"/>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75"/>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75"/>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75"/>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75"/>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75"/>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75"/>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75"/>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75"/>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75"/>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75"/>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75"/>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75"/>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75"/>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75"/>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75"/>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75"/>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75"/>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75"/>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75"/>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75"/>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75"/>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75"/>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75"/>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75"/>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75"/>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75"/>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75"/>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75"/>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75"/>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75"/>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75"/>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75"/>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75"/>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75"/>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75"/>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75"/>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75"/>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75"/>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75"/>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75"/>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75"/>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75"/>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75"/>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75"/>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75"/>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75"/>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75"/>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75"/>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75"/>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75"/>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75"/>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75"/>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75"/>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75"/>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75"/>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75"/>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75"/>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75"/>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75"/>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75"/>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75"/>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75"/>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75"/>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75"/>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75"/>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75"/>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75"/>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75"/>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75"/>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75"/>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75"/>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75"/>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75"/>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75"/>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75"/>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75"/>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75"/>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75"/>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75"/>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75"/>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75"/>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75"/>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75"/>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75"/>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75"/>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75"/>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75"/>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75"/>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75"/>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75"/>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75"/>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75"/>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75"/>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75"/>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75"/>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75"/>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75"/>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75"/>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75"/>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75"/>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75"/>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75"/>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75"/>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75"/>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75"/>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75"/>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75"/>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75"/>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75"/>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75"/>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75"/>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75"/>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75"/>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75"/>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75"/>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75"/>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75"/>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75"/>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75"/>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75"/>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75"/>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75"/>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75"/>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75"/>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75"/>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75"/>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75"/>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75"/>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75"/>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75"/>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75"/>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75"/>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75"/>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75"/>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75"/>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75"/>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75"/>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75"/>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75"/>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75"/>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75"/>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75"/>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75"/>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75"/>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75"/>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75"/>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75"/>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75"/>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75"/>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75"/>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75"/>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75"/>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75"/>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75"/>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75"/>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75"/>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75"/>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75"/>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75"/>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75"/>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75"/>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75"/>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75"/>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75"/>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75"/>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75"/>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75"/>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75"/>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75"/>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75"/>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75"/>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75"/>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75"/>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75"/>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75"/>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75"/>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75"/>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75"/>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75"/>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75"/>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75"/>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75"/>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75"/>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75"/>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75"/>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75"/>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75"/>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75"/>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75"/>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75"/>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75"/>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75"/>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75"/>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75"/>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75"/>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75"/>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75"/>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75"/>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75"/>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75"/>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75"/>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75"/>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75"/>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75"/>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75"/>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75"/>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75"/>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75"/>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75"/>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75"/>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75"/>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75"/>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75"/>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75"/>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75"/>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75"/>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75"/>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75"/>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75"/>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75"/>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75"/>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75"/>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75"/>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75"/>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75"/>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75"/>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75"/>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75"/>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75"/>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75"/>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75"/>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75"/>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75"/>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75"/>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75"/>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75"/>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75"/>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75"/>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75"/>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75"/>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75"/>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75"/>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75"/>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75"/>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75"/>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75"/>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75"/>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75"/>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75"/>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75"/>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75"/>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75"/>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75"/>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75"/>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75"/>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75"/>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75"/>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75"/>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75"/>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75"/>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75"/>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75"/>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75"/>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75"/>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75"/>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75"/>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75"/>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75"/>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75"/>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75"/>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75"/>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75"/>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75"/>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75"/>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75"/>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75"/>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75"/>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75"/>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75"/>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75"/>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75"/>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75"/>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75"/>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75"/>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75"/>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75"/>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75"/>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75"/>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75"/>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75"/>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75"/>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75"/>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75"/>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75"/>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75"/>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75"/>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75"/>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75"/>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75"/>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75"/>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75"/>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75"/>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8" name="Google Shape;5858;p75"/>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59" name="Google Shape;5859;p75"/>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Alt title w/shapes &amp; imgs 1">
  <p:cSld name="TITLE_1_1_1_1_1_1">
    <p:bg>
      <p:bgPr>
        <a:solidFill>
          <a:schemeClr val="dk1"/>
        </a:solidFill>
        <a:effectLst/>
      </p:bgPr>
    </p:bg>
    <p:spTree>
      <p:nvGrpSpPr>
        <p:cNvPr id="1" name="Shape 5860"/>
        <p:cNvGrpSpPr/>
        <p:nvPr/>
      </p:nvGrpSpPr>
      <p:grpSpPr>
        <a:xfrm>
          <a:off x="0" y="0"/>
          <a:ext cx="0" cy="0"/>
          <a:chOff x="0" y="0"/>
          <a:chExt cx="0" cy="0"/>
        </a:xfrm>
      </p:grpSpPr>
      <p:sp>
        <p:nvSpPr>
          <p:cNvPr id="5861" name="Google Shape;5861;p76"/>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62" name="Google Shape;5862;p76"/>
          <p:cNvPicPr preferRelativeResize="0"/>
          <p:nvPr/>
        </p:nvPicPr>
        <p:blipFill rotWithShape="1">
          <a:blip r:embed="rId2">
            <a:alphaModFix/>
          </a:blip>
          <a:srcRect t="18091" r="4251" b="18091"/>
          <a:stretch/>
        </p:blipFill>
        <p:spPr>
          <a:xfrm>
            <a:off x="5715122" y="8"/>
            <a:ext cx="1714800" cy="1714800"/>
          </a:xfrm>
          <a:prstGeom prst="ellipse">
            <a:avLst/>
          </a:prstGeom>
          <a:noFill/>
          <a:ln>
            <a:noFill/>
          </a:ln>
        </p:spPr>
      </p:pic>
      <p:sp>
        <p:nvSpPr>
          <p:cNvPr id="5863" name="Google Shape;5863;p76"/>
          <p:cNvSpPr txBox="1">
            <a:spLocks noGrp="1"/>
          </p:cNvSpPr>
          <p:nvPr>
            <p:ph type="ctrTitle"/>
          </p:nvPr>
        </p:nvSpPr>
        <p:spPr>
          <a:xfrm>
            <a:off x="311700" y="1521701"/>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algn="ctr" rtl="0">
              <a:lnSpc>
                <a:spcPct val="95000"/>
              </a:lnSpc>
              <a:spcBef>
                <a:spcPts val="0"/>
              </a:spcBef>
              <a:spcAft>
                <a:spcPts val="0"/>
              </a:spcAft>
              <a:buClr>
                <a:schemeClr val="lt1"/>
              </a:buClr>
              <a:buSzPts val="5200"/>
              <a:buNone/>
              <a:defRPr sz="5200">
                <a:solidFill>
                  <a:schemeClr val="lt1"/>
                </a:solidFill>
              </a:defRPr>
            </a:lvl2pPr>
            <a:lvl3pPr lvl="2" algn="ctr" rtl="0">
              <a:lnSpc>
                <a:spcPct val="95000"/>
              </a:lnSpc>
              <a:spcBef>
                <a:spcPts val="0"/>
              </a:spcBef>
              <a:spcAft>
                <a:spcPts val="0"/>
              </a:spcAft>
              <a:buClr>
                <a:schemeClr val="lt1"/>
              </a:buClr>
              <a:buSzPts val="5200"/>
              <a:buNone/>
              <a:defRPr sz="5200">
                <a:solidFill>
                  <a:schemeClr val="lt1"/>
                </a:solidFill>
              </a:defRPr>
            </a:lvl3pPr>
            <a:lvl4pPr lvl="3" algn="ctr" rtl="0">
              <a:lnSpc>
                <a:spcPct val="95000"/>
              </a:lnSpc>
              <a:spcBef>
                <a:spcPts val="0"/>
              </a:spcBef>
              <a:spcAft>
                <a:spcPts val="0"/>
              </a:spcAft>
              <a:buClr>
                <a:schemeClr val="lt1"/>
              </a:buClr>
              <a:buSzPts val="5200"/>
              <a:buNone/>
              <a:defRPr sz="5200">
                <a:solidFill>
                  <a:schemeClr val="lt1"/>
                </a:solidFill>
              </a:defRPr>
            </a:lvl4pPr>
            <a:lvl5pPr lvl="4" algn="ctr" rtl="0">
              <a:lnSpc>
                <a:spcPct val="95000"/>
              </a:lnSpc>
              <a:spcBef>
                <a:spcPts val="0"/>
              </a:spcBef>
              <a:spcAft>
                <a:spcPts val="0"/>
              </a:spcAft>
              <a:buClr>
                <a:schemeClr val="lt1"/>
              </a:buClr>
              <a:buSzPts val="5200"/>
              <a:buNone/>
              <a:defRPr sz="5200">
                <a:solidFill>
                  <a:schemeClr val="lt1"/>
                </a:solidFill>
              </a:defRPr>
            </a:lvl5pPr>
            <a:lvl6pPr lvl="5" algn="ctr" rtl="0">
              <a:lnSpc>
                <a:spcPct val="95000"/>
              </a:lnSpc>
              <a:spcBef>
                <a:spcPts val="0"/>
              </a:spcBef>
              <a:spcAft>
                <a:spcPts val="0"/>
              </a:spcAft>
              <a:buClr>
                <a:schemeClr val="lt1"/>
              </a:buClr>
              <a:buSzPts val="5200"/>
              <a:buNone/>
              <a:defRPr sz="5200">
                <a:solidFill>
                  <a:schemeClr val="lt1"/>
                </a:solidFill>
              </a:defRPr>
            </a:lvl6pPr>
            <a:lvl7pPr lvl="6" algn="ctr" rtl="0">
              <a:lnSpc>
                <a:spcPct val="95000"/>
              </a:lnSpc>
              <a:spcBef>
                <a:spcPts val="0"/>
              </a:spcBef>
              <a:spcAft>
                <a:spcPts val="0"/>
              </a:spcAft>
              <a:buClr>
                <a:schemeClr val="lt1"/>
              </a:buClr>
              <a:buSzPts val="5200"/>
              <a:buNone/>
              <a:defRPr sz="5200">
                <a:solidFill>
                  <a:schemeClr val="lt1"/>
                </a:solidFill>
              </a:defRPr>
            </a:lvl7pPr>
            <a:lvl8pPr lvl="7" algn="ctr" rtl="0">
              <a:lnSpc>
                <a:spcPct val="95000"/>
              </a:lnSpc>
              <a:spcBef>
                <a:spcPts val="0"/>
              </a:spcBef>
              <a:spcAft>
                <a:spcPts val="0"/>
              </a:spcAft>
              <a:buClr>
                <a:schemeClr val="lt1"/>
              </a:buClr>
              <a:buSzPts val="5200"/>
              <a:buNone/>
              <a:defRPr sz="5200">
                <a:solidFill>
                  <a:schemeClr val="lt1"/>
                </a:solidFill>
              </a:defRPr>
            </a:lvl8pPr>
            <a:lvl9pPr lvl="8" algn="ctr" rtl="0">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5864" name="Google Shape;5864;p76"/>
          <p:cNvSpPr txBox="1">
            <a:spLocks noGrp="1"/>
          </p:cNvSpPr>
          <p:nvPr>
            <p:ph type="subTitle" idx="1"/>
          </p:nvPr>
        </p:nvSpPr>
        <p:spPr>
          <a:xfrm>
            <a:off x="311700" y="3032101"/>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5865" name="Google Shape;5865;p76"/>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76"/>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67" name="Google Shape;5867;p76"/>
          <p:cNvPicPr preferRelativeResize="0"/>
          <p:nvPr/>
        </p:nvPicPr>
        <p:blipFill rotWithShape="1">
          <a:blip r:embed="rId3">
            <a:alphaModFix/>
          </a:blip>
          <a:srcRect l="33474" t="11983" r="24195" b="24544"/>
          <a:stretch/>
        </p:blipFill>
        <p:spPr>
          <a:xfrm>
            <a:off x="7429711" y="1714197"/>
            <a:ext cx="1714514" cy="1714668"/>
          </a:xfrm>
          <a:prstGeom prst="rect">
            <a:avLst/>
          </a:prstGeom>
          <a:noFill/>
          <a:ln>
            <a:noFill/>
          </a:ln>
        </p:spPr>
      </p:pic>
      <p:pic>
        <p:nvPicPr>
          <p:cNvPr id="5868" name="Google Shape;5868;p76"/>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5869" name="Google Shape;5869;p76"/>
          <p:cNvGrpSpPr/>
          <p:nvPr/>
        </p:nvGrpSpPr>
        <p:grpSpPr>
          <a:xfrm>
            <a:off x="5714586" y="1714973"/>
            <a:ext cx="1714747" cy="1713968"/>
            <a:chOff x="1189450" y="238125"/>
            <a:chExt cx="5177375" cy="5175025"/>
          </a:xfrm>
        </p:grpSpPr>
        <p:sp>
          <p:nvSpPr>
            <p:cNvPr id="5870" name="Google Shape;5870;p76"/>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76"/>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76"/>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76"/>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76"/>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76"/>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76"/>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76"/>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76"/>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76"/>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76"/>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76"/>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76"/>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76"/>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76"/>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76"/>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76"/>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76"/>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76"/>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76"/>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76"/>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76"/>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76"/>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76"/>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76"/>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76"/>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76"/>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76"/>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76"/>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76"/>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76"/>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76"/>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76"/>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76"/>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76"/>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76"/>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76"/>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76"/>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76"/>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76"/>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76"/>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76"/>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76"/>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76"/>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76"/>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76"/>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76"/>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76"/>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76"/>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76"/>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76"/>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76"/>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76"/>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76"/>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76"/>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76"/>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76"/>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76"/>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76"/>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76"/>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76"/>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76"/>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76"/>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76"/>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76"/>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76"/>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76"/>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76"/>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76"/>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76"/>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76"/>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76"/>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76"/>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76"/>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76"/>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76"/>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76"/>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76"/>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76"/>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76"/>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76"/>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76"/>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76"/>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76"/>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76"/>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76"/>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76"/>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76"/>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76"/>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76"/>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76"/>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76"/>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76"/>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76"/>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76"/>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76"/>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76"/>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76"/>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76"/>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76"/>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76"/>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76"/>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76"/>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76"/>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76"/>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76"/>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76"/>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76"/>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76"/>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76"/>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76"/>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76"/>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76"/>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76"/>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76"/>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76"/>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76"/>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76"/>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76"/>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76"/>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76"/>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76"/>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76"/>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76"/>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76"/>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76"/>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76"/>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76"/>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76"/>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76"/>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76"/>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76"/>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76"/>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76"/>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76"/>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76"/>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76"/>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76"/>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76"/>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76"/>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76"/>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76"/>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76"/>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76"/>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76"/>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76"/>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76"/>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76"/>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76"/>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76"/>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76"/>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76"/>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76"/>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76"/>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76"/>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76"/>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76"/>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76"/>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76"/>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76"/>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76"/>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76"/>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76"/>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76"/>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76"/>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76"/>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76"/>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76"/>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76"/>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76"/>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76"/>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76"/>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76"/>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76"/>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76"/>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76"/>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76"/>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76"/>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76"/>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76"/>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76"/>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76"/>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76"/>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76"/>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76"/>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76"/>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76"/>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76"/>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76"/>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76"/>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76"/>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76"/>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76"/>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76"/>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76"/>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76"/>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76"/>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76"/>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76"/>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76"/>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76"/>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76"/>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76"/>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76"/>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76"/>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76"/>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76"/>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76"/>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76"/>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76"/>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76"/>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76"/>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76"/>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76"/>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76"/>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76"/>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76"/>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76"/>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76"/>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76"/>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76"/>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76"/>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76"/>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76"/>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76"/>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76"/>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76"/>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76"/>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76"/>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76"/>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76"/>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76"/>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76"/>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76"/>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76"/>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76"/>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76"/>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76"/>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76"/>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76"/>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76"/>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76"/>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76"/>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76"/>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76"/>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76"/>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76"/>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76"/>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76"/>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76"/>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76"/>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76"/>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76"/>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76"/>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76"/>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76"/>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76"/>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76"/>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76"/>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76"/>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76"/>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76"/>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76"/>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76"/>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76"/>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76"/>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76"/>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76"/>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76"/>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76"/>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76"/>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76"/>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76"/>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76"/>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76"/>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76"/>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76"/>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76"/>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76"/>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76"/>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76"/>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76"/>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76"/>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76"/>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76"/>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76"/>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76"/>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76"/>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76"/>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76"/>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76"/>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76"/>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76"/>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76"/>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76"/>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76"/>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76"/>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76"/>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76"/>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76"/>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76"/>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76"/>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76"/>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76"/>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76"/>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76"/>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76"/>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76"/>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76"/>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76"/>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76"/>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76"/>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76"/>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76"/>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76"/>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76"/>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76"/>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76"/>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76"/>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76"/>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76"/>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76"/>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76"/>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76"/>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76"/>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76"/>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76"/>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76"/>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76"/>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76"/>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76"/>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76"/>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76"/>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76"/>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76"/>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76"/>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76"/>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76"/>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76"/>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76"/>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76"/>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76"/>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76"/>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76"/>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76"/>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76"/>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76"/>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76"/>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76"/>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76"/>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76"/>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76"/>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76"/>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76"/>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76"/>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76"/>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76"/>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76"/>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76"/>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76"/>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76"/>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76"/>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76"/>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76"/>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76"/>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76"/>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76"/>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76"/>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76"/>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76"/>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76"/>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76"/>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76"/>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76"/>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76"/>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76"/>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76"/>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76"/>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76"/>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76"/>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76"/>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76"/>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76"/>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76"/>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76"/>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76"/>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76"/>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76"/>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76"/>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76"/>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76"/>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76"/>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76"/>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76"/>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76"/>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76"/>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76"/>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76"/>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76"/>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76"/>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76"/>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76"/>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76"/>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76"/>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76"/>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76"/>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76"/>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76"/>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76"/>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76"/>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76"/>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76"/>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76"/>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76"/>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76"/>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76"/>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76"/>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76"/>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76"/>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76"/>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76"/>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76"/>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76"/>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76"/>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76"/>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76"/>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76"/>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76"/>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76"/>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76"/>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76"/>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76"/>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76"/>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76"/>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76"/>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76"/>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76"/>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76"/>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76"/>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76"/>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76"/>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76"/>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76"/>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76"/>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76"/>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76"/>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76"/>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76"/>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76"/>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76"/>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76"/>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76"/>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76"/>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76"/>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76"/>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76"/>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76"/>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76"/>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76"/>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76"/>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76"/>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76"/>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76"/>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76"/>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76"/>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76"/>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76"/>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76"/>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76"/>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76"/>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76"/>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76"/>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76"/>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76"/>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76"/>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76"/>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76"/>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76"/>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76"/>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76"/>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76"/>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76"/>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76"/>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76"/>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76"/>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76"/>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76"/>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76"/>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76"/>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76"/>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76"/>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76"/>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76"/>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76"/>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76"/>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76"/>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76"/>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76"/>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76"/>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76"/>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76"/>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76"/>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76"/>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76"/>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76"/>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76"/>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76"/>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76"/>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76"/>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76"/>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76"/>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76"/>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76"/>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76"/>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76"/>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76"/>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76"/>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76"/>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76"/>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76"/>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76"/>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76"/>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76"/>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76"/>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76"/>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76"/>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76"/>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76"/>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76"/>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76"/>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76"/>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76"/>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76"/>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76"/>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76"/>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76"/>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76"/>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76"/>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76"/>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76"/>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76"/>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76"/>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76"/>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76"/>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76"/>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76"/>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76"/>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76"/>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76"/>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76"/>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76"/>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76"/>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76"/>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76"/>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76"/>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76"/>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76"/>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76"/>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76"/>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76"/>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76"/>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76"/>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76"/>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76"/>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76"/>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76"/>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76"/>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76"/>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438" name="Google Shape;6438;p76"/>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39"/>
        <p:cNvGrpSpPr/>
        <p:nvPr/>
      </p:nvGrpSpPr>
      <p:grpSpPr>
        <a:xfrm>
          <a:off x="0" y="0"/>
          <a:ext cx="0" cy="0"/>
          <a:chOff x="0" y="0"/>
          <a:chExt cx="0" cy="0"/>
        </a:xfrm>
      </p:grpSpPr>
      <p:sp>
        <p:nvSpPr>
          <p:cNvPr id="6440" name="Google Shape;6440;p77"/>
          <p:cNvSpPr txBox="1">
            <a:spLocks noGrp="1"/>
          </p:cNvSpPr>
          <p:nvPr>
            <p:ph type="title"/>
          </p:nvPr>
        </p:nvSpPr>
        <p:spPr>
          <a:xfrm>
            <a:off x="311700" y="1980344"/>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41" name="Google Shape;6441;p77"/>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442" name="Google Shape;6442;p7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w/chevron">
  <p:cSld name="SECTION_HEADER_1">
    <p:spTree>
      <p:nvGrpSpPr>
        <p:cNvPr id="1" name="Shape 6443"/>
        <p:cNvGrpSpPr/>
        <p:nvPr/>
      </p:nvGrpSpPr>
      <p:grpSpPr>
        <a:xfrm>
          <a:off x="0" y="0"/>
          <a:ext cx="0" cy="0"/>
          <a:chOff x="0" y="0"/>
          <a:chExt cx="0" cy="0"/>
        </a:xfrm>
      </p:grpSpPr>
      <p:grpSp>
        <p:nvGrpSpPr>
          <p:cNvPr id="6444" name="Google Shape;6444;p78"/>
          <p:cNvGrpSpPr/>
          <p:nvPr/>
        </p:nvGrpSpPr>
        <p:grpSpPr>
          <a:xfrm>
            <a:off x="2693441" y="10"/>
            <a:ext cx="3757132" cy="5143716"/>
            <a:chOff x="1895100" y="238125"/>
            <a:chExt cx="3826000" cy="5238000"/>
          </a:xfrm>
        </p:grpSpPr>
        <p:sp>
          <p:nvSpPr>
            <p:cNvPr id="6445" name="Google Shape;6445;p78"/>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78"/>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7" name="Google Shape;6447;p78"/>
          <p:cNvSpPr txBox="1">
            <a:spLocks noGrp="1"/>
          </p:cNvSpPr>
          <p:nvPr>
            <p:ph type="title"/>
          </p:nvPr>
        </p:nvSpPr>
        <p:spPr>
          <a:xfrm>
            <a:off x="311700" y="1980344"/>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48" name="Google Shape;6448;p78"/>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449" name="Google Shape;6449;p7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50"/>
        <p:cNvGrpSpPr/>
        <p:nvPr/>
      </p:nvGrpSpPr>
      <p:grpSpPr>
        <a:xfrm>
          <a:off x="0" y="0"/>
          <a:ext cx="0" cy="0"/>
          <a:chOff x="0" y="0"/>
          <a:chExt cx="0" cy="0"/>
        </a:xfrm>
      </p:grpSpPr>
      <p:sp>
        <p:nvSpPr>
          <p:cNvPr id="6451" name="Google Shape;6451;p79"/>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452" name="Google Shape;6452;p79"/>
          <p:cNvGrpSpPr/>
          <p:nvPr/>
        </p:nvGrpSpPr>
        <p:grpSpPr>
          <a:xfrm>
            <a:off x="8041173" y="4778596"/>
            <a:ext cx="598277" cy="170409"/>
            <a:chOff x="238125" y="1822850"/>
            <a:chExt cx="7080200" cy="2016675"/>
          </a:xfrm>
        </p:grpSpPr>
        <p:sp>
          <p:nvSpPr>
            <p:cNvPr id="6453" name="Google Shape;6453;p7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7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7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7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7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7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7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60" name="Google Shape;6460;p79"/>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61" name="Google Shape;6461;p79"/>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6462" name="Google Shape;6462;p79"/>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79"/>
          <p:cNvSpPr txBox="1">
            <a:spLocks noGrp="1"/>
          </p:cNvSpPr>
          <p:nvPr>
            <p:ph type="body" idx="2"/>
          </p:nvPr>
        </p:nvSpPr>
        <p:spPr>
          <a:xfrm>
            <a:off x="244350" y="1256775"/>
            <a:ext cx="86616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6464" name="Google Shape;6464;p7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w/chevron bkgrnd">
  <p:cSld name="TITLE_AND_BODY_3">
    <p:spTree>
      <p:nvGrpSpPr>
        <p:cNvPr id="1" name="Shape 6465"/>
        <p:cNvGrpSpPr/>
        <p:nvPr/>
      </p:nvGrpSpPr>
      <p:grpSpPr>
        <a:xfrm>
          <a:off x="0" y="0"/>
          <a:ext cx="0" cy="0"/>
          <a:chOff x="0" y="0"/>
          <a:chExt cx="0" cy="0"/>
        </a:xfrm>
      </p:grpSpPr>
      <p:grpSp>
        <p:nvGrpSpPr>
          <p:cNvPr id="6466" name="Google Shape;6466;p80"/>
          <p:cNvGrpSpPr/>
          <p:nvPr/>
        </p:nvGrpSpPr>
        <p:grpSpPr>
          <a:xfrm>
            <a:off x="1936602" y="6"/>
            <a:ext cx="3697033" cy="5143642"/>
            <a:chOff x="1926275" y="238125"/>
            <a:chExt cx="3765950" cy="5239525"/>
          </a:xfrm>
        </p:grpSpPr>
        <p:sp>
          <p:nvSpPr>
            <p:cNvPr id="6467" name="Google Shape;6467;p8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8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8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8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8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8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8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8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8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8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8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8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8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8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8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8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8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8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8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8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8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8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8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8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8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8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8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8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8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8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8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8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8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8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8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8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8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8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8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8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8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8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8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8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8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8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8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8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8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8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8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8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8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8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8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8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8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8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8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8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7" name="Google Shape;6527;p80"/>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a:endParaRPr/>
          </a:p>
        </p:txBody>
      </p:sp>
      <p:sp>
        <p:nvSpPr>
          <p:cNvPr id="6528" name="Google Shape;6528;p80"/>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529" name="Google Shape;6529;p80"/>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6530" name="Google Shape;6530;p80"/>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1" name="Google Shape;6531;p80"/>
          <p:cNvGrpSpPr/>
          <p:nvPr/>
        </p:nvGrpSpPr>
        <p:grpSpPr>
          <a:xfrm>
            <a:off x="8041173" y="4778596"/>
            <a:ext cx="598277" cy="170409"/>
            <a:chOff x="238125" y="1822850"/>
            <a:chExt cx="7080200" cy="2016675"/>
          </a:xfrm>
        </p:grpSpPr>
        <p:sp>
          <p:nvSpPr>
            <p:cNvPr id="6532" name="Google Shape;6532;p8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8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8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8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8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8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8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39" name="Google Shape;6539;p80"/>
          <p:cNvSpPr txBox="1">
            <a:spLocks noGrp="1"/>
          </p:cNvSpPr>
          <p:nvPr>
            <p:ph type="body" idx="2"/>
          </p:nvPr>
        </p:nvSpPr>
        <p:spPr>
          <a:xfrm>
            <a:off x="375500" y="1256775"/>
            <a:ext cx="85305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6540" name="Google Shape;6540;p8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blank bkgrnd">
  <p:cSld name="TITLE_AND_BODY_3_1">
    <p:spTree>
      <p:nvGrpSpPr>
        <p:cNvPr id="1" name="Shape 6541"/>
        <p:cNvGrpSpPr/>
        <p:nvPr/>
      </p:nvGrpSpPr>
      <p:grpSpPr>
        <a:xfrm>
          <a:off x="0" y="0"/>
          <a:ext cx="0" cy="0"/>
          <a:chOff x="0" y="0"/>
          <a:chExt cx="0" cy="0"/>
        </a:xfrm>
      </p:grpSpPr>
      <p:sp>
        <p:nvSpPr>
          <p:cNvPr id="6542" name="Google Shape;6542;p81"/>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a:endParaRPr/>
          </a:p>
        </p:txBody>
      </p:sp>
      <p:sp>
        <p:nvSpPr>
          <p:cNvPr id="6543" name="Google Shape;6543;p8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544" name="Google Shape;6544;p81"/>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6545" name="Google Shape;6545;p81"/>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46" name="Google Shape;6546;p81"/>
          <p:cNvGrpSpPr/>
          <p:nvPr/>
        </p:nvGrpSpPr>
        <p:grpSpPr>
          <a:xfrm>
            <a:off x="8041173" y="4778596"/>
            <a:ext cx="598277" cy="170409"/>
            <a:chOff x="238125" y="1822850"/>
            <a:chExt cx="7080200" cy="2016675"/>
          </a:xfrm>
        </p:grpSpPr>
        <p:sp>
          <p:nvSpPr>
            <p:cNvPr id="6547" name="Google Shape;6547;p8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8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8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8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8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8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8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54" name="Google Shape;6554;p81"/>
          <p:cNvSpPr txBox="1">
            <a:spLocks noGrp="1"/>
          </p:cNvSpPr>
          <p:nvPr>
            <p:ph type="body" idx="2"/>
          </p:nvPr>
        </p:nvSpPr>
        <p:spPr>
          <a:xfrm>
            <a:off x="375500" y="1256775"/>
            <a:ext cx="85305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6555" name="Google Shape;6555;p8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right justified">
  <p:cSld name="TITLE_AND_BODY_2">
    <p:spTree>
      <p:nvGrpSpPr>
        <p:cNvPr id="1" name="Shape 6556"/>
        <p:cNvGrpSpPr/>
        <p:nvPr/>
      </p:nvGrpSpPr>
      <p:grpSpPr>
        <a:xfrm>
          <a:off x="0" y="0"/>
          <a:ext cx="0" cy="0"/>
          <a:chOff x="0" y="0"/>
          <a:chExt cx="0" cy="0"/>
        </a:xfrm>
      </p:grpSpPr>
      <p:sp>
        <p:nvSpPr>
          <p:cNvPr id="6557" name="Google Shape;6557;p82"/>
          <p:cNvSpPr txBox="1">
            <a:spLocks noGrp="1"/>
          </p:cNvSpPr>
          <p:nvPr>
            <p:ph type="title"/>
          </p:nvPr>
        </p:nvSpPr>
        <p:spPr>
          <a:xfrm>
            <a:off x="4564775" y="797750"/>
            <a:ext cx="42279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58" name="Google Shape;6558;p82"/>
          <p:cNvSpPr txBox="1">
            <a:spLocks noGrp="1"/>
          </p:cNvSpPr>
          <p:nvPr>
            <p:ph type="body" idx="1"/>
          </p:nvPr>
        </p:nvSpPr>
        <p:spPr>
          <a:xfrm>
            <a:off x="4564775" y="1944150"/>
            <a:ext cx="4227900" cy="25557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6559" name="Google Shape;6559;p82"/>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560" name="Google Shape;6560;p82"/>
          <p:cNvSpPr/>
          <p:nvPr/>
        </p:nvSpPr>
        <p:spPr>
          <a:xfrm>
            <a:off x="4715515"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82"/>
          <p:cNvSpPr txBox="1">
            <a:spLocks noGrp="1"/>
          </p:cNvSpPr>
          <p:nvPr>
            <p:ph type="subTitle" idx="2"/>
          </p:nvPr>
        </p:nvSpPr>
        <p:spPr>
          <a:xfrm>
            <a:off x="4807550" y="421625"/>
            <a:ext cx="39852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6562" name="Google Shape;6562;p82"/>
          <p:cNvGrpSpPr/>
          <p:nvPr/>
        </p:nvGrpSpPr>
        <p:grpSpPr>
          <a:xfrm>
            <a:off x="8041173" y="4778596"/>
            <a:ext cx="598277" cy="170409"/>
            <a:chOff x="238125" y="1822850"/>
            <a:chExt cx="7080200" cy="2016675"/>
          </a:xfrm>
        </p:grpSpPr>
        <p:sp>
          <p:nvSpPr>
            <p:cNvPr id="6563" name="Google Shape;6563;p8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8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8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8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8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8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8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left justified">
  <p:cSld name="TITLE_AND_BODY_2_2">
    <p:spTree>
      <p:nvGrpSpPr>
        <p:cNvPr id="1" name="Shape 6570"/>
        <p:cNvGrpSpPr/>
        <p:nvPr/>
      </p:nvGrpSpPr>
      <p:grpSpPr>
        <a:xfrm>
          <a:off x="0" y="0"/>
          <a:ext cx="0" cy="0"/>
          <a:chOff x="0" y="0"/>
          <a:chExt cx="0" cy="0"/>
        </a:xfrm>
      </p:grpSpPr>
      <p:sp>
        <p:nvSpPr>
          <p:cNvPr id="6571" name="Google Shape;6571;p83"/>
          <p:cNvSpPr txBox="1">
            <a:spLocks noGrp="1"/>
          </p:cNvSpPr>
          <p:nvPr>
            <p:ph type="title"/>
          </p:nvPr>
        </p:nvSpPr>
        <p:spPr>
          <a:xfrm>
            <a:off x="399846" y="797750"/>
            <a:ext cx="42279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72" name="Google Shape;6572;p83"/>
          <p:cNvSpPr txBox="1">
            <a:spLocks noGrp="1"/>
          </p:cNvSpPr>
          <p:nvPr>
            <p:ph type="body" idx="1"/>
          </p:nvPr>
        </p:nvSpPr>
        <p:spPr>
          <a:xfrm>
            <a:off x="399846" y="1944150"/>
            <a:ext cx="4227900" cy="25557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6573" name="Google Shape;6573;p8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574" name="Google Shape;6574;p83"/>
          <p:cNvSpPr/>
          <p:nvPr/>
        </p:nvSpPr>
        <p:spPr>
          <a:xfrm>
            <a:off x="550586"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83"/>
          <p:cNvSpPr txBox="1">
            <a:spLocks noGrp="1"/>
          </p:cNvSpPr>
          <p:nvPr>
            <p:ph type="subTitle" idx="2"/>
          </p:nvPr>
        </p:nvSpPr>
        <p:spPr>
          <a:xfrm>
            <a:off x="642621" y="421625"/>
            <a:ext cx="39852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6576" name="Google Shape;6576;p8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hapes &amp; Imgs, title and lead-in right">
  <p:cSld name="TITLE_AND_BODY_2_1">
    <p:spTree>
      <p:nvGrpSpPr>
        <p:cNvPr id="1" name="Shape 6577"/>
        <p:cNvGrpSpPr/>
        <p:nvPr/>
      </p:nvGrpSpPr>
      <p:grpSpPr>
        <a:xfrm>
          <a:off x="0" y="0"/>
          <a:ext cx="0" cy="0"/>
          <a:chOff x="0" y="0"/>
          <a:chExt cx="0" cy="0"/>
        </a:xfrm>
      </p:grpSpPr>
      <p:sp>
        <p:nvSpPr>
          <p:cNvPr id="6578" name="Google Shape;6578;p84"/>
          <p:cNvSpPr txBox="1">
            <a:spLocks noGrp="1"/>
          </p:cNvSpPr>
          <p:nvPr>
            <p:ph type="title"/>
          </p:nvPr>
        </p:nvSpPr>
        <p:spPr>
          <a:xfrm>
            <a:off x="4094275" y="1292040"/>
            <a:ext cx="43665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6579" name="Google Shape;6579;p84"/>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580" name="Google Shape;6580;p84"/>
          <p:cNvGrpSpPr/>
          <p:nvPr/>
        </p:nvGrpSpPr>
        <p:grpSpPr>
          <a:xfrm>
            <a:off x="8041173" y="4778596"/>
            <a:ext cx="598277" cy="170409"/>
            <a:chOff x="238125" y="1822850"/>
            <a:chExt cx="7080200" cy="2016675"/>
          </a:xfrm>
        </p:grpSpPr>
        <p:sp>
          <p:nvSpPr>
            <p:cNvPr id="6581" name="Google Shape;6581;p8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8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8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8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8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8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8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8" name="Google Shape;6588;p84"/>
          <p:cNvSpPr/>
          <p:nvPr/>
        </p:nvSpPr>
        <p:spPr>
          <a:xfrm>
            <a:off x="0" y="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84"/>
          <p:cNvSpPr/>
          <p:nvPr/>
        </p:nvSpPr>
        <p:spPr>
          <a:xfrm>
            <a:off x="1714500" y="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84"/>
          <p:cNvSpPr/>
          <p:nvPr/>
        </p:nvSpPr>
        <p:spPr>
          <a:xfrm>
            <a:off x="1714500" y="1714500"/>
            <a:ext cx="1714500" cy="3429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91" name="Google Shape;6591;p84"/>
          <p:cNvPicPr preferRelativeResize="0"/>
          <p:nvPr/>
        </p:nvPicPr>
        <p:blipFill rotWithShape="1">
          <a:blip r:embed="rId2">
            <a:alphaModFix/>
          </a:blip>
          <a:srcRect r="33302"/>
          <a:stretch/>
        </p:blipFill>
        <p:spPr>
          <a:xfrm>
            <a:off x="0" y="0"/>
            <a:ext cx="1714500" cy="1714500"/>
          </a:xfrm>
          <a:prstGeom prst="ellipse">
            <a:avLst/>
          </a:prstGeom>
          <a:noFill/>
          <a:ln>
            <a:noFill/>
          </a:ln>
        </p:spPr>
      </p:pic>
      <p:pic>
        <p:nvPicPr>
          <p:cNvPr id="6592" name="Google Shape;6592;p84"/>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6593" name="Google Shape;6593;p84"/>
          <p:cNvSpPr txBox="1">
            <a:spLocks noGrp="1"/>
          </p:cNvSpPr>
          <p:nvPr>
            <p:ph type="subTitle" idx="1"/>
          </p:nvPr>
        </p:nvSpPr>
        <p:spPr>
          <a:xfrm>
            <a:off x="4094175" y="2743065"/>
            <a:ext cx="4366500" cy="1044600"/>
          </a:xfrm>
          <a:prstGeom prst="rect">
            <a:avLst/>
          </a:prstGeom>
        </p:spPr>
        <p:txBody>
          <a:bodyPr spcFirstLastPara="1" wrap="square" lIns="91425" tIns="91425" rIns="91425" bIns="91425" anchor="t" anchorCtr="0">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6594" name="Google Shape;6594;p84"/>
          <p:cNvPicPr preferRelativeResize="0"/>
          <p:nvPr/>
        </p:nvPicPr>
        <p:blipFill rotWithShape="1">
          <a:blip r:embed="rId4">
            <a:alphaModFix/>
          </a:blip>
          <a:srcRect l="25608" r="15303"/>
          <a:stretch/>
        </p:blipFill>
        <p:spPr>
          <a:xfrm>
            <a:off x="-75" y="3429000"/>
            <a:ext cx="1714652" cy="1714500"/>
          </a:xfrm>
          <a:prstGeom prst="rect">
            <a:avLst/>
          </a:prstGeom>
          <a:noFill/>
          <a:ln>
            <a:noFill/>
          </a:ln>
        </p:spPr>
      </p:pic>
      <p:grpSp>
        <p:nvGrpSpPr>
          <p:cNvPr id="6595" name="Google Shape;6595;p84"/>
          <p:cNvGrpSpPr/>
          <p:nvPr/>
        </p:nvGrpSpPr>
        <p:grpSpPr>
          <a:xfrm>
            <a:off x="-118" y="1714760"/>
            <a:ext cx="1714747" cy="1713968"/>
            <a:chOff x="1189450" y="238125"/>
            <a:chExt cx="5177375" cy="5175025"/>
          </a:xfrm>
        </p:grpSpPr>
        <p:sp>
          <p:nvSpPr>
            <p:cNvPr id="6596" name="Google Shape;6596;p84"/>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84"/>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84"/>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84"/>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84"/>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84"/>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84"/>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84"/>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84"/>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84"/>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84"/>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84"/>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84"/>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84"/>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84"/>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84"/>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84"/>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84"/>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84"/>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84"/>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84"/>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84"/>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84"/>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84"/>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84"/>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84"/>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84"/>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84"/>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84"/>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84"/>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84"/>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84"/>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84"/>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84"/>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84"/>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84"/>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84"/>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84"/>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84"/>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84"/>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84"/>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84"/>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84"/>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84"/>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84"/>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84"/>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84"/>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84"/>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84"/>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84"/>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84"/>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84"/>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84"/>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84"/>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84"/>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84"/>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84"/>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84"/>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84"/>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84"/>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84"/>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84"/>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84"/>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84"/>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84"/>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84"/>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84"/>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84"/>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84"/>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84"/>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84"/>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84"/>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84"/>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84"/>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84"/>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84"/>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84"/>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84"/>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84"/>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84"/>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84"/>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84"/>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84"/>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84"/>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84"/>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84"/>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84"/>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84"/>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84"/>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84"/>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84"/>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84"/>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84"/>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84"/>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84"/>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84"/>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84"/>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84"/>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84"/>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84"/>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84"/>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84"/>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84"/>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84"/>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84"/>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84"/>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84"/>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84"/>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84"/>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84"/>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84"/>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84"/>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84"/>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84"/>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84"/>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84"/>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84"/>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84"/>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84"/>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84"/>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84"/>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84"/>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84"/>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84"/>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84"/>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84"/>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84"/>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84"/>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84"/>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84"/>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84"/>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84"/>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84"/>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84"/>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84"/>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84"/>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84"/>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84"/>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84"/>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84"/>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84"/>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84"/>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84"/>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84"/>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84"/>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84"/>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84"/>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84"/>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84"/>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84"/>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84"/>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84"/>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84"/>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84"/>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84"/>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84"/>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84"/>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84"/>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84"/>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84"/>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84"/>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84"/>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84"/>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84"/>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84"/>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84"/>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84"/>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84"/>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84"/>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84"/>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84"/>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84"/>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84"/>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84"/>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84"/>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84"/>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84"/>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84"/>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84"/>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84"/>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84"/>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84"/>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84"/>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84"/>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84"/>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84"/>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84"/>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84"/>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84"/>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84"/>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84"/>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84"/>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84"/>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84"/>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84"/>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84"/>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84"/>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84"/>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84"/>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84"/>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84"/>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84"/>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84"/>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84"/>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84"/>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84"/>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84"/>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84"/>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84"/>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84"/>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84"/>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84"/>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84"/>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84"/>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84"/>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84"/>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84"/>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84"/>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84"/>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84"/>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84"/>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84"/>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84"/>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84"/>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84"/>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84"/>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84"/>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84"/>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84"/>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84"/>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84"/>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84"/>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84"/>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84"/>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84"/>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84"/>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84"/>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84"/>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84"/>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84"/>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84"/>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84"/>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84"/>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84"/>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84"/>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84"/>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84"/>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84"/>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84"/>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84"/>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84"/>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84"/>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84"/>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84"/>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84"/>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84"/>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84"/>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84"/>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84"/>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84"/>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84"/>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84"/>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84"/>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84"/>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84"/>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84"/>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84"/>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84"/>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84"/>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84"/>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84"/>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84"/>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84"/>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84"/>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84"/>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84"/>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84"/>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84"/>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84"/>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84"/>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84"/>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84"/>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84"/>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84"/>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84"/>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84"/>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84"/>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84"/>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84"/>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84"/>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84"/>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84"/>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84"/>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84"/>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84"/>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84"/>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84"/>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84"/>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84"/>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84"/>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84"/>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84"/>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84"/>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84"/>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84"/>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84"/>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84"/>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84"/>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84"/>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84"/>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84"/>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84"/>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84"/>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84"/>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84"/>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84"/>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84"/>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84"/>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84"/>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84"/>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84"/>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84"/>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84"/>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84"/>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84"/>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84"/>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84"/>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84"/>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84"/>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84"/>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84"/>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84"/>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84"/>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84"/>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84"/>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84"/>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84"/>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84"/>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84"/>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84"/>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84"/>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84"/>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84"/>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84"/>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84"/>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84"/>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84"/>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84"/>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84"/>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84"/>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84"/>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84"/>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84"/>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84"/>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84"/>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84"/>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84"/>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84"/>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84"/>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84"/>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84"/>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84"/>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84"/>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84"/>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84"/>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84"/>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84"/>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84"/>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84"/>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84"/>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84"/>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84"/>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84"/>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84"/>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84"/>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84"/>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84"/>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84"/>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84"/>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84"/>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84"/>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84"/>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84"/>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84"/>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84"/>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84"/>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84"/>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84"/>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84"/>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84"/>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84"/>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84"/>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84"/>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84"/>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84"/>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84"/>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84"/>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84"/>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84"/>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84"/>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84"/>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84"/>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84"/>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84"/>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84"/>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84"/>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84"/>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84"/>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84"/>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84"/>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84"/>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84"/>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84"/>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84"/>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84"/>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84"/>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84"/>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84"/>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84"/>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84"/>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84"/>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84"/>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84"/>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84"/>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84"/>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84"/>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84"/>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84"/>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84"/>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84"/>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84"/>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84"/>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84"/>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84"/>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84"/>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84"/>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84"/>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84"/>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84"/>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84"/>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84"/>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84"/>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84"/>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84"/>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84"/>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84"/>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84"/>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84"/>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84"/>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84"/>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84"/>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84"/>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84"/>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84"/>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84"/>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84"/>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84"/>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84"/>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84"/>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84"/>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84"/>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84"/>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84"/>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84"/>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84"/>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84"/>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84"/>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84"/>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84"/>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84"/>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84"/>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84"/>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84"/>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84"/>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84"/>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84"/>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84"/>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84"/>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84"/>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84"/>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84"/>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84"/>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84"/>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84"/>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84"/>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84"/>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84"/>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84"/>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84"/>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84"/>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84"/>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84"/>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84"/>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84"/>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84"/>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84"/>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84"/>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84"/>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84"/>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84"/>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84"/>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84"/>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84"/>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84"/>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84"/>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84"/>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84"/>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84"/>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84"/>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84"/>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84"/>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84"/>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84"/>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84"/>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84"/>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84"/>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84"/>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84"/>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84"/>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84"/>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84"/>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84"/>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84"/>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84"/>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84"/>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84"/>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84"/>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84"/>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84"/>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84"/>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84"/>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84"/>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84"/>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84"/>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84"/>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84"/>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84"/>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84"/>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84"/>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84"/>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84"/>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84"/>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84"/>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84"/>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84"/>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84"/>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84"/>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84"/>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84"/>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84"/>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84"/>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84"/>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84"/>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84"/>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84"/>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84"/>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84"/>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84"/>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84"/>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84"/>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84"/>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84"/>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84"/>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84"/>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84"/>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84"/>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84"/>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84"/>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64" name="Google Shape;7164;p84"/>
          <p:cNvSpPr txBox="1"/>
          <p:nvPr/>
        </p:nvSpPr>
        <p:spPr>
          <a:xfrm>
            <a:off x="4094275"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hapes &amp; Imgs, title and lead-in left">
  <p:cSld name="TITLE_AND_BODY_2_1_2">
    <p:spTree>
      <p:nvGrpSpPr>
        <p:cNvPr id="1" name="Shape 7165"/>
        <p:cNvGrpSpPr/>
        <p:nvPr/>
      </p:nvGrpSpPr>
      <p:grpSpPr>
        <a:xfrm>
          <a:off x="0" y="0"/>
          <a:ext cx="0" cy="0"/>
          <a:chOff x="0" y="0"/>
          <a:chExt cx="0" cy="0"/>
        </a:xfrm>
      </p:grpSpPr>
      <p:sp>
        <p:nvSpPr>
          <p:cNvPr id="7166" name="Google Shape;7166;p85"/>
          <p:cNvSpPr/>
          <p:nvPr/>
        </p:nvSpPr>
        <p:spPr>
          <a:xfrm>
            <a:off x="5715000" y="0"/>
            <a:ext cx="1714500" cy="3429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85"/>
          <p:cNvSpPr/>
          <p:nvPr/>
        </p:nvSpPr>
        <p:spPr>
          <a:xfrm>
            <a:off x="5715000" y="342900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85"/>
          <p:cNvSpPr/>
          <p:nvPr/>
        </p:nvSpPr>
        <p:spPr>
          <a:xfrm>
            <a:off x="7429500" y="342900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85"/>
          <p:cNvSpPr txBox="1">
            <a:spLocks noGrp="1"/>
          </p:cNvSpPr>
          <p:nvPr>
            <p:ph type="title"/>
          </p:nvPr>
        </p:nvSpPr>
        <p:spPr>
          <a:xfrm>
            <a:off x="609452" y="1292040"/>
            <a:ext cx="43665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70" name="Google Shape;7170;p8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71" name="Google Shape;7171;p85"/>
          <p:cNvSpPr/>
          <p:nvPr/>
        </p:nvSpPr>
        <p:spPr>
          <a:xfrm>
            <a:off x="7429500" y="0"/>
            <a:ext cx="1714500" cy="1714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85"/>
          <p:cNvSpPr txBox="1">
            <a:spLocks noGrp="1"/>
          </p:cNvSpPr>
          <p:nvPr>
            <p:ph type="subTitle" idx="1"/>
          </p:nvPr>
        </p:nvSpPr>
        <p:spPr>
          <a:xfrm>
            <a:off x="609352" y="2743065"/>
            <a:ext cx="4366500" cy="1044600"/>
          </a:xfrm>
          <a:prstGeom prst="rect">
            <a:avLst/>
          </a:prstGeom>
        </p:spPr>
        <p:txBody>
          <a:bodyPr spcFirstLastPara="1" wrap="square" lIns="91425" tIns="91425" rIns="91425" bIns="91425" anchor="t" anchorCtr="0">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7173" name="Google Shape;7173;p85"/>
          <p:cNvPicPr preferRelativeResize="0"/>
          <p:nvPr/>
        </p:nvPicPr>
        <p:blipFill rotWithShape="1">
          <a:blip r:embed="rId2">
            <a:alphaModFix/>
          </a:blip>
          <a:srcRect b="33253"/>
          <a:stretch/>
        </p:blipFill>
        <p:spPr>
          <a:xfrm>
            <a:off x="7429488" y="1715001"/>
            <a:ext cx="1714500" cy="1714500"/>
          </a:xfrm>
          <a:prstGeom prst="rect">
            <a:avLst/>
          </a:prstGeom>
          <a:noFill/>
          <a:ln>
            <a:noFill/>
          </a:ln>
        </p:spPr>
      </p:pic>
      <p:pic>
        <p:nvPicPr>
          <p:cNvPr id="7174" name="Google Shape;7174;p85"/>
          <p:cNvPicPr preferRelativeResize="0"/>
          <p:nvPr/>
        </p:nvPicPr>
        <p:blipFill rotWithShape="1">
          <a:blip r:embed="rId3">
            <a:alphaModFix/>
          </a:blip>
          <a:srcRect t="49" b="59"/>
          <a:stretch/>
        </p:blipFill>
        <p:spPr>
          <a:xfrm>
            <a:off x="5714925" y="-350"/>
            <a:ext cx="1714650" cy="3429002"/>
          </a:xfrm>
          <a:prstGeom prst="rect">
            <a:avLst/>
          </a:prstGeom>
          <a:noFill/>
          <a:ln>
            <a:noFill/>
          </a:ln>
        </p:spPr>
      </p:pic>
      <p:pic>
        <p:nvPicPr>
          <p:cNvPr id="7175" name="Google Shape;7175;p85"/>
          <p:cNvPicPr preferRelativeResize="0"/>
          <p:nvPr/>
        </p:nvPicPr>
        <p:blipFill rotWithShape="1">
          <a:blip r:embed="rId4">
            <a:alphaModFix/>
          </a:blip>
          <a:srcRect l="9561" r="15683"/>
          <a:stretch/>
        </p:blipFill>
        <p:spPr>
          <a:xfrm>
            <a:off x="5715000" y="3429000"/>
            <a:ext cx="1714500" cy="1714500"/>
          </a:xfrm>
          <a:prstGeom prst="ellipse">
            <a:avLst/>
          </a:prstGeom>
          <a:noFill/>
          <a:ln>
            <a:noFill/>
          </a:ln>
        </p:spPr>
      </p:pic>
      <p:grpSp>
        <p:nvGrpSpPr>
          <p:cNvPr id="7176" name="Google Shape;7176;p85"/>
          <p:cNvGrpSpPr/>
          <p:nvPr/>
        </p:nvGrpSpPr>
        <p:grpSpPr>
          <a:xfrm>
            <a:off x="8041173" y="4778596"/>
            <a:ext cx="598277" cy="170409"/>
            <a:chOff x="238125" y="1822850"/>
            <a:chExt cx="7080200" cy="2016675"/>
          </a:xfrm>
        </p:grpSpPr>
        <p:sp>
          <p:nvSpPr>
            <p:cNvPr id="7177" name="Google Shape;7177;p8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8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8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8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8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8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8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4" name="Google Shape;7184;p85"/>
          <p:cNvGrpSpPr/>
          <p:nvPr/>
        </p:nvGrpSpPr>
        <p:grpSpPr>
          <a:xfrm>
            <a:off x="7429557" y="273"/>
            <a:ext cx="1714747" cy="1713968"/>
            <a:chOff x="1189450" y="238125"/>
            <a:chExt cx="5177375" cy="5175025"/>
          </a:xfrm>
        </p:grpSpPr>
        <p:sp>
          <p:nvSpPr>
            <p:cNvPr id="7185" name="Google Shape;7185;p85"/>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85"/>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85"/>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85"/>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85"/>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85"/>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85"/>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85"/>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85"/>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85"/>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85"/>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85"/>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85"/>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85"/>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85"/>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85"/>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85"/>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85"/>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85"/>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85"/>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85"/>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85"/>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85"/>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85"/>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85"/>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85"/>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85"/>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85"/>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85"/>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85"/>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85"/>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85"/>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85"/>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85"/>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85"/>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85"/>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85"/>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85"/>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85"/>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85"/>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85"/>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85"/>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85"/>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85"/>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85"/>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85"/>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85"/>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85"/>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85"/>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85"/>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85"/>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85"/>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85"/>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85"/>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85"/>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85"/>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85"/>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85"/>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85"/>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85"/>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85"/>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85"/>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85"/>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85"/>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85"/>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85"/>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85"/>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85"/>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85"/>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85"/>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85"/>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85"/>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85"/>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85"/>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85"/>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85"/>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85"/>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85"/>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85"/>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85"/>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85"/>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85"/>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85"/>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85"/>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85"/>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85"/>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85"/>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85"/>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85"/>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85"/>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85"/>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85"/>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85"/>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85"/>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85"/>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85"/>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85"/>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85"/>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85"/>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85"/>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85"/>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85"/>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85"/>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85"/>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85"/>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85"/>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85"/>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85"/>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85"/>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85"/>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85"/>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85"/>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85"/>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85"/>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85"/>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85"/>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85"/>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85"/>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85"/>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85"/>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85"/>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85"/>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85"/>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85"/>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85"/>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85"/>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85"/>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85"/>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85"/>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85"/>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85"/>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85"/>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85"/>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85"/>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85"/>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85"/>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85"/>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85"/>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85"/>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85"/>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85"/>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85"/>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85"/>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85"/>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85"/>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85"/>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85"/>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85"/>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85"/>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85"/>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85"/>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85"/>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85"/>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85"/>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85"/>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85"/>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85"/>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85"/>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85"/>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85"/>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85"/>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85"/>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85"/>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85"/>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85"/>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85"/>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85"/>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85"/>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85"/>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85"/>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85"/>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85"/>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85"/>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85"/>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85"/>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85"/>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85"/>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85"/>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85"/>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85"/>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85"/>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85"/>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85"/>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85"/>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85"/>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85"/>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85"/>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85"/>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85"/>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85"/>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85"/>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85"/>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85"/>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85"/>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85"/>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85"/>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85"/>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85"/>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85"/>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85"/>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85"/>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85"/>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85"/>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85"/>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85"/>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85"/>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85"/>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85"/>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85"/>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85"/>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85"/>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85"/>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85"/>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85"/>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85"/>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85"/>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85"/>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85"/>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85"/>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85"/>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85"/>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85"/>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85"/>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85"/>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85"/>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85"/>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85"/>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85"/>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85"/>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85"/>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85"/>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85"/>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85"/>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85"/>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85"/>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85"/>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85"/>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85"/>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85"/>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85"/>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85"/>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85"/>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85"/>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85"/>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85"/>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85"/>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85"/>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85"/>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85"/>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85"/>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85"/>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85"/>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85"/>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85"/>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85"/>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85"/>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85"/>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85"/>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85"/>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85"/>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85"/>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85"/>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85"/>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85"/>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85"/>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85"/>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85"/>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85"/>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85"/>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85"/>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85"/>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85"/>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85"/>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85"/>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85"/>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85"/>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85"/>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85"/>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85"/>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85"/>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85"/>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85"/>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85"/>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85"/>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85"/>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85"/>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85"/>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85"/>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85"/>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85"/>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85"/>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85"/>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85"/>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85"/>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85"/>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85"/>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85"/>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85"/>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85"/>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85"/>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85"/>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85"/>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85"/>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85"/>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85"/>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85"/>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85"/>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85"/>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85"/>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85"/>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85"/>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85"/>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85"/>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85"/>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85"/>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85"/>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85"/>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85"/>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85"/>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85"/>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85"/>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85"/>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85"/>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85"/>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85"/>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85"/>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85"/>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85"/>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85"/>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85"/>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85"/>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85"/>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85"/>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85"/>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85"/>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85"/>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85"/>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85"/>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85"/>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85"/>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85"/>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85"/>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85"/>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85"/>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85"/>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85"/>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85"/>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85"/>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85"/>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85"/>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85"/>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85"/>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85"/>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85"/>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85"/>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85"/>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85"/>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85"/>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85"/>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85"/>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85"/>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85"/>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85"/>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85"/>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85"/>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85"/>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85"/>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85"/>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85"/>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85"/>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85"/>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85"/>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85"/>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85"/>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85"/>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85"/>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85"/>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85"/>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85"/>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85"/>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85"/>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85"/>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85"/>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85"/>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85"/>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85"/>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85"/>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85"/>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85"/>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85"/>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85"/>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85"/>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85"/>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85"/>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85"/>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85"/>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85"/>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85"/>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85"/>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85"/>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85"/>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85"/>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85"/>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85"/>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85"/>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85"/>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85"/>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85"/>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85"/>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85"/>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85"/>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85"/>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85"/>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85"/>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85"/>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85"/>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85"/>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85"/>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85"/>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85"/>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85"/>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85"/>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85"/>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85"/>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85"/>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85"/>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85"/>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85"/>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85"/>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85"/>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85"/>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85"/>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85"/>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85"/>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85"/>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85"/>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85"/>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85"/>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85"/>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85"/>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85"/>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85"/>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85"/>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85"/>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85"/>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85"/>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85"/>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85"/>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85"/>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85"/>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85"/>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85"/>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85"/>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85"/>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85"/>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85"/>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85"/>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85"/>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85"/>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85"/>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85"/>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85"/>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85"/>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85"/>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85"/>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85"/>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85"/>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85"/>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85"/>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85"/>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85"/>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85"/>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85"/>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85"/>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85"/>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85"/>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85"/>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85"/>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85"/>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85"/>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85"/>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85"/>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85"/>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85"/>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85"/>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85"/>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85"/>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85"/>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85"/>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85"/>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85"/>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85"/>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85"/>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85"/>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85"/>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85"/>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85"/>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85"/>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85"/>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85"/>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85"/>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85"/>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85"/>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85"/>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85"/>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85"/>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85"/>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85"/>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85"/>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85"/>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85"/>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85"/>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85"/>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85"/>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85"/>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85"/>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85"/>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85"/>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85"/>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85"/>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85"/>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85"/>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85"/>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85"/>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85"/>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85"/>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85"/>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85"/>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85"/>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85"/>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85"/>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85"/>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85"/>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85"/>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85"/>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85"/>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85"/>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85"/>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85"/>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85"/>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85"/>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85"/>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85"/>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85"/>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85"/>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85"/>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85"/>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85"/>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85"/>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85"/>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85"/>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85"/>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85"/>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85"/>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85"/>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85"/>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85"/>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85"/>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85"/>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85"/>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85"/>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85"/>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85"/>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85"/>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85"/>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85"/>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85"/>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85"/>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53" name="Google Shape;7753;p85"/>
          <p:cNvSpPr txBox="1"/>
          <p:nvPr/>
        </p:nvSpPr>
        <p:spPr>
          <a:xfrm>
            <a:off x="6094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split">
  <p:cSld name="TITLE_AND_BODY_1">
    <p:bg>
      <p:bgPr>
        <a:solidFill>
          <a:schemeClr val="dk1"/>
        </a:solidFill>
        <a:effectLst/>
      </p:bgPr>
    </p:bg>
    <p:spTree>
      <p:nvGrpSpPr>
        <p:cNvPr id="1" name="Shape 7754"/>
        <p:cNvGrpSpPr/>
        <p:nvPr/>
      </p:nvGrpSpPr>
      <p:grpSpPr>
        <a:xfrm>
          <a:off x="0" y="0"/>
          <a:ext cx="0" cy="0"/>
          <a:chOff x="0" y="0"/>
          <a:chExt cx="0" cy="0"/>
        </a:xfrm>
      </p:grpSpPr>
      <p:pic>
        <p:nvPicPr>
          <p:cNvPr id="7755" name="Google Shape;7755;p86"/>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7756" name="Google Shape;7756;p86"/>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86"/>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58" name="Google Shape;7758;p86"/>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7759" name="Google Shape;7759;p86"/>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760" name="Google Shape;7760;p86"/>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86"/>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762" name="Google Shape;7762;p8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split w/chevrons">
  <p:cSld name="TITLE_AND_BODY_1_1">
    <p:bg>
      <p:bgPr>
        <a:solidFill>
          <a:schemeClr val="dk1"/>
        </a:solidFill>
        <a:effectLst/>
      </p:bgPr>
    </p:bg>
    <p:spTree>
      <p:nvGrpSpPr>
        <p:cNvPr id="1" name="Shape 7763"/>
        <p:cNvGrpSpPr/>
        <p:nvPr/>
      </p:nvGrpSpPr>
      <p:grpSpPr>
        <a:xfrm>
          <a:off x="0" y="0"/>
          <a:ext cx="0" cy="0"/>
          <a:chOff x="0" y="0"/>
          <a:chExt cx="0" cy="0"/>
        </a:xfrm>
      </p:grpSpPr>
      <p:grpSp>
        <p:nvGrpSpPr>
          <p:cNvPr id="7764" name="Google Shape;7764;p87"/>
          <p:cNvGrpSpPr/>
          <p:nvPr/>
        </p:nvGrpSpPr>
        <p:grpSpPr>
          <a:xfrm>
            <a:off x="2726703" y="6"/>
            <a:ext cx="3697033" cy="5143642"/>
            <a:chOff x="1926275" y="238125"/>
            <a:chExt cx="3765950" cy="5239525"/>
          </a:xfrm>
        </p:grpSpPr>
        <p:sp>
          <p:nvSpPr>
            <p:cNvPr id="7765" name="Google Shape;7765;p87"/>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87"/>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87"/>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87"/>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87"/>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87"/>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87"/>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87"/>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87"/>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87"/>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87"/>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87"/>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87"/>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87"/>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87"/>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87"/>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87"/>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87"/>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87"/>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87"/>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87"/>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87"/>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87"/>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87"/>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87"/>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87"/>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87"/>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87"/>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87"/>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87"/>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87"/>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87"/>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87"/>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87"/>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87"/>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87"/>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87"/>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87"/>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87"/>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87"/>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87"/>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87"/>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87"/>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87"/>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87"/>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87"/>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87"/>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87"/>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87"/>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87"/>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87"/>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87"/>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87"/>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87"/>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87"/>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87"/>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87"/>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87"/>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87"/>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87"/>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5" name="Google Shape;7825;p87"/>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6" name="Google Shape;7826;p87"/>
          <p:cNvGrpSpPr/>
          <p:nvPr/>
        </p:nvGrpSpPr>
        <p:grpSpPr>
          <a:xfrm>
            <a:off x="2686261" y="2"/>
            <a:ext cx="2103910" cy="5143716"/>
            <a:chOff x="2726150" y="238125"/>
            <a:chExt cx="2142475" cy="5238000"/>
          </a:xfrm>
        </p:grpSpPr>
        <p:sp>
          <p:nvSpPr>
            <p:cNvPr id="7827" name="Google Shape;7827;p87"/>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87"/>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87"/>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30" name="Google Shape;7830;p87"/>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31" name="Google Shape;7831;p87"/>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7832" name="Google Shape;7832;p87"/>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833" name="Google Shape;7833;p87"/>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87"/>
          <p:cNvSpPr txBox="1">
            <a:spLocks noGrp="1"/>
          </p:cNvSpPr>
          <p:nvPr>
            <p:ph type="subTitle" idx="2"/>
          </p:nvPr>
        </p:nvSpPr>
        <p:spPr>
          <a:xfrm>
            <a:off x="581025" y="209023"/>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7835" name="Google Shape;7835;p8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7836" name="Google Shape;7836;p87"/>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_AND_BODY_1_1_1">
    <p:bg>
      <p:bgPr>
        <a:solidFill>
          <a:schemeClr val="dk1"/>
        </a:solidFill>
        <a:effectLst/>
      </p:bgPr>
    </p:bg>
    <p:spTree>
      <p:nvGrpSpPr>
        <p:cNvPr id="1" name="Shape 7837"/>
        <p:cNvGrpSpPr/>
        <p:nvPr/>
      </p:nvGrpSpPr>
      <p:grpSpPr>
        <a:xfrm>
          <a:off x="0" y="0"/>
          <a:ext cx="0" cy="0"/>
          <a:chOff x="0" y="0"/>
          <a:chExt cx="0" cy="0"/>
        </a:xfrm>
      </p:grpSpPr>
      <p:sp>
        <p:nvSpPr>
          <p:cNvPr id="7838" name="Google Shape;7838;p88"/>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9" name="Google Shape;7839;p88"/>
          <p:cNvGrpSpPr/>
          <p:nvPr/>
        </p:nvGrpSpPr>
        <p:grpSpPr>
          <a:xfrm>
            <a:off x="2686261" y="2"/>
            <a:ext cx="2103910" cy="5143716"/>
            <a:chOff x="2726150" y="238125"/>
            <a:chExt cx="2142475" cy="5238000"/>
          </a:xfrm>
        </p:grpSpPr>
        <p:sp>
          <p:nvSpPr>
            <p:cNvPr id="7840" name="Google Shape;7840;p88"/>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88"/>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88"/>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3" name="Google Shape;7843;p88"/>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44" name="Google Shape;7844;p88"/>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7845" name="Google Shape;7845;p88"/>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846" name="Google Shape;7846;p88"/>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88"/>
          <p:cNvSpPr txBox="1">
            <a:spLocks noGrp="1"/>
          </p:cNvSpPr>
          <p:nvPr>
            <p:ph type="subTitle" idx="2"/>
          </p:nvPr>
        </p:nvSpPr>
        <p:spPr>
          <a:xfrm>
            <a:off x="581025" y="193025"/>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848" name="Google Shape;7848;p88"/>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49" name="Google Shape;7849;p88"/>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50"/>
        <p:cNvGrpSpPr/>
        <p:nvPr/>
      </p:nvGrpSpPr>
      <p:grpSpPr>
        <a:xfrm>
          <a:off x="0" y="0"/>
          <a:ext cx="0" cy="0"/>
          <a:chOff x="0" y="0"/>
          <a:chExt cx="0" cy="0"/>
        </a:xfrm>
      </p:grpSpPr>
      <p:sp>
        <p:nvSpPr>
          <p:cNvPr id="7851" name="Google Shape;7851;p89"/>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52" name="Google Shape;7852;p8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7853" name="Google Shape;7853;p8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7854" name="Google Shape;7854;p89"/>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7855" name="Google Shape;7855;p89"/>
          <p:cNvGrpSpPr/>
          <p:nvPr/>
        </p:nvGrpSpPr>
        <p:grpSpPr>
          <a:xfrm>
            <a:off x="8041173" y="4778596"/>
            <a:ext cx="598277" cy="170409"/>
            <a:chOff x="238125" y="1822850"/>
            <a:chExt cx="7080200" cy="2016675"/>
          </a:xfrm>
        </p:grpSpPr>
        <p:sp>
          <p:nvSpPr>
            <p:cNvPr id="7856" name="Google Shape;7856;p8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8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8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8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8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8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8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3" name="Google Shape;7863;p8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w/Light BG)">
  <p:cSld name="TITLE_AND_TWO_COLUMNS_1">
    <p:bg>
      <p:bgPr>
        <a:solidFill>
          <a:srgbClr val="E2F0F9">
            <a:alpha val="58099"/>
          </a:srgbClr>
        </a:solidFill>
        <a:effectLst/>
      </p:bgPr>
    </p:bg>
    <p:spTree>
      <p:nvGrpSpPr>
        <p:cNvPr id="1" name="Shape 7864"/>
        <p:cNvGrpSpPr/>
        <p:nvPr/>
      </p:nvGrpSpPr>
      <p:grpSpPr>
        <a:xfrm>
          <a:off x="0" y="0"/>
          <a:ext cx="0" cy="0"/>
          <a:chOff x="0" y="0"/>
          <a:chExt cx="0" cy="0"/>
        </a:xfrm>
      </p:grpSpPr>
      <p:sp>
        <p:nvSpPr>
          <p:cNvPr id="7865" name="Google Shape;7865;p90"/>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6" name="Google Shape;7866;p90"/>
          <p:cNvGrpSpPr/>
          <p:nvPr/>
        </p:nvGrpSpPr>
        <p:grpSpPr>
          <a:xfrm>
            <a:off x="6808166" y="782936"/>
            <a:ext cx="1845454" cy="1820064"/>
            <a:chOff x="5927502" y="551679"/>
            <a:chExt cx="2377550" cy="2344839"/>
          </a:xfrm>
        </p:grpSpPr>
        <p:grpSp>
          <p:nvGrpSpPr>
            <p:cNvPr id="7867" name="Google Shape;7867;p90"/>
            <p:cNvGrpSpPr/>
            <p:nvPr/>
          </p:nvGrpSpPr>
          <p:grpSpPr>
            <a:xfrm>
              <a:off x="5927502" y="551679"/>
              <a:ext cx="2377550" cy="653782"/>
              <a:chOff x="2159414" y="3486447"/>
              <a:chExt cx="2606105" cy="720500"/>
            </a:xfrm>
          </p:grpSpPr>
          <p:grpSp>
            <p:nvGrpSpPr>
              <p:cNvPr id="7868" name="Google Shape;7868;p90"/>
              <p:cNvGrpSpPr/>
              <p:nvPr/>
            </p:nvGrpSpPr>
            <p:grpSpPr>
              <a:xfrm>
                <a:off x="2159414" y="3486447"/>
                <a:ext cx="2606105" cy="49200"/>
                <a:chOff x="2159414" y="3486447"/>
                <a:chExt cx="2606105" cy="49200"/>
              </a:xfrm>
            </p:grpSpPr>
            <p:sp>
              <p:nvSpPr>
                <p:cNvPr id="7869" name="Google Shape;7869;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5" name="Google Shape;7885;p90"/>
              <p:cNvGrpSpPr/>
              <p:nvPr/>
            </p:nvGrpSpPr>
            <p:grpSpPr>
              <a:xfrm>
                <a:off x="2159414" y="3652838"/>
                <a:ext cx="2606105" cy="49200"/>
                <a:chOff x="2159414" y="3486447"/>
                <a:chExt cx="2606105" cy="49200"/>
              </a:xfrm>
            </p:grpSpPr>
            <p:sp>
              <p:nvSpPr>
                <p:cNvPr id="7886" name="Google Shape;7886;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2" name="Google Shape;7902;p90"/>
              <p:cNvGrpSpPr/>
              <p:nvPr/>
            </p:nvGrpSpPr>
            <p:grpSpPr>
              <a:xfrm>
                <a:off x="2159414" y="3819188"/>
                <a:ext cx="2606105" cy="49200"/>
                <a:chOff x="2159414" y="3486447"/>
                <a:chExt cx="2606105" cy="49200"/>
              </a:xfrm>
            </p:grpSpPr>
            <p:sp>
              <p:nvSpPr>
                <p:cNvPr id="7903" name="Google Shape;7903;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9" name="Google Shape;7919;p90"/>
              <p:cNvGrpSpPr/>
              <p:nvPr/>
            </p:nvGrpSpPr>
            <p:grpSpPr>
              <a:xfrm>
                <a:off x="2159414" y="3983540"/>
                <a:ext cx="2606105" cy="49200"/>
                <a:chOff x="2159414" y="3486447"/>
                <a:chExt cx="2606105" cy="49200"/>
              </a:xfrm>
            </p:grpSpPr>
            <p:sp>
              <p:nvSpPr>
                <p:cNvPr id="7920" name="Google Shape;7920;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6" name="Google Shape;7936;p90"/>
              <p:cNvGrpSpPr/>
              <p:nvPr/>
            </p:nvGrpSpPr>
            <p:grpSpPr>
              <a:xfrm>
                <a:off x="2159414" y="4157747"/>
                <a:ext cx="2606105" cy="49200"/>
                <a:chOff x="2159414" y="3486447"/>
                <a:chExt cx="2606105" cy="49200"/>
              </a:xfrm>
            </p:grpSpPr>
            <p:sp>
              <p:nvSpPr>
                <p:cNvPr id="7937" name="Google Shape;7937;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53" name="Google Shape;7953;p90"/>
            <p:cNvGrpSpPr/>
            <p:nvPr/>
          </p:nvGrpSpPr>
          <p:grpSpPr>
            <a:xfrm>
              <a:off x="5927502" y="1318162"/>
              <a:ext cx="2377550" cy="653782"/>
              <a:chOff x="2159414" y="3486447"/>
              <a:chExt cx="2606105" cy="720500"/>
            </a:xfrm>
          </p:grpSpPr>
          <p:grpSp>
            <p:nvGrpSpPr>
              <p:cNvPr id="7954" name="Google Shape;7954;p90"/>
              <p:cNvGrpSpPr/>
              <p:nvPr/>
            </p:nvGrpSpPr>
            <p:grpSpPr>
              <a:xfrm>
                <a:off x="2159414" y="3486447"/>
                <a:ext cx="2606105" cy="49200"/>
                <a:chOff x="2159414" y="3486447"/>
                <a:chExt cx="2606105" cy="49200"/>
              </a:xfrm>
            </p:grpSpPr>
            <p:sp>
              <p:nvSpPr>
                <p:cNvPr id="7955" name="Google Shape;7955;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1" name="Google Shape;7971;p90"/>
              <p:cNvGrpSpPr/>
              <p:nvPr/>
            </p:nvGrpSpPr>
            <p:grpSpPr>
              <a:xfrm>
                <a:off x="2159414" y="3652838"/>
                <a:ext cx="2606105" cy="49200"/>
                <a:chOff x="2159414" y="3486447"/>
                <a:chExt cx="2606105" cy="49200"/>
              </a:xfrm>
            </p:grpSpPr>
            <p:sp>
              <p:nvSpPr>
                <p:cNvPr id="7972" name="Google Shape;7972;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8" name="Google Shape;7988;p90"/>
              <p:cNvGrpSpPr/>
              <p:nvPr/>
            </p:nvGrpSpPr>
            <p:grpSpPr>
              <a:xfrm>
                <a:off x="2159414" y="3819188"/>
                <a:ext cx="2606105" cy="49200"/>
                <a:chOff x="2159414" y="3486447"/>
                <a:chExt cx="2606105" cy="49200"/>
              </a:xfrm>
            </p:grpSpPr>
            <p:sp>
              <p:nvSpPr>
                <p:cNvPr id="7989" name="Google Shape;7989;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5" name="Google Shape;8005;p90"/>
              <p:cNvGrpSpPr/>
              <p:nvPr/>
            </p:nvGrpSpPr>
            <p:grpSpPr>
              <a:xfrm>
                <a:off x="2159414" y="3983540"/>
                <a:ext cx="2606105" cy="49200"/>
                <a:chOff x="2159414" y="3486447"/>
                <a:chExt cx="2606105" cy="49200"/>
              </a:xfrm>
            </p:grpSpPr>
            <p:sp>
              <p:nvSpPr>
                <p:cNvPr id="8006" name="Google Shape;8006;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2" name="Google Shape;8022;p90"/>
              <p:cNvGrpSpPr/>
              <p:nvPr/>
            </p:nvGrpSpPr>
            <p:grpSpPr>
              <a:xfrm>
                <a:off x="2159414" y="4157747"/>
                <a:ext cx="2606105" cy="49200"/>
                <a:chOff x="2159414" y="3486447"/>
                <a:chExt cx="2606105" cy="49200"/>
              </a:xfrm>
            </p:grpSpPr>
            <p:sp>
              <p:nvSpPr>
                <p:cNvPr id="8023" name="Google Shape;8023;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39" name="Google Shape;8039;p90"/>
            <p:cNvGrpSpPr/>
            <p:nvPr/>
          </p:nvGrpSpPr>
          <p:grpSpPr>
            <a:xfrm>
              <a:off x="5927502" y="2084662"/>
              <a:ext cx="2377550" cy="44644"/>
              <a:chOff x="2159414" y="3486447"/>
              <a:chExt cx="2606105" cy="49200"/>
            </a:xfrm>
          </p:grpSpPr>
          <p:sp>
            <p:nvSpPr>
              <p:cNvPr id="8040" name="Google Shape;8040;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6" name="Google Shape;8056;p90"/>
            <p:cNvGrpSpPr/>
            <p:nvPr/>
          </p:nvGrpSpPr>
          <p:grpSpPr>
            <a:xfrm>
              <a:off x="5927502" y="2235645"/>
              <a:ext cx="2377550" cy="44644"/>
              <a:chOff x="2159414" y="3486447"/>
              <a:chExt cx="2606105" cy="49200"/>
            </a:xfrm>
          </p:grpSpPr>
          <p:sp>
            <p:nvSpPr>
              <p:cNvPr id="8057" name="Google Shape;8057;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3" name="Google Shape;8073;p90"/>
            <p:cNvGrpSpPr/>
            <p:nvPr/>
          </p:nvGrpSpPr>
          <p:grpSpPr>
            <a:xfrm>
              <a:off x="5927502" y="2386591"/>
              <a:ext cx="2377550" cy="44644"/>
              <a:chOff x="2159414" y="3486447"/>
              <a:chExt cx="2606105" cy="49200"/>
            </a:xfrm>
          </p:grpSpPr>
          <p:sp>
            <p:nvSpPr>
              <p:cNvPr id="8074" name="Google Shape;8074;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90" name="Google Shape;8090;p90"/>
            <p:cNvGrpSpPr/>
            <p:nvPr/>
          </p:nvGrpSpPr>
          <p:grpSpPr>
            <a:xfrm>
              <a:off x="5927502" y="2535724"/>
              <a:ext cx="2377550" cy="44644"/>
              <a:chOff x="2159414" y="3486447"/>
              <a:chExt cx="2606105" cy="49200"/>
            </a:xfrm>
          </p:grpSpPr>
          <p:sp>
            <p:nvSpPr>
              <p:cNvPr id="8091" name="Google Shape;8091;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7" name="Google Shape;8107;p90"/>
            <p:cNvGrpSpPr/>
            <p:nvPr/>
          </p:nvGrpSpPr>
          <p:grpSpPr>
            <a:xfrm>
              <a:off x="5927502" y="2693800"/>
              <a:ext cx="2377550" cy="44644"/>
              <a:chOff x="2159414" y="3486447"/>
              <a:chExt cx="2606105" cy="49200"/>
            </a:xfrm>
          </p:grpSpPr>
          <p:sp>
            <p:nvSpPr>
              <p:cNvPr id="8108" name="Google Shape;8108;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4" name="Google Shape;8124;p90"/>
            <p:cNvGrpSpPr/>
            <p:nvPr/>
          </p:nvGrpSpPr>
          <p:grpSpPr>
            <a:xfrm>
              <a:off x="5927502" y="2851875"/>
              <a:ext cx="2377550" cy="44644"/>
              <a:chOff x="2159414" y="3486447"/>
              <a:chExt cx="2606105" cy="49200"/>
            </a:xfrm>
          </p:grpSpPr>
          <p:sp>
            <p:nvSpPr>
              <p:cNvPr id="8125" name="Google Shape;8125;p9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9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9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9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9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9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9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9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9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9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9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9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9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9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9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9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41" name="Google Shape;8141;p90"/>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42" name="Google Shape;8142;p9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8143" name="Google Shape;8143;p9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8144" name="Google Shape;8144;p90"/>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8145" name="Google Shape;8145;p90"/>
          <p:cNvGrpSpPr/>
          <p:nvPr/>
        </p:nvGrpSpPr>
        <p:grpSpPr>
          <a:xfrm>
            <a:off x="8041173" y="4778596"/>
            <a:ext cx="598277" cy="170409"/>
            <a:chOff x="238125" y="1822850"/>
            <a:chExt cx="7080200" cy="2016675"/>
          </a:xfrm>
        </p:grpSpPr>
        <p:sp>
          <p:nvSpPr>
            <p:cNvPr id="8146" name="Google Shape;8146;p9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9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9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9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9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9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9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3" name="Google Shape;8153;p9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54"/>
        <p:cNvGrpSpPr/>
        <p:nvPr/>
      </p:nvGrpSpPr>
      <p:grpSpPr>
        <a:xfrm>
          <a:off x="0" y="0"/>
          <a:ext cx="0" cy="0"/>
          <a:chOff x="0" y="0"/>
          <a:chExt cx="0" cy="0"/>
        </a:xfrm>
      </p:grpSpPr>
      <p:sp>
        <p:nvSpPr>
          <p:cNvPr id="8155" name="Google Shape;8155;p91"/>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56" name="Google Shape;8156;p9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8157" name="Google Shape;8157;p91"/>
          <p:cNvGrpSpPr/>
          <p:nvPr/>
        </p:nvGrpSpPr>
        <p:grpSpPr>
          <a:xfrm>
            <a:off x="8041173" y="4778596"/>
            <a:ext cx="598277" cy="170409"/>
            <a:chOff x="238125" y="1822850"/>
            <a:chExt cx="7080200" cy="2016675"/>
          </a:xfrm>
        </p:grpSpPr>
        <p:sp>
          <p:nvSpPr>
            <p:cNvPr id="8158" name="Google Shape;8158;p9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9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9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9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9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9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9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65" name="Google Shape;8165;p9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w/sidebar">
  <p:cSld name="TITLE_ONLY_1">
    <p:spTree>
      <p:nvGrpSpPr>
        <p:cNvPr id="1" name="Shape 8166"/>
        <p:cNvGrpSpPr/>
        <p:nvPr/>
      </p:nvGrpSpPr>
      <p:grpSpPr>
        <a:xfrm>
          <a:off x="0" y="0"/>
          <a:ext cx="0" cy="0"/>
          <a:chOff x="0" y="0"/>
          <a:chExt cx="0" cy="0"/>
        </a:xfrm>
      </p:grpSpPr>
      <p:sp>
        <p:nvSpPr>
          <p:cNvPr id="8167" name="Google Shape;8167;p92"/>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92"/>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69" name="Google Shape;8169;p92"/>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170" name="Google Shape;8170;p9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71"/>
        <p:cNvGrpSpPr/>
        <p:nvPr/>
      </p:nvGrpSpPr>
      <p:grpSpPr>
        <a:xfrm>
          <a:off x="0" y="0"/>
          <a:ext cx="0" cy="0"/>
          <a:chOff x="0" y="0"/>
          <a:chExt cx="0" cy="0"/>
        </a:xfrm>
      </p:grpSpPr>
      <p:sp>
        <p:nvSpPr>
          <p:cNvPr id="8172" name="Google Shape;8172;p93"/>
          <p:cNvSpPr txBox="1">
            <a:spLocks noGrp="1"/>
          </p:cNvSpPr>
          <p:nvPr>
            <p:ph type="title"/>
          </p:nvPr>
        </p:nvSpPr>
        <p:spPr>
          <a:xfrm>
            <a:off x="311700" y="245972"/>
            <a:ext cx="2808000" cy="9042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173" name="Google Shape;8173;p9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174" name="Google Shape;8174;p93"/>
          <p:cNvSpPr txBox="1">
            <a:spLocks noGrp="1"/>
          </p:cNvSpPr>
          <p:nvPr>
            <p:ph type="body" idx="1"/>
          </p:nvPr>
        </p:nvSpPr>
        <p:spPr>
          <a:xfrm>
            <a:off x="311700" y="1311825"/>
            <a:ext cx="3999900" cy="3265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grpSp>
        <p:nvGrpSpPr>
          <p:cNvPr id="8175" name="Google Shape;8175;p93"/>
          <p:cNvGrpSpPr/>
          <p:nvPr/>
        </p:nvGrpSpPr>
        <p:grpSpPr>
          <a:xfrm>
            <a:off x="8041173" y="4778596"/>
            <a:ext cx="598277" cy="170409"/>
            <a:chOff x="238125" y="1822850"/>
            <a:chExt cx="7080200" cy="2016675"/>
          </a:xfrm>
        </p:grpSpPr>
        <p:sp>
          <p:nvSpPr>
            <p:cNvPr id="8176" name="Google Shape;8176;p9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9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9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9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9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9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9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83" name="Google Shape;8183;p9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84"/>
        <p:cNvGrpSpPr/>
        <p:nvPr/>
      </p:nvGrpSpPr>
      <p:grpSpPr>
        <a:xfrm>
          <a:off x="0" y="0"/>
          <a:ext cx="0" cy="0"/>
          <a:chOff x="0" y="0"/>
          <a:chExt cx="0" cy="0"/>
        </a:xfrm>
      </p:grpSpPr>
      <p:sp>
        <p:nvSpPr>
          <p:cNvPr id="8185" name="Google Shape;8185;p9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186" name="Google Shape;8186;p9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87"/>
        <p:cNvGrpSpPr/>
        <p:nvPr/>
      </p:nvGrpSpPr>
      <p:grpSpPr>
        <a:xfrm>
          <a:off x="0" y="0"/>
          <a:ext cx="0" cy="0"/>
          <a:chOff x="0" y="0"/>
          <a:chExt cx="0" cy="0"/>
        </a:xfrm>
      </p:grpSpPr>
      <p:sp>
        <p:nvSpPr>
          <p:cNvPr id="8188" name="Google Shape;8188;p95"/>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9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8190" name="Google Shape;8190;p9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8191" name="Google Shape;8191;p9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30200" rtl="0">
              <a:spcBef>
                <a:spcPts val="0"/>
              </a:spcBef>
              <a:spcAft>
                <a:spcPts val="0"/>
              </a:spcAft>
              <a:buSzPts val="16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04800" rtl="0">
              <a:spcBef>
                <a:spcPts val="0"/>
              </a:spcBef>
              <a:spcAft>
                <a:spcPts val="0"/>
              </a:spcAft>
              <a:buClr>
                <a:schemeClr val="lt2"/>
              </a:buClr>
              <a:buSzPts val="1200"/>
              <a:buChar char="■"/>
              <a:defRPr>
                <a:solidFill>
                  <a:schemeClr val="lt1"/>
                </a:solidFill>
              </a:defRPr>
            </a:lvl3pPr>
            <a:lvl4pPr marL="1828800" lvl="3" indent="-304800" rtl="0">
              <a:spcBef>
                <a:spcPts val="0"/>
              </a:spcBef>
              <a:spcAft>
                <a:spcPts val="0"/>
              </a:spcAft>
              <a:buClr>
                <a:schemeClr val="lt2"/>
              </a:buClr>
              <a:buSzPts val="1200"/>
              <a:buChar char="●"/>
              <a:defRPr>
                <a:solidFill>
                  <a:schemeClr val="lt1"/>
                </a:solidFill>
              </a:defRPr>
            </a:lvl4pPr>
            <a:lvl5pPr marL="2286000" lvl="4" indent="-292100" rtl="0">
              <a:spcBef>
                <a:spcPts val="0"/>
              </a:spcBef>
              <a:spcAft>
                <a:spcPts val="0"/>
              </a:spcAft>
              <a:buClr>
                <a:schemeClr val="lt2"/>
              </a:buClr>
              <a:buSzPts val="1000"/>
              <a:buChar char="○"/>
              <a:defRPr>
                <a:solidFill>
                  <a:schemeClr val="lt1"/>
                </a:solidFill>
              </a:defRPr>
            </a:lvl5pPr>
            <a:lvl6pPr marL="2743200" lvl="5" indent="-292100" rtl="0">
              <a:spcBef>
                <a:spcPts val="0"/>
              </a:spcBef>
              <a:spcAft>
                <a:spcPts val="0"/>
              </a:spcAft>
              <a:buClr>
                <a:schemeClr val="lt2"/>
              </a:buClr>
              <a:buSzPts val="1000"/>
              <a:buChar char="■"/>
              <a:defRPr>
                <a:solidFill>
                  <a:schemeClr val="lt1"/>
                </a:solidFill>
              </a:defRPr>
            </a:lvl6pPr>
            <a:lvl7pPr marL="3200400" lvl="6" indent="-292100" rtl="0">
              <a:spcBef>
                <a:spcPts val="0"/>
              </a:spcBef>
              <a:spcAft>
                <a:spcPts val="0"/>
              </a:spcAft>
              <a:buClr>
                <a:schemeClr val="lt2"/>
              </a:buClr>
              <a:buSzPts val="1000"/>
              <a:buChar char="●"/>
              <a:defRPr>
                <a:solidFill>
                  <a:schemeClr val="lt1"/>
                </a:solidFill>
              </a:defRPr>
            </a:lvl7pPr>
            <a:lvl8pPr marL="3657600" lvl="7" indent="-285750" rtl="0">
              <a:spcBef>
                <a:spcPts val="0"/>
              </a:spcBef>
              <a:spcAft>
                <a:spcPts val="0"/>
              </a:spcAft>
              <a:buClr>
                <a:schemeClr val="lt2"/>
              </a:buClr>
              <a:buSzPts val="900"/>
              <a:buChar char="○"/>
              <a:defRPr>
                <a:solidFill>
                  <a:schemeClr val="lt1"/>
                </a:solidFill>
              </a:defRPr>
            </a:lvl8pPr>
            <a:lvl9pPr marL="4114800" lvl="8" indent="-285750" rtl="0">
              <a:spcBef>
                <a:spcPts val="0"/>
              </a:spcBef>
              <a:spcAft>
                <a:spcPts val="0"/>
              </a:spcAft>
              <a:buClr>
                <a:schemeClr val="lt2"/>
              </a:buClr>
              <a:buSzPts val="900"/>
              <a:buChar char="■"/>
              <a:defRPr>
                <a:solidFill>
                  <a:schemeClr val="lt1"/>
                </a:solidFill>
              </a:defRPr>
            </a:lvl9pPr>
          </a:lstStyle>
          <a:p>
            <a:endParaRPr/>
          </a:p>
        </p:txBody>
      </p:sp>
      <p:sp>
        <p:nvSpPr>
          <p:cNvPr id="8192" name="Google Shape;8192;p9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193" name="Google Shape;8193;p9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194" name="Google Shape;8194;p95"/>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8195"/>
        <p:cNvGrpSpPr/>
        <p:nvPr/>
      </p:nvGrpSpPr>
      <p:grpSpPr>
        <a:xfrm>
          <a:off x="0" y="0"/>
          <a:ext cx="0" cy="0"/>
          <a:chOff x="0" y="0"/>
          <a:chExt cx="0" cy="0"/>
        </a:xfrm>
      </p:grpSpPr>
      <p:sp>
        <p:nvSpPr>
          <p:cNvPr id="8196" name="Google Shape;8196;p96"/>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197" name="Google Shape;8197;p96"/>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8198" name="Google Shape;8198;p9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199" name="Google Shape;8199;p96"/>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p:cSld name="BLANK_3">
    <p:spTree>
      <p:nvGrpSpPr>
        <p:cNvPr id="1" name="Shape 8200"/>
        <p:cNvGrpSpPr/>
        <p:nvPr/>
      </p:nvGrpSpPr>
      <p:grpSpPr>
        <a:xfrm>
          <a:off x="0" y="0"/>
          <a:ext cx="0" cy="0"/>
          <a:chOff x="0" y="0"/>
          <a:chExt cx="0" cy="0"/>
        </a:xfrm>
      </p:grpSpPr>
      <p:sp>
        <p:nvSpPr>
          <p:cNvPr id="8201" name="Google Shape;8201;p97"/>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losing slide">
  <p:cSld name="BLANK_2">
    <p:bg>
      <p:bgPr>
        <a:solidFill>
          <a:schemeClr val="dk1"/>
        </a:solidFill>
        <a:effectLst/>
      </p:bgPr>
    </p:bg>
    <p:spTree>
      <p:nvGrpSpPr>
        <p:cNvPr id="1" name="Shape 8202"/>
        <p:cNvGrpSpPr/>
        <p:nvPr/>
      </p:nvGrpSpPr>
      <p:grpSpPr>
        <a:xfrm>
          <a:off x="0" y="0"/>
          <a:ext cx="0" cy="0"/>
          <a:chOff x="0" y="0"/>
          <a:chExt cx="0" cy="0"/>
        </a:xfrm>
      </p:grpSpPr>
      <p:grpSp>
        <p:nvGrpSpPr>
          <p:cNvPr id="8203" name="Google Shape;8203;p98"/>
          <p:cNvGrpSpPr/>
          <p:nvPr/>
        </p:nvGrpSpPr>
        <p:grpSpPr>
          <a:xfrm>
            <a:off x="3689202" y="6"/>
            <a:ext cx="3697033" cy="5143642"/>
            <a:chOff x="1926275" y="238125"/>
            <a:chExt cx="3765950" cy="5239525"/>
          </a:xfrm>
        </p:grpSpPr>
        <p:sp>
          <p:nvSpPr>
            <p:cNvPr id="8204" name="Google Shape;8204;p98"/>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98"/>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98"/>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98"/>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98"/>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98"/>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98"/>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98"/>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98"/>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98"/>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98"/>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98"/>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98"/>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98"/>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98"/>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98"/>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98"/>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98"/>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98"/>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98"/>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98"/>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98"/>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98"/>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98"/>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98"/>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98"/>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98"/>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98"/>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98"/>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98"/>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98"/>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98"/>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98"/>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98"/>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98"/>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98"/>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98"/>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98"/>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98"/>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98"/>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98"/>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98"/>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98"/>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98"/>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98"/>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98"/>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98"/>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98"/>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98"/>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98"/>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98"/>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98"/>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98"/>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98"/>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98"/>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98"/>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98"/>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98"/>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98"/>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98"/>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64" name="Google Shape;8264;p98"/>
          <p:cNvSpPr/>
          <p:nvPr/>
        </p:nvSpPr>
        <p:spPr>
          <a:xfrm>
            <a:off x="0" y="0"/>
            <a:ext cx="5743500" cy="5143500"/>
          </a:xfrm>
          <a:prstGeom prst="homePlate">
            <a:avLst>
              <a:gd name="adj" fmla="val 39813"/>
            </a:avLst>
          </a:prstGeom>
          <a:solidFill>
            <a:srgbClr val="253746"/>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98"/>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rgbClr val="253746"/>
          </a:solidFill>
          <a:ln>
            <a:noFill/>
          </a:ln>
          <a:effectLst>
            <a:outerShdw blurRad="228600" dist="38100" dir="10800000" algn="bl" rotWithShape="0">
              <a:srgbClr val="000000">
                <a:alpha val="35000"/>
              </a:srgbClr>
            </a:outerShdw>
          </a:effectLst>
        </p:spPr>
        <p:txBody>
          <a:bodyPr/>
          <a:lstStyle/>
          <a:p>
            <a:endParaRPr lang="en-US"/>
          </a:p>
        </p:txBody>
      </p:sp>
      <p:sp>
        <p:nvSpPr>
          <p:cNvPr id="8266" name="Google Shape;8266;p98"/>
          <p:cNvSpPr txBox="1"/>
          <p:nvPr/>
        </p:nvSpPr>
        <p:spPr>
          <a:xfrm>
            <a:off x="340275" y="951650"/>
            <a:ext cx="3804900" cy="85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8267" name="Google Shape;8267;p98"/>
          <p:cNvSpPr txBox="1"/>
          <p:nvPr/>
        </p:nvSpPr>
        <p:spPr>
          <a:xfrm>
            <a:off x="7653845" y="4665341"/>
            <a:ext cx="12573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8268" name="Google Shape;8268;p98"/>
          <p:cNvSpPr txBox="1"/>
          <p:nvPr/>
        </p:nvSpPr>
        <p:spPr>
          <a:xfrm>
            <a:off x="340275"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269" name="Google Shape;8269;p98"/>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losing slide w/logo_white">
  <p:cSld name="BLANK_1">
    <p:bg>
      <p:bgPr>
        <a:solidFill>
          <a:schemeClr val="dk1"/>
        </a:solidFill>
        <a:effectLst/>
      </p:bgPr>
    </p:bg>
    <p:spTree>
      <p:nvGrpSpPr>
        <p:cNvPr id="1" name="Shape 8270"/>
        <p:cNvGrpSpPr/>
        <p:nvPr/>
      </p:nvGrpSpPr>
      <p:grpSpPr>
        <a:xfrm>
          <a:off x="0" y="0"/>
          <a:ext cx="0" cy="0"/>
          <a:chOff x="0" y="0"/>
          <a:chExt cx="0" cy="0"/>
        </a:xfrm>
      </p:grpSpPr>
      <p:grpSp>
        <p:nvGrpSpPr>
          <p:cNvPr id="8271" name="Google Shape;8271;p99"/>
          <p:cNvGrpSpPr/>
          <p:nvPr/>
        </p:nvGrpSpPr>
        <p:grpSpPr>
          <a:xfrm>
            <a:off x="3698727" y="6"/>
            <a:ext cx="3697033" cy="5143642"/>
            <a:chOff x="1926275" y="238125"/>
            <a:chExt cx="3765950" cy="5239525"/>
          </a:xfrm>
        </p:grpSpPr>
        <p:sp>
          <p:nvSpPr>
            <p:cNvPr id="8272" name="Google Shape;8272;p99"/>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99"/>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99"/>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99"/>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99"/>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99"/>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99"/>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99"/>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99"/>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99"/>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99"/>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99"/>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99"/>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99"/>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99"/>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99"/>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99"/>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99"/>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99"/>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99"/>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99"/>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99"/>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99"/>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99"/>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99"/>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99"/>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99"/>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99"/>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99"/>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99"/>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99"/>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99"/>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99"/>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99"/>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99"/>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99"/>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99"/>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99"/>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99"/>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99"/>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99"/>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99"/>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99"/>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99"/>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99"/>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99"/>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99"/>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99"/>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99"/>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99"/>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99"/>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99"/>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99"/>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99"/>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99"/>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99"/>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99"/>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99"/>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99"/>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99"/>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2" name="Google Shape;8332;p99"/>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99"/>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334" name="Google Shape;8334;p99"/>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5000"/>
              </a:srgbClr>
            </a:outerShdw>
          </a:effectLst>
        </p:spPr>
        <p:txBody>
          <a:bodyPr/>
          <a:lstStyle/>
          <a:p>
            <a:endParaRPr lang="en-US"/>
          </a:p>
        </p:txBody>
      </p:sp>
      <p:sp>
        <p:nvSpPr>
          <p:cNvPr id="8335" name="Google Shape;8335;p9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336" name="Google Shape;8336;p99"/>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losing slide w/logo_slate">
  <p:cSld name="BLANK_1_2">
    <p:spTree>
      <p:nvGrpSpPr>
        <p:cNvPr id="1" name="Shape 8337"/>
        <p:cNvGrpSpPr/>
        <p:nvPr/>
      </p:nvGrpSpPr>
      <p:grpSpPr>
        <a:xfrm>
          <a:off x="0" y="0"/>
          <a:ext cx="0" cy="0"/>
          <a:chOff x="0" y="0"/>
          <a:chExt cx="0" cy="0"/>
        </a:xfrm>
      </p:grpSpPr>
      <p:grpSp>
        <p:nvGrpSpPr>
          <p:cNvPr id="8338" name="Google Shape;8338;p100"/>
          <p:cNvGrpSpPr/>
          <p:nvPr/>
        </p:nvGrpSpPr>
        <p:grpSpPr>
          <a:xfrm>
            <a:off x="3698727" y="6"/>
            <a:ext cx="3697033" cy="5143642"/>
            <a:chOff x="1926275" y="238125"/>
            <a:chExt cx="3765950" cy="5239525"/>
          </a:xfrm>
        </p:grpSpPr>
        <p:sp>
          <p:nvSpPr>
            <p:cNvPr id="8339" name="Google Shape;8339;p10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10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10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10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10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10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10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10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10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10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10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10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10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10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10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10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10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10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10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10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10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10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10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10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10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10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10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10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10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10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10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10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10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10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10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10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10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10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10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10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10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10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10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10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10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10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10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10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10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10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10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10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10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10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10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10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10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10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10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10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99" name="Google Shape;8399;p100"/>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100"/>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8401" name="Google Shape;8401;p100"/>
          <p:cNvGrpSpPr/>
          <p:nvPr/>
        </p:nvGrpSpPr>
        <p:grpSpPr>
          <a:xfrm>
            <a:off x="1285921" y="2144122"/>
            <a:ext cx="2868897" cy="817157"/>
            <a:chOff x="238125" y="1822850"/>
            <a:chExt cx="7080200" cy="2016675"/>
          </a:xfrm>
        </p:grpSpPr>
        <p:sp>
          <p:nvSpPr>
            <p:cNvPr id="8402" name="Google Shape;8402;p10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10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10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10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10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10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10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09" name="Google Shape;8409;p100"/>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5000"/>
              </a:srgbClr>
            </a:outerShdw>
          </a:effectLst>
        </p:spPr>
        <p:txBody>
          <a:bodyPr/>
          <a:lstStyle/>
          <a:p>
            <a:endParaRPr lang="en-US"/>
          </a:p>
        </p:txBody>
      </p:sp>
      <p:sp>
        <p:nvSpPr>
          <p:cNvPr id="8410" name="Google Shape;8410;p10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losing slide w/logo_red">
  <p:cSld name="BLANK_1_1">
    <p:bg>
      <p:bgPr>
        <a:solidFill>
          <a:schemeClr val="accent1"/>
        </a:solidFill>
        <a:effectLst/>
      </p:bgPr>
    </p:bg>
    <p:spTree>
      <p:nvGrpSpPr>
        <p:cNvPr id="1" name="Shape 8411"/>
        <p:cNvGrpSpPr/>
        <p:nvPr/>
      </p:nvGrpSpPr>
      <p:grpSpPr>
        <a:xfrm>
          <a:off x="0" y="0"/>
          <a:ext cx="0" cy="0"/>
          <a:chOff x="0" y="0"/>
          <a:chExt cx="0" cy="0"/>
        </a:xfrm>
      </p:grpSpPr>
      <p:sp>
        <p:nvSpPr>
          <p:cNvPr id="8412" name="Google Shape;8412;p101"/>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10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8414" name="Google Shape;8414;p101"/>
          <p:cNvGrpSpPr/>
          <p:nvPr/>
        </p:nvGrpSpPr>
        <p:grpSpPr>
          <a:xfrm>
            <a:off x="1285921" y="2144122"/>
            <a:ext cx="2868897" cy="817157"/>
            <a:chOff x="238125" y="1822850"/>
            <a:chExt cx="7080200" cy="2016675"/>
          </a:xfrm>
        </p:grpSpPr>
        <p:sp>
          <p:nvSpPr>
            <p:cNvPr id="8415" name="Google Shape;8415;p10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10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10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10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10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10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10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22" name="Google Shape;8422;p101"/>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5000"/>
              </a:srgbClr>
            </a:outerShdw>
          </a:effectLst>
        </p:spPr>
        <p:txBody>
          <a:bodyPr/>
          <a:lstStyle/>
          <a:p>
            <a:endParaRPr lang="en-US"/>
          </a:p>
        </p:txBody>
      </p:sp>
      <p:sp>
        <p:nvSpPr>
          <p:cNvPr id="8423" name="Google Shape;8423;p10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 White Arrow">
  <p:cSld name="Title Slide - White Arrow">
    <p:bg>
      <p:bgPr>
        <a:blipFill>
          <a:blip r:embed="rId2">
            <a:alphaModFix/>
          </a:blip>
          <a:stretch>
            <a:fillRect/>
          </a:stretch>
        </a:blipFill>
        <a:effectLst/>
      </p:bgPr>
    </p:bg>
    <p:spTree>
      <p:nvGrpSpPr>
        <p:cNvPr id="1" name="Shape 8424"/>
        <p:cNvGrpSpPr/>
        <p:nvPr/>
      </p:nvGrpSpPr>
      <p:grpSpPr>
        <a:xfrm>
          <a:off x="0" y="0"/>
          <a:ext cx="0" cy="0"/>
          <a:chOff x="0" y="0"/>
          <a:chExt cx="0" cy="0"/>
        </a:xfrm>
      </p:grpSpPr>
      <p:sp>
        <p:nvSpPr>
          <p:cNvPr id="8425" name="Google Shape;8425;p102"/>
          <p:cNvSpPr txBox="1">
            <a:spLocks noGrp="1"/>
          </p:cNvSpPr>
          <p:nvPr>
            <p:ph type="ctrTitle"/>
          </p:nvPr>
        </p:nvSpPr>
        <p:spPr>
          <a:xfrm>
            <a:off x="589085" y="1274885"/>
            <a:ext cx="4317000" cy="14280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3000"/>
              <a:buFont typeface="Inter Black"/>
              <a:buNone/>
              <a:defRPr sz="30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426" name="Google Shape;8426;p102"/>
          <p:cNvSpPr txBox="1">
            <a:spLocks noGrp="1"/>
          </p:cNvSpPr>
          <p:nvPr>
            <p:ph type="subTitle" idx="1"/>
          </p:nvPr>
        </p:nvSpPr>
        <p:spPr>
          <a:xfrm>
            <a:off x="589085" y="3024554"/>
            <a:ext cx="4317000" cy="9891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Clr>
                <a:srgbClr val="515151"/>
              </a:buClr>
              <a:buSzPts val="1500"/>
              <a:buNone/>
              <a:defRPr sz="1500" b="0" i="0">
                <a:solidFill>
                  <a:srgbClr val="515151"/>
                </a:solidFill>
                <a:latin typeface="Inter"/>
                <a:ea typeface="Inter"/>
                <a:cs typeface="Inter"/>
                <a:sym typeface="Inter"/>
              </a:defRPr>
            </a:lvl1pPr>
            <a:lvl2pPr lvl="1" algn="ctr" rtl="0">
              <a:lnSpc>
                <a:spcPct val="90000"/>
              </a:lnSpc>
              <a:spcBef>
                <a:spcPts val="400"/>
              </a:spcBef>
              <a:spcAft>
                <a:spcPts val="0"/>
              </a:spcAft>
              <a:buClr>
                <a:schemeClr val="lt1"/>
              </a:buClr>
              <a:buSzPts val="1500"/>
              <a:buNone/>
              <a:defRPr sz="1500"/>
            </a:lvl2pPr>
            <a:lvl3pPr lvl="2" algn="ctr" rtl="0">
              <a:lnSpc>
                <a:spcPct val="90000"/>
              </a:lnSpc>
              <a:spcBef>
                <a:spcPts val="400"/>
              </a:spcBef>
              <a:spcAft>
                <a:spcPts val="0"/>
              </a:spcAft>
              <a:buClr>
                <a:schemeClr val="lt1"/>
              </a:buClr>
              <a:buSzPts val="1400"/>
              <a:buNone/>
              <a:defRPr sz="1400"/>
            </a:lvl3pPr>
            <a:lvl4pPr lvl="3" algn="ctr" rtl="0">
              <a:lnSpc>
                <a:spcPct val="90000"/>
              </a:lnSpc>
              <a:spcBef>
                <a:spcPts val="400"/>
              </a:spcBef>
              <a:spcAft>
                <a:spcPts val="0"/>
              </a:spcAft>
              <a:buClr>
                <a:schemeClr val="lt1"/>
              </a:buClr>
              <a:buSzPts val="1200"/>
              <a:buNone/>
              <a:defRPr sz="1200"/>
            </a:lvl4pPr>
            <a:lvl5pPr lvl="4" algn="ctr" rtl="0">
              <a:lnSpc>
                <a:spcPct val="90000"/>
              </a:lnSpc>
              <a:spcBef>
                <a:spcPts val="400"/>
              </a:spcBef>
              <a:spcAft>
                <a:spcPts val="0"/>
              </a:spcAft>
              <a:buClr>
                <a:schemeClr val="lt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lide - Slate Blue Arrow">
  <p:cSld name="Slide - Slate Blue Arrow">
    <p:bg>
      <p:bgPr>
        <a:blipFill>
          <a:blip r:embed="rId2">
            <a:alphaModFix/>
          </a:blip>
          <a:stretch>
            <a:fillRect/>
          </a:stretch>
        </a:blipFill>
        <a:effectLst/>
      </p:bgPr>
    </p:bg>
    <p:spTree>
      <p:nvGrpSpPr>
        <p:cNvPr id="1" name="Shape 8427"/>
        <p:cNvGrpSpPr/>
        <p:nvPr/>
      </p:nvGrpSpPr>
      <p:grpSpPr>
        <a:xfrm>
          <a:off x="0" y="0"/>
          <a:ext cx="0" cy="0"/>
          <a:chOff x="0" y="0"/>
          <a:chExt cx="0" cy="0"/>
        </a:xfrm>
      </p:grpSpPr>
      <p:sp>
        <p:nvSpPr>
          <p:cNvPr id="8428" name="Google Shape;8428;p103"/>
          <p:cNvSpPr/>
          <p:nvPr/>
        </p:nvSpPr>
        <p:spPr>
          <a:xfrm>
            <a:off x="4201297" y="0"/>
            <a:ext cx="38118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Arial"/>
              <a:ea typeface="Arial"/>
              <a:cs typeface="Arial"/>
              <a:sym typeface="Arial"/>
            </a:endParaRPr>
          </a:p>
        </p:txBody>
      </p:sp>
      <p:sp>
        <p:nvSpPr>
          <p:cNvPr id="8429" name="Google Shape;8429;p103"/>
          <p:cNvSpPr txBox="1">
            <a:spLocks noGrp="1"/>
          </p:cNvSpPr>
          <p:nvPr>
            <p:ph type="body" idx="1"/>
          </p:nvPr>
        </p:nvSpPr>
        <p:spPr>
          <a:xfrm>
            <a:off x="874835" y="1258745"/>
            <a:ext cx="7394400" cy="29859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800"/>
              </a:spcBef>
              <a:spcAft>
                <a:spcPts val="0"/>
              </a:spcAft>
              <a:buClr>
                <a:schemeClr val="lt1"/>
              </a:buClr>
              <a:buSzPts val="1500"/>
              <a:buChar char="•"/>
              <a:defRPr sz="1500" b="0" i="0">
                <a:latin typeface="Inter"/>
                <a:ea typeface="Inter"/>
                <a:cs typeface="Inter"/>
                <a:sym typeface="Inter"/>
              </a:defRPr>
            </a:lvl1pPr>
            <a:lvl2pPr marL="914400" lvl="1" indent="-317500" algn="l" rtl="0">
              <a:lnSpc>
                <a:spcPct val="90000"/>
              </a:lnSpc>
              <a:spcBef>
                <a:spcPts val="400"/>
              </a:spcBef>
              <a:spcAft>
                <a:spcPts val="0"/>
              </a:spcAft>
              <a:buClr>
                <a:schemeClr val="lt1"/>
              </a:buClr>
              <a:buSzPts val="1400"/>
              <a:buChar char="•"/>
              <a:defRPr sz="1400" b="0" i="0">
                <a:latin typeface="Inter"/>
                <a:ea typeface="Inter"/>
                <a:cs typeface="Inter"/>
                <a:sym typeface="Inter"/>
              </a:defRPr>
            </a:lvl2pPr>
            <a:lvl3pPr marL="1371600" lvl="2" indent="-304800" algn="l" rtl="0">
              <a:lnSpc>
                <a:spcPct val="90000"/>
              </a:lnSpc>
              <a:spcBef>
                <a:spcPts val="400"/>
              </a:spcBef>
              <a:spcAft>
                <a:spcPts val="0"/>
              </a:spcAft>
              <a:buClr>
                <a:schemeClr val="lt1"/>
              </a:buClr>
              <a:buSzPts val="1200"/>
              <a:buChar char="•"/>
              <a:defRPr sz="1200" b="0" i="0">
                <a:latin typeface="Inter"/>
                <a:ea typeface="Inter"/>
                <a:cs typeface="Inter"/>
                <a:sym typeface="Inter"/>
              </a:defRPr>
            </a:lvl3pPr>
            <a:lvl4pPr marL="1828800" lvl="3" indent="-298450" algn="l" rtl="0">
              <a:lnSpc>
                <a:spcPct val="90000"/>
              </a:lnSpc>
              <a:spcBef>
                <a:spcPts val="400"/>
              </a:spcBef>
              <a:spcAft>
                <a:spcPts val="0"/>
              </a:spcAft>
              <a:buClr>
                <a:schemeClr val="lt1"/>
              </a:buClr>
              <a:buSzPts val="1100"/>
              <a:buChar char="•"/>
              <a:defRPr sz="1100" b="0" i="0">
                <a:latin typeface="Inter"/>
                <a:ea typeface="Inter"/>
                <a:cs typeface="Inter"/>
                <a:sym typeface="Inter"/>
              </a:defRPr>
            </a:lvl4pPr>
            <a:lvl5pPr marL="2286000" lvl="4" indent="-298450" algn="l" rtl="0">
              <a:lnSpc>
                <a:spcPct val="90000"/>
              </a:lnSpc>
              <a:spcBef>
                <a:spcPts val="400"/>
              </a:spcBef>
              <a:spcAft>
                <a:spcPts val="0"/>
              </a:spcAft>
              <a:buClr>
                <a:schemeClr val="lt1"/>
              </a:buClr>
              <a:buSzPts val="1100"/>
              <a:buChar char="•"/>
              <a:defRPr sz="1100" b="0" i="0">
                <a:latin typeface="Inter"/>
                <a:ea typeface="Inter"/>
                <a:cs typeface="Inter"/>
                <a:sym typeface="Inte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430" name="Google Shape;8430;p103"/>
          <p:cNvSpPr txBox="1">
            <a:spLocks noGrp="1"/>
          </p:cNvSpPr>
          <p:nvPr>
            <p:ph type="ctrTitle"/>
          </p:nvPr>
        </p:nvSpPr>
        <p:spPr>
          <a:xfrm>
            <a:off x="874835" y="423549"/>
            <a:ext cx="7394400" cy="5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3000"/>
              <a:buFont typeface="Inter Black"/>
              <a:buNone/>
              <a:defRPr sz="30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53" name="Google Shape;53;p1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193"/>
        <p:cNvGrpSpPr/>
        <p:nvPr/>
      </p:nvGrpSpPr>
      <p:grpSpPr>
        <a:xfrm>
          <a:off x="0" y="0"/>
          <a:ext cx="0" cy="0"/>
          <a:chOff x="0" y="0"/>
          <a:chExt cx="0" cy="0"/>
        </a:xfrm>
      </p:grpSpPr>
      <p:sp>
        <p:nvSpPr>
          <p:cNvPr id="3194" name="Google Shape;3194;p47"/>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195" name="Google Shape;3195;p47"/>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3196" name="Google Shape;3196;p4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64"/>
        <p:cNvGrpSpPr/>
        <p:nvPr/>
      </p:nvGrpSpPr>
      <p:grpSpPr>
        <a:xfrm>
          <a:off x="0" y="0"/>
          <a:ext cx="0" cy="0"/>
          <a:chOff x="0" y="0"/>
          <a:chExt cx="0" cy="0"/>
        </a:xfrm>
      </p:grpSpPr>
      <p:sp>
        <p:nvSpPr>
          <p:cNvPr id="5065" name="Google Shape;5065;p69"/>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066" name="Google Shape;5066;p69"/>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067" name="Google Shape;5067;p6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exbenefitskb.egain.cloud/system/templates/selfservice/dbika/help/agent/locale/en-US/portal/308900000001002/content-version/PROD-2355/PROD-21235/Substantiate-Medical-Flexible-Spending-Account-Medical-FSA-purchases-of-eligible-expenses?query=How%20to%20substantiate%20medical%20flexible%20spending%20account%20(medical%20FSA)%20purchases%20of%20eligible%20expenses" TargetMode="External"/><Relationship Id="rId13" Type="http://schemas.openxmlformats.org/officeDocument/2006/relationships/hyperlink" Target="https://www.screencast.com/t/hp4FlHaK6" TargetMode="External"/><Relationship Id="rId3" Type="http://schemas.openxmlformats.org/officeDocument/2006/relationships/hyperlink" Target="https://wexbenefitskb.egain.cloud/system/templates/selfservice/dbika/help/agent/locale/en-US/portal/308900000001002/content-version/PROD-2276/PROD-59706/Getting-started-with-your-online-account?query=Getting%20started%20with%20your%20online%20account" TargetMode="External"/><Relationship Id="rId7" Type="http://schemas.openxmlformats.org/officeDocument/2006/relationships/hyperlink" Target="https://www.screencast.com/t/2ItIBfCZLzc" TargetMode="External"/><Relationship Id="rId12" Type="http://schemas.openxmlformats.org/officeDocument/2006/relationships/hyperlink" Target="https://wexbenefitskb.egain.cloud/system/templates/selfservice/dbika/help/agent/locale/en-US/portal/308900000001002/content-version/PROD-2088/PROD-71953/Substantiate-dependent-care-FSA-purchases-of-eligible-expenses?query=Substantiate%20Dependent%20Care%20Flexible%20Spending%20Account%20(Dependent%20Care%20FSA)%20purchases%20of%20eligible%20expenses" TargetMode="External"/><Relationship Id="rId2" Type="http://schemas.openxmlformats.org/officeDocument/2006/relationships/notesSlide" Target="../notesSlides/notesSlide1.xml"/><Relationship Id="rId1" Type="http://schemas.openxmlformats.org/officeDocument/2006/relationships/slideLayout" Target="../slideLayouts/slideLayout93.xml"/><Relationship Id="rId6" Type="http://schemas.openxmlformats.org/officeDocument/2006/relationships/hyperlink" Target="https://wexbenefitskb.egain.cloud/system/templates/selfservice/dbika/help/agent/locale/en-US/portal/308900000001002/content-version/PROD-3349/PROD-85106/Eligible-expenses-for-benefits-plans?query=Eligible%20expenses%20for%20HSA%20and%20medical%20FSA%20benefits%20plans" TargetMode="External"/><Relationship Id="rId11" Type="http://schemas.openxmlformats.org/officeDocument/2006/relationships/hyperlink" Target="https://www.screencast.com/t/GH0BaAFQBc" TargetMode="External"/><Relationship Id="rId5" Type="http://schemas.openxmlformats.org/officeDocument/2006/relationships/hyperlink" Target="https://wexbenefitskb.egain.cloud/system/templates/selfservice/dbika/help/agent/locale/en-US/portal/308900000001002/content-version/PROD-2188/PROD-55857/How-to-upload-documentation-to-an-existing-claim-in-the-WEX-benefits-mobile-app?query=How%20to%20upload%20documentation%20to%20an%20existing%20claim%20in%20benefit%20mobile%20app" TargetMode="External"/><Relationship Id="rId10" Type="http://schemas.openxmlformats.org/officeDocument/2006/relationships/hyperlink" Target="https://wexbenefitskb.egain.cloud/system/templates/selfservice/dbika/help/agent/locale/en-US/portal/308900000001002/content-version/PROD-2088/PROD-71953/Substantiate-dependent-care-FSA-purchases-of-eligible-expenses?query=Dependent%20care%20flexible%20spending%20account%20(Dependent%20Care%20FSA)%20eligible%20expenses" TargetMode="External"/><Relationship Id="rId4" Type="http://schemas.openxmlformats.org/officeDocument/2006/relationships/hyperlink" Target="https://www.screencast.com/t/bJDXAUdT" TargetMode="External"/><Relationship Id="rId9" Type="http://schemas.openxmlformats.org/officeDocument/2006/relationships/hyperlink" Target="https://www.screencast.com/t/V5Qeaxawr"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8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70.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8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86.xml"/><Relationship Id="rId5" Type="http://schemas.openxmlformats.org/officeDocument/2006/relationships/image" Target="../media/image29.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86.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86.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86.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86.xml"/><Relationship Id="rId5" Type="http://schemas.openxmlformats.org/officeDocument/2006/relationships/image" Target="../media/image34.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86.xml"/><Relationship Id="rId5" Type="http://schemas.openxmlformats.org/officeDocument/2006/relationships/image" Target="../media/image34.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8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8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8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69.xml"/><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70.xml"/><Relationship Id="rId5" Type="http://schemas.openxmlformats.org/officeDocument/2006/relationships/image" Target="../media/image45.png"/><Relationship Id="rId4" Type="http://schemas.openxmlformats.org/officeDocument/2006/relationships/image" Target="../media/image22.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5.xml"/><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8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9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8437"/>
        <p:cNvGrpSpPr/>
        <p:nvPr/>
      </p:nvGrpSpPr>
      <p:grpSpPr>
        <a:xfrm>
          <a:off x="0" y="0"/>
          <a:ext cx="0" cy="0"/>
          <a:chOff x="0" y="0"/>
          <a:chExt cx="0" cy="0"/>
        </a:xfrm>
      </p:grpSpPr>
      <p:sp>
        <p:nvSpPr>
          <p:cNvPr id="8438" name="Google Shape;8438;p106"/>
          <p:cNvSpPr txBox="1"/>
          <p:nvPr/>
        </p:nvSpPr>
        <p:spPr>
          <a:xfrm>
            <a:off x="558925" y="959425"/>
            <a:ext cx="8242200" cy="1159261"/>
          </a:xfrm>
          <a:prstGeom prst="rect">
            <a:avLst/>
          </a:prstGeom>
          <a:noFill/>
          <a:ln>
            <a:noFill/>
          </a:ln>
        </p:spPr>
        <p:txBody>
          <a:bodyPr spcFirstLastPara="1" wrap="square" lIns="91425" tIns="91425" rIns="91425" bIns="91425" anchor="t" anchorCtr="0">
            <a:spAutoFit/>
          </a:bodyPr>
          <a:lstStyle/>
          <a:p>
            <a:pPr marL="457200" lvl="0" indent="-292100" algn="l" rtl="0">
              <a:lnSpc>
                <a:spcPct val="100000"/>
              </a:lnSpc>
              <a:spcBef>
                <a:spcPts val="1000"/>
              </a:spcBef>
              <a:spcAft>
                <a:spcPts val="0"/>
              </a:spcAft>
              <a:buClr>
                <a:srgbClr val="434343"/>
              </a:buClr>
              <a:buSzPts val="1000"/>
              <a:buFont typeface="Inter"/>
              <a:buChar char="●"/>
            </a:pPr>
            <a:r>
              <a:rPr lang="en" sz="1000" dirty="0">
                <a:solidFill>
                  <a:srgbClr val="434343"/>
                </a:solidFill>
                <a:latin typeface="Inter"/>
                <a:ea typeface="Inter"/>
                <a:cs typeface="Inter"/>
                <a:sym typeface="Inter"/>
              </a:rPr>
              <a:t>Add/remove slides as needed to tailor your presentation</a:t>
            </a:r>
            <a:endParaRPr sz="1000" dirty="0">
              <a:solidFill>
                <a:srgbClr val="434343"/>
              </a:solidFill>
              <a:latin typeface="Inter"/>
              <a:ea typeface="Inter"/>
              <a:cs typeface="Inter"/>
              <a:sym typeface="Inter"/>
            </a:endParaRPr>
          </a:p>
          <a:p>
            <a:pPr marL="457200" lvl="0" indent="-292100" algn="l" rtl="0">
              <a:lnSpc>
                <a:spcPct val="100000"/>
              </a:lnSpc>
              <a:spcBef>
                <a:spcPts val="1000"/>
              </a:spcBef>
              <a:spcAft>
                <a:spcPts val="0"/>
              </a:spcAft>
              <a:buClr>
                <a:srgbClr val="434343"/>
              </a:buClr>
              <a:buSzPts val="1000"/>
              <a:buFont typeface="Inter"/>
              <a:buChar char="●"/>
            </a:pPr>
            <a:r>
              <a:rPr lang="en" sz="1000" dirty="0">
                <a:solidFill>
                  <a:srgbClr val="434343"/>
                </a:solidFill>
                <a:latin typeface="Inter"/>
                <a:ea typeface="Inter"/>
                <a:cs typeface="Inter"/>
                <a:sym typeface="Inter"/>
              </a:rPr>
              <a:t>To share/email, click “File” in the top left of main menu above and then “Download.”</a:t>
            </a:r>
            <a:endParaRPr sz="1000" dirty="0">
              <a:solidFill>
                <a:srgbClr val="434343"/>
              </a:solidFill>
              <a:latin typeface="Inter"/>
              <a:ea typeface="Inter"/>
              <a:cs typeface="Inter"/>
              <a:sym typeface="Inter"/>
            </a:endParaRPr>
          </a:p>
          <a:p>
            <a:pPr marL="914400" lvl="1" indent="-292100" algn="l" rtl="0">
              <a:lnSpc>
                <a:spcPct val="100000"/>
              </a:lnSpc>
              <a:spcBef>
                <a:spcPts val="1000"/>
              </a:spcBef>
              <a:spcAft>
                <a:spcPts val="1000"/>
              </a:spcAft>
              <a:buClr>
                <a:srgbClr val="434343"/>
              </a:buClr>
              <a:buSzPts val="1000"/>
              <a:buFont typeface="Inter"/>
              <a:buChar char="○"/>
            </a:pPr>
            <a:r>
              <a:rPr lang="en" sz="1000" dirty="0">
                <a:solidFill>
                  <a:srgbClr val="434343"/>
                </a:solidFill>
                <a:latin typeface="Inter"/>
                <a:ea typeface="Inter"/>
                <a:cs typeface="Inter"/>
                <a:sym typeface="Inter"/>
              </a:rPr>
              <a:t>Recommend downloading as a PDF for easy emailing and reading by the recipient</a:t>
            </a:r>
            <a:endParaRPr sz="1000" dirty="0">
              <a:solidFill>
                <a:srgbClr val="434343"/>
              </a:solidFill>
              <a:latin typeface="Inter"/>
              <a:ea typeface="Inter"/>
              <a:cs typeface="Inter"/>
              <a:sym typeface="Inter"/>
            </a:endParaRPr>
          </a:p>
        </p:txBody>
      </p:sp>
      <p:sp>
        <p:nvSpPr>
          <p:cNvPr id="8439" name="Google Shape;8439;p106"/>
          <p:cNvSpPr/>
          <p:nvPr/>
        </p:nvSpPr>
        <p:spPr>
          <a:xfrm>
            <a:off x="2993150" y="104125"/>
            <a:ext cx="2893200" cy="765600"/>
          </a:xfrm>
          <a:prstGeom prst="roundRect">
            <a:avLst>
              <a:gd name="adj" fmla="val 16667"/>
            </a:avLst>
          </a:prstGeom>
          <a:solidFill>
            <a:schemeClr val="accen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365760" marR="182880" lvl="0" indent="0" algn="l" rtl="0">
              <a:lnSpc>
                <a:spcPct val="115000"/>
              </a:lnSpc>
              <a:spcBef>
                <a:spcPts val="0"/>
              </a:spcBef>
              <a:spcAft>
                <a:spcPts val="0"/>
              </a:spcAft>
              <a:buNone/>
            </a:pPr>
            <a:r>
              <a:rPr lang="en" sz="1200" b="1">
                <a:solidFill>
                  <a:schemeClr val="lt1"/>
                </a:solidFill>
                <a:latin typeface="Inter"/>
                <a:ea typeface="Inter"/>
                <a:cs typeface="Inter"/>
                <a:sym typeface="Inter"/>
              </a:rPr>
              <a:t>Read, then delete this slide</a:t>
            </a:r>
            <a:endParaRPr sz="1200" b="1">
              <a:solidFill>
                <a:schemeClr val="lt1"/>
              </a:solidFill>
              <a:latin typeface="Inter"/>
              <a:ea typeface="Inter"/>
              <a:cs typeface="Inter"/>
              <a:sym typeface="Inter"/>
            </a:endParaRPr>
          </a:p>
        </p:txBody>
      </p:sp>
      <p:sp>
        <p:nvSpPr>
          <p:cNvPr id="8440" name="Google Shape;8440;p106"/>
          <p:cNvSpPr/>
          <p:nvPr/>
        </p:nvSpPr>
        <p:spPr>
          <a:xfrm>
            <a:off x="137600" y="2302933"/>
            <a:ext cx="8777100" cy="2677092"/>
          </a:xfrm>
          <a:prstGeom prst="roundRect">
            <a:avLst>
              <a:gd name="adj" fmla="val 16667"/>
            </a:avLst>
          </a:prstGeom>
          <a:solidFill>
            <a:schemeClr val="accen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0" marR="182880" lvl="0" indent="0" algn="ctr" rtl="0">
              <a:lnSpc>
                <a:spcPct val="115000"/>
              </a:lnSpc>
              <a:spcBef>
                <a:spcPts val="0"/>
              </a:spcBef>
              <a:spcAft>
                <a:spcPts val="0"/>
              </a:spcAft>
              <a:buNone/>
            </a:pPr>
            <a:r>
              <a:rPr lang="en" sz="1200" b="1" dirty="0">
                <a:solidFill>
                  <a:schemeClr val="lt1"/>
                </a:solidFill>
                <a:latin typeface="Inter"/>
                <a:ea typeface="Inter"/>
                <a:cs typeface="Inter"/>
                <a:sym typeface="Inter"/>
              </a:rPr>
              <a:t>If are you looking for instructions or videos on the webinar subjects, </a:t>
            </a:r>
            <a:endParaRPr sz="1200" b="1" dirty="0">
              <a:solidFill>
                <a:schemeClr val="lt1"/>
              </a:solidFill>
              <a:latin typeface="Inter"/>
              <a:ea typeface="Inter"/>
              <a:cs typeface="Inter"/>
              <a:sym typeface="Inter"/>
            </a:endParaRPr>
          </a:p>
          <a:p>
            <a:pPr marL="0" marR="182880" lvl="0" indent="0" algn="ctr" rtl="0">
              <a:lnSpc>
                <a:spcPct val="115000"/>
              </a:lnSpc>
              <a:spcBef>
                <a:spcPts val="0"/>
              </a:spcBef>
              <a:spcAft>
                <a:spcPts val="0"/>
              </a:spcAft>
              <a:buNone/>
            </a:pPr>
            <a:r>
              <a:rPr lang="en" sz="1200" b="1" dirty="0">
                <a:solidFill>
                  <a:schemeClr val="lt1"/>
                </a:solidFill>
                <a:latin typeface="Inter"/>
                <a:ea typeface="Inter"/>
                <a:cs typeface="Inter"/>
                <a:sym typeface="Inter"/>
              </a:rPr>
              <a:t>we have linked the participant articles and video of each topic. </a:t>
            </a:r>
            <a:endParaRPr sz="1200" b="1" dirty="0">
              <a:solidFill>
                <a:schemeClr val="lt1"/>
              </a:solidFill>
              <a:latin typeface="Inter"/>
              <a:ea typeface="Inter"/>
              <a:cs typeface="Inter"/>
              <a:sym typeface="Inter"/>
            </a:endParaRPr>
          </a:p>
          <a:p>
            <a:pPr marL="0" marR="182880" lvl="0" indent="0" algn="l" rtl="0">
              <a:lnSpc>
                <a:spcPct val="115000"/>
              </a:lnSpc>
              <a:spcBef>
                <a:spcPts val="0"/>
              </a:spcBef>
              <a:spcAft>
                <a:spcPts val="0"/>
              </a:spcAft>
              <a:buNone/>
            </a:pPr>
            <a:endParaRPr sz="1000" b="1" dirty="0">
              <a:solidFill>
                <a:schemeClr val="lt1"/>
              </a:solidFill>
              <a:latin typeface="Inter"/>
              <a:ea typeface="Inter"/>
              <a:cs typeface="Inter"/>
              <a:sym typeface="Inter"/>
            </a:endParaRPr>
          </a:p>
          <a:p>
            <a:pPr marL="0" marR="182880" lvl="0" indent="0" algn="l" rtl="0">
              <a:lnSpc>
                <a:spcPct val="150000"/>
              </a:lnSpc>
              <a:spcBef>
                <a:spcPts val="0"/>
              </a:spcBef>
              <a:spcAft>
                <a:spcPts val="0"/>
              </a:spcAft>
              <a:buNone/>
            </a:pPr>
            <a:r>
              <a:rPr lang="en" sz="1000" dirty="0">
                <a:solidFill>
                  <a:schemeClr val="lt1"/>
                </a:solidFill>
                <a:latin typeface="Inter Medium"/>
                <a:ea typeface="Inter Medium"/>
                <a:cs typeface="Inter Medium"/>
                <a:sym typeface="Inter Medium"/>
              </a:rPr>
              <a:t>How to upload documentation to an existing claim in your online account </a:t>
            </a:r>
            <a:r>
              <a:rPr lang="en" sz="1000" b="1" dirty="0">
                <a:solidFill>
                  <a:schemeClr val="lt1"/>
                </a:solidFill>
                <a:latin typeface="Inter"/>
                <a:ea typeface="Inter"/>
                <a:cs typeface="Inter"/>
                <a:sym typeface="Inter"/>
              </a:rPr>
              <a:t> 			</a:t>
            </a:r>
            <a:r>
              <a:rPr lang="en" sz="1000" b="1" u="sng" dirty="0">
                <a:solidFill>
                  <a:schemeClr val="lt1"/>
                </a:solidFill>
                <a:latin typeface="Inter"/>
                <a:ea typeface="Inter"/>
                <a:cs typeface="Inter"/>
                <a:sym typeface="Inter"/>
                <a:hlinkClick r:id="rId3">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4">
                  <a:extLst>
                    <a:ext uri="{A12FA001-AC4F-418D-AE19-62706E023703}">
                      <ahyp:hlinkClr xmlns:ahyp="http://schemas.microsoft.com/office/drawing/2018/hyperlinkcolor" val="tx"/>
                    </a:ext>
                  </a:extLst>
                </a:hlinkClick>
              </a:rPr>
              <a:t>Video</a:t>
            </a:r>
            <a:endParaRPr sz="1000" b="1" dirty="0">
              <a:solidFill>
                <a:schemeClr val="lt1"/>
              </a:solidFill>
              <a:latin typeface="Inter"/>
              <a:ea typeface="Inter"/>
              <a:cs typeface="Inter"/>
              <a:sym typeface="Inter"/>
            </a:endParaRPr>
          </a:p>
          <a:p>
            <a:pPr marL="0" marR="182880" lvl="0" indent="0" algn="l" rtl="0">
              <a:lnSpc>
                <a:spcPct val="150000"/>
              </a:lnSpc>
              <a:spcBef>
                <a:spcPts val="0"/>
              </a:spcBef>
              <a:spcAft>
                <a:spcPts val="0"/>
              </a:spcAft>
              <a:buNone/>
            </a:pPr>
            <a:r>
              <a:rPr lang="en" sz="1000" dirty="0">
                <a:solidFill>
                  <a:schemeClr val="lt1"/>
                </a:solidFill>
                <a:latin typeface="Inter Medium"/>
                <a:ea typeface="Inter Medium"/>
                <a:cs typeface="Inter Medium"/>
                <a:sym typeface="Inter Medium"/>
              </a:rPr>
              <a:t>How to upload documentation to an existing claim in your benefits mobile app</a:t>
            </a:r>
            <a:r>
              <a:rPr lang="en" sz="1000" b="1" dirty="0">
                <a:solidFill>
                  <a:schemeClr val="lt1"/>
                </a:solidFill>
                <a:latin typeface="Inter"/>
                <a:ea typeface="Inter"/>
                <a:cs typeface="Inter"/>
                <a:sym typeface="Inter"/>
              </a:rPr>
              <a:t> 		</a:t>
            </a:r>
            <a:r>
              <a:rPr lang="en" sz="1000" b="1" u="sng" dirty="0">
                <a:solidFill>
                  <a:schemeClr val="lt1"/>
                </a:solidFill>
                <a:latin typeface="Inter"/>
                <a:ea typeface="Inter"/>
                <a:cs typeface="Inter"/>
                <a:sym typeface="Inter"/>
                <a:hlinkClick r:id="rId5">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4">
                  <a:extLst>
                    <a:ext uri="{A12FA001-AC4F-418D-AE19-62706E023703}">
                      <ahyp:hlinkClr xmlns:ahyp="http://schemas.microsoft.com/office/drawing/2018/hyperlinkcolor" val="tx"/>
                    </a:ext>
                  </a:extLst>
                </a:hlinkClick>
              </a:rPr>
              <a:t>Video</a:t>
            </a:r>
            <a:endParaRPr sz="1000" b="1" dirty="0">
              <a:solidFill>
                <a:schemeClr val="lt1"/>
              </a:solidFill>
              <a:latin typeface="Inter"/>
              <a:ea typeface="Inter"/>
              <a:cs typeface="Inter"/>
              <a:sym typeface="Inter"/>
            </a:endParaRPr>
          </a:p>
          <a:p>
            <a:pPr marL="0" marR="182880" lvl="0" indent="0" algn="l" rtl="0">
              <a:lnSpc>
                <a:spcPct val="150000"/>
              </a:lnSpc>
              <a:spcBef>
                <a:spcPts val="0"/>
              </a:spcBef>
              <a:spcAft>
                <a:spcPts val="0"/>
              </a:spcAft>
              <a:buNone/>
            </a:pPr>
            <a:r>
              <a:rPr lang="en" sz="1000" dirty="0">
                <a:solidFill>
                  <a:schemeClr val="lt1"/>
                </a:solidFill>
                <a:latin typeface="Inter Medium"/>
                <a:ea typeface="Inter Medium"/>
                <a:cs typeface="Inter Medium"/>
                <a:sym typeface="Inter Medium"/>
              </a:rPr>
              <a:t>Eligible expenses for benefits plans</a:t>
            </a:r>
            <a:r>
              <a:rPr lang="en" sz="1000" b="1" dirty="0">
                <a:solidFill>
                  <a:schemeClr val="lt1"/>
                </a:solidFill>
                <a:latin typeface="Inter"/>
                <a:ea typeface="Inter"/>
                <a:cs typeface="Inter"/>
                <a:sym typeface="Inter"/>
              </a:rPr>
              <a:t> 					</a:t>
            </a:r>
            <a:r>
              <a:rPr lang="en" sz="1000" b="1" u="sng" dirty="0">
                <a:solidFill>
                  <a:schemeClr val="lt1"/>
                </a:solidFill>
                <a:latin typeface="Inter"/>
                <a:ea typeface="Inter"/>
                <a:cs typeface="Inter"/>
                <a:sym typeface="Inter"/>
                <a:hlinkClick r:id="rId6">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7">
                  <a:extLst>
                    <a:ext uri="{A12FA001-AC4F-418D-AE19-62706E023703}">
                      <ahyp:hlinkClr xmlns:ahyp="http://schemas.microsoft.com/office/drawing/2018/hyperlinkcolor" val="tx"/>
                    </a:ext>
                  </a:extLst>
                </a:hlinkClick>
              </a:rPr>
              <a:t>Video</a:t>
            </a:r>
            <a:r>
              <a:rPr lang="en" sz="1000" b="1" dirty="0">
                <a:solidFill>
                  <a:schemeClr val="lt1"/>
                </a:solidFill>
                <a:latin typeface="Inter"/>
                <a:ea typeface="Inter"/>
                <a:cs typeface="Inter"/>
                <a:sym typeface="Inter"/>
              </a:rPr>
              <a:t>  </a:t>
            </a:r>
            <a:endParaRPr sz="1000" b="1" dirty="0">
              <a:solidFill>
                <a:schemeClr val="lt1"/>
              </a:solidFill>
              <a:latin typeface="Inter"/>
              <a:ea typeface="Inter"/>
              <a:cs typeface="Inter"/>
              <a:sym typeface="Inter"/>
            </a:endParaRPr>
          </a:p>
          <a:p>
            <a:pPr marL="0" marR="182880" lvl="0" indent="0" algn="l" rtl="0">
              <a:lnSpc>
                <a:spcPct val="150000"/>
              </a:lnSpc>
              <a:spcBef>
                <a:spcPts val="0"/>
              </a:spcBef>
              <a:spcAft>
                <a:spcPts val="0"/>
              </a:spcAft>
              <a:buNone/>
            </a:pPr>
            <a:r>
              <a:rPr lang="en" sz="1000" dirty="0">
                <a:solidFill>
                  <a:schemeClr val="lt1"/>
                </a:solidFill>
                <a:latin typeface="Inter Medium"/>
                <a:ea typeface="Inter Medium"/>
                <a:cs typeface="Inter Medium"/>
                <a:sym typeface="Inter Medium"/>
              </a:rPr>
              <a:t>How to substantiate medical flexible spending account (medical FSA) purchases of eligible expenses</a:t>
            </a:r>
            <a:r>
              <a:rPr lang="en" sz="1000" b="1" dirty="0">
                <a:solidFill>
                  <a:schemeClr val="lt1"/>
                </a:solidFill>
                <a:latin typeface="Inter"/>
                <a:ea typeface="Inter"/>
                <a:cs typeface="Inter"/>
                <a:sym typeface="Inter"/>
              </a:rPr>
              <a:t> 	</a:t>
            </a:r>
            <a:r>
              <a:rPr lang="en" sz="1000" b="1" u="sng" dirty="0">
                <a:solidFill>
                  <a:schemeClr val="lt1"/>
                </a:solidFill>
                <a:latin typeface="Inter"/>
                <a:ea typeface="Inter"/>
                <a:cs typeface="Inter"/>
                <a:sym typeface="Inter"/>
                <a:hlinkClick r:id="rId8">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9">
                  <a:extLst>
                    <a:ext uri="{A12FA001-AC4F-418D-AE19-62706E023703}">
                      <ahyp:hlinkClr xmlns:ahyp="http://schemas.microsoft.com/office/drawing/2018/hyperlinkcolor" val="tx"/>
                    </a:ext>
                  </a:extLst>
                </a:hlinkClick>
              </a:rPr>
              <a:t>Video</a:t>
            </a:r>
            <a:r>
              <a:rPr lang="en" sz="1000" b="1" dirty="0">
                <a:solidFill>
                  <a:schemeClr val="lt1"/>
                </a:solidFill>
                <a:latin typeface="Inter"/>
                <a:ea typeface="Inter"/>
                <a:cs typeface="Inter"/>
                <a:sym typeface="Inter"/>
              </a:rPr>
              <a:t>  </a:t>
            </a:r>
            <a:endParaRPr sz="1000" b="1" dirty="0">
              <a:solidFill>
                <a:schemeClr val="lt1"/>
              </a:solidFill>
              <a:latin typeface="Inter"/>
              <a:ea typeface="Inter"/>
              <a:cs typeface="Inter"/>
              <a:sym typeface="Inter"/>
            </a:endParaRPr>
          </a:p>
          <a:p>
            <a:pPr marL="0" marR="182880" lvl="0" indent="0" algn="l" rtl="0">
              <a:lnSpc>
                <a:spcPct val="150000"/>
              </a:lnSpc>
              <a:spcBef>
                <a:spcPts val="0"/>
              </a:spcBef>
              <a:spcAft>
                <a:spcPts val="0"/>
              </a:spcAft>
              <a:buNone/>
            </a:pPr>
            <a:r>
              <a:rPr lang="en" sz="1000" dirty="0">
                <a:solidFill>
                  <a:schemeClr val="lt1"/>
                </a:solidFill>
                <a:latin typeface="Inter Medium"/>
                <a:ea typeface="Inter Medium"/>
                <a:cs typeface="Inter Medium"/>
                <a:sym typeface="Inter Medium"/>
              </a:rPr>
              <a:t>Dependent care flexible spending account (Dependent Care FSA) eligible expenses</a:t>
            </a:r>
            <a:r>
              <a:rPr lang="en" sz="1000" b="1" dirty="0">
                <a:solidFill>
                  <a:schemeClr val="lt1"/>
                </a:solidFill>
                <a:latin typeface="Inter"/>
                <a:ea typeface="Inter"/>
                <a:cs typeface="Inter"/>
                <a:sym typeface="Inter"/>
              </a:rPr>
              <a:t> 		</a:t>
            </a:r>
            <a:r>
              <a:rPr lang="en" sz="1000" b="1" u="sng" dirty="0">
                <a:solidFill>
                  <a:schemeClr val="lt1"/>
                </a:solidFill>
                <a:latin typeface="Inter"/>
                <a:ea typeface="Inter"/>
                <a:cs typeface="Inter"/>
                <a:sym typeface="Inter"/>
                <a:hlinkClick r:id="rId10">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11">
                  <a:extLst>
                    <a:ext uri="{A12FA001-AC4F-418D-AE19-62706E023703}">
                      <ahyp:hlinkClr xmlns:ahyp="http://schemas.microsoft.com/office/drawing/2018/hyperlinkcolor" val="tx"/>
                    </a:ext>
                  </a:extLst>
                </a:hlinkClick>
              </a:rPr>
              <a:t>Video</a:t>
            </a:r>
            <a:r>
              <a:rPr lang="en" sz="1000" b="1" dirty="0">
                <a:solidFill>
                  <a:schemeClr val="lt1"/>
                </a:solidFill>
                <a:latin typeface="Inter"/>
                <a:ea typeface="Inter"/>
                <a:cs typeface="Inter"/>
                <a:sym typeface="Inter"/>
              </a:rPr>
              <a:t> </a:t>
            </a:r>
            <a:endParaRPr sz="1000" b="1" dirty="0">
              <a:solidFill>
                <a:schemeClr val="lt1"/>
              </a:solidFill>
              <a:latin typeface="Inter"/>
              <a:ea typeface="Inter"/>
              <a:cs typeface="Inter"/>
              <a:sym typeface="Inter"/>
            </a:endParaRPr>
          </a:p>
          <a:p>
            <a:pPr marL="0" marR="182880" lvl="0" indent="0" algn="l" rtl="0">
              <a:lnSpc>
                <a:spcPct val="150000"/>
              </a:lnSpc>
              <a:spcBef>
                <a:spcPts val="0"/>
              </a:spcBef>
              <a:spcAft>
                <a:spcPts val="0"/>
              </a:spcAft>
              <a:buNone/>
            </a:pPr>
            <a:r>
              <a:rPr lang="en" sz="1000" dirty="0">
                <a:solidFill>
                  <a:schemeClr val="lt1"/>
                </a:solidFill>
                <a:latin typeface="Inter Medium"/>
                <a:ea typeface="Inter Medium"/>
                <a:cs typeface="Inter Medium"/>
                <a:sym typeface="Inter Medium"/>
              </a:rPr>
              <a:t>Substantiate Dependent Care Flexible Spending Accounts purchases of eligible expenses</a:t>
            </a:r>
            <a:r>
              <a:rPr lang="en" sz="1000" b="1" dirty="0">
                <a:solidFill>
                  <a:schemeClr val="lt1"/>
                </a:solidFill>
                <a:latin typeface="Inter"/>
                <a:ea typeface="Inter"/>
                <a:cs typeface="Inter"/>
                <a:sym typeface="Inter"/>
              </a:rPr>
              <a:t> 		</a:t>
            </a:r>
            <a:r>
              <a:rPr lang="en" sz="1000" b="1" u="sng" dirty="0">
                <a:solidFill>
                  <a:schemeClr val="lt1"/>
                </a:solidFill>
                <a:latin typeface="Inter"/>
                <a:ea typeface="Inter"/>
                <a:cs typeface="Inter"/>
                <a:sym typeface="Inter"/>
                <a:hlinkClick r:id="rId12">
                  <a:extLst>
                    <a:ext uri="{A12FA001-AC4F-418D-AE19-62706E023703}">
                      <ahyp:hlinkClr xmlns:ahyp="http://schemas.microsoft.com/office/drawing/2018/hyperlinkcolor" val="tx"/>
                    </a:ext>
                  </a:extLst>
                </a:hlinkClick>
              </a:rPr>
              <a:t>Article </a:t>
            </a:r>
            <a:r>
              <a:rPr lang="en" sz="1000" b="1" dirty="0">
                <a:solidFill>
                  <a:schemeClr val="lt1"/>
                </a:solidFill>
                <a:latin typeface="Inter"/>
                <a:ea typeface="Inter"/>
                <a:cs typeface="Inter"/>
                <a:sym typeface="Inter"/>
              </a:rPr>
              <a:t>| </a:t>
            </a:r>
            <a:r>
              <a:rPr lang="en" sz="1000" b="1" u="sng" dirty="0">
                <a:solidFill>
                  <a:schemeClr val="lt1"/>
                </a:solidFill>
                <a:latin typeface="Inter"/>
                <a:ea typeface="Inter"/>
                <a:cs typeface="Inter"/>
                <a:sym typeface="Inter"/>
                <a:hlinkClick r:id="rId13">
                  <a:extLst>
                    <a:ext uri="{A12FA001-AC4F-418D-AE19-62706E023703}">
                      <ahyp:hlinkClr xmlns:ahyp="http://schemas.microsoft.com/office/drawing/2018/hyperlinkcolor" val="tx"/>
                    </a:ext>
                  </a:extLst>
                </a:hlinkClick>
              </a:rPr>
              <a:t>Video</a:t>
            </a:r>
            <a:endParaRPr sz="1000" b="1" dirty="0">
              <a:solidFill>
                <a:schemeClr val="lt1"/>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64"/>
        <p:cNvGrpSpPr/>
        <p:nvPr/>
      </p:nvGrpSpPr>
      <p:grpSpPr>
        <a:xfrm>
          <a:off x="0" y="0"/>
          <a:ext cx="0" cy="0"/>
          <a:chOff x="0" y="0"/>
          <a:chExt cx="0" cy="0"/>
        </a:xfrm>
      </p:grpSpPr>
      <p:sp>
        <p:nvSpPr>
          <p:cNvPr id="8565" name="Google Shape;8565;p115"/>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Preventative care expenses </a:t>
            </a:r>
            <a:endParaRPr/>
          </a:p>
        </p:txBody>
      </p:sp>
      <p:sp>
        <p:nvSpPr>
          <p:cNvPr id="8566" name="Google Shape;8566;p115"/>
          <p:cNvSpPr/>
          <p:nvPr/>
        </p:nvSpPr>
        <p:spPr>
          <a:xfrm>
            <a:off x="610986" y="1680001"/>
            <a:ext cx="1436700" cy="14367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8567" name="Google Shape;8567;p115"/>
          <p:cNvSpPr txBox="1"/>
          <p:nvPr/>
        </p:nvSpPr>
        <p:spPr>
          <a:xfrm>
            <a:off x="2563876" y="1680000"/>
            <a:ext cx="3139500" cy="2675700"/>
          </a:xfrm>
          <a:prstGeom prst="rect">
            <a:avLst/>
          </a:prstGeom>
          <a:noFill/>
          <a:ln>
            <a:noFill/>
          </a:ln>
        </p:spPr>
        <p:txBody>
          <a:bodyPr spcFirstLastPara="1" wrap="square" lIns="91425" tIns="45700" rIns="91425" bIns="45700" anchor="t" anchorCtr="0">
            <a:normAutofit/>
          </a:bodyPr>
          <a:lstStyle/>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Annual physicals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Screenings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Birth control products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Prenatal visits </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Flu shots</a:t>
            </a:r>
            <a:endParaRPr sz="1500">
              <a:solidFill>
                <a:srgbClr val="4D4D4F"/>
              </a:solidFill>
              <a:latin typeface="Inter"/>
              <a:ea typeface="Inter"/>
              <a:cs typeface="Inter"/>
              <a:sym typeface="Inter"/>
            </a:endParaRPr>
          </a:p>
        </p:txBody>
      </p:sp>
      <p:sp>
        <p:nvSpPr>
          <p:cNvPr id="8568" name="Google Shape;8568;p115"/>
          <p:cNvSpPr txBox="1"/>
          <p:nvPr/>
        </p:nvSpPr>
        <p:spPr>
          <a:xfrm>
            <a:off x="5611875" y="1641250"/>
            <a:ext cx="3000000" cy="2301000"/>
          </a:xfrm>
          <a:prstGeom prst="rect">
            <a:avLst/>
          </a:prstGeom>
          <a:noFill/>
          <a:ln>
            <a:noFill/>
          </a:ln>
        </p:spPr>
        <p:txBody>
          <a:bodyPr spcFirstLastPara="1" wrap="square" lIns="91425" tIns="91425" rIns="91425" bIns="91425" anchor="t" anchorCtr="0">
            <a:spAutoFit/>
          </a:bodyPr>
          <a:lstStyle/>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Immunizations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Obesity and weight loss programs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Tobacco cessation programs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Well-child visits </a:t>
            </a:r>
            <a:endParaRPr sz="1500">
              <a:solidFill>
                <a:srgbClr val="4D4D4F"/>
              </a:solidFill>
              <a:latin typeface="Inter"/>
              <a:ea typeface="Inter"/>
              <a:cs typeface="Inter"/>
              <a:sym typeface="Inter"/>
            </a:endParaRPr>
          </a:p>
        </p:txBody>
      </p:sp>
      <p:grpSp>
        <p:nvGrpSpPr>
          <p:cNvPr id="8569" name="Google Shape;8569;p115"/>
          <p:cNvGrpSpPr/>
          <p:nvPr/>
        </p:nvGrpSpPr>
        <p:grpSpPr>
          <a:xfrm>
            <a:off x="890414" y="1862477"/>
            <a:ext cx="877821" cy="1071758"/>
            <a:chOff x="3721825" y="1434300"/>
            <a:chExt cx="76675" cy="95500"/>
          </a:xfrm>
        </p:grpSpPr>
        <p:sp>
          <p:nvSpPr>
            <p:cNvPr id="8570" name="Google Shape;8570;p115"/>
            <p:cNvSpPr/>
            <p:nvPr/>
          </p:nvSpPr>
          <p:spPr>
            <a:xfrm>
              <a:off x="3721825" y="1434300"/>
              <a:ext cx="76675" cy="95500"/>
            </a:xfrm>
            <a:custGeom>
              <a:avLst/>
              <a:gdLst/>
              <a:ahLst/>
              <a:cxnLst/>
              <a:rect l="l" t="t" r="r" b="b"/>
              <a:pathLst>
                <a:path w="3067" h="3820" extrusionOk="0">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71" name="Google Shape;8571;p115"/>
            <p:cNvSpPr/>
            <p:nvPr/>
          </p:nvSpPr>
          <p:spPr>
            <a:xfrm>
              <a:off x="3744025" y="1467375"/>
              <a:ext cx="36050" cy="32275"/>
            </a:xfrm>
            <a:custGeom>
              <a:avLst/>
              <a:gdLst/>
              <a:ahLst/>
              <a:cxnLst/>
              <a:rect l="l" t="t" r="r" b="b"/>
              <a:pathLst>
                <a:path w="1442" h="1291" extrusionOk="0">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75"/>
        <p:cNvGrpSpPr/>
        <p:nvPr/>
      </p:nvGrpSpPr>
      <p:grpSpPr>
        <a:xfrm>
          <a:off x="0" y="0"/>
          <a:ext cx="0" cy="0"/>
          <a:chOff x="0" y="0"/>
          <a:chExt cx="0" cy="0"/>
        </a:xfrm>
      </p:grpSpPr>
      <p:sp>
        <p:nvSpPr>
          <p:cNvPr id="8576" name="Google Shape;8576;p116"/>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Ineligible expenses</a:t>
            </a:r>
            <a:endParaRPr/>
          </a:p>
        </p:txBody>
      </p:sp>
      <p:sp>
        <p:nvSpPr>
          <p:cNvPr id="8577" name="Google Shape;8577;p116"/>
          <p:cNvSpPr/>
          <p:nvPr/>
        </p:nvSpPr>
        <p:spPr>
          <a:xfrm>
            <a:off x="610986" y="1680001"/>
            <a:ext cx="1436700" cy="1436700"/>
          </a:xfrm>
          <a:prstGeom prst="ellipse">
            <a:avLst/>
          </a:prstGeom>
          <a:solidFill>
            <a:schemeClr val="accen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8578" name="Google Shape;8578;p116"/>
          <p:cNvSpPr txBox="1"/>
          <p:nvPr/>
        </p:nvSpPr>
        <p:spPr>
          <a:xfrm>
            <a:off x="2563875" y="1680000"/>
            <a:ext cx="5808000" cy="2675700"/>
          </a:xfrm>
          <a:prstGeom prst="rect">
            <a:avLst/>
          </a:prstGeom>
          <a:noFill/>
          <a:ln>
            <a:noFill/>
          </a:ln>
        </p:spPr>
        <p:txBody>
          <a:bodyPr spcFirstLastPara="1" wrap="square" lIns="91425" tIns="45700" rIns="91425" bIns="45700" anchor="t" anchorCtr="0">
            <a:normAutofit/>
          </a:bodyPr>
          <a:lstStyle/>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Expenses solely for cosmetic reasons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Expenses that are merely beneficial to your general health </a:t>
            </a:r>
            <a:endParaRPr sz="1500">
              <a:solidFill>
                <a:srgbClr val="4D4D4F"/>
              </a:solidFill>
              <a:latin typeface="Inter"/>
              <a:ea typeface="Inter"/>
              <a:cs typeface="Inter"/>
              <a:sym typeface="Inter"/>
            </a:endParaRPr>
          </a:p>
        </p:txBody>
      </p:sp>
      <p:sp>
        <p:nvSpPr>
          <p:cNvPr id="8579" name="Google Shape;8579;p116"/>
          <p:cNvSpPr txBox="1"/>
          <p:nvPr/>
        </p:nvSpPr>
        <p:spPr>
          <a:xfrm>
            <a:off x="743575" y="1554000"/>
            <a:ext cx="1171500" cy="168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900">
                <a:solidFill>
                  <a:schemeClr val="lt1"/>
                </a:solidFill>
                <a:latin typeface="Inter"/>
                <a:ea typeface="Inter"/>
                <a:cs typeface="Inter"/>
                <a:sym typeface="Inter"/>
              </a:rPr>
              <a:t>X</a:t>
            </a:r>
            <a:endParaRPr sz="9900">
              <a:solidFill>
                <a:schemeClr val="lt1"/>
              </a:solidFill>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583"/>
        <p:cNvGrpSpPr/>
        <p:nvPr/>
      </p:nvGrpSpPr>
      <p:grpSpPr>
        <a:xfrm>
          <a:off x="0" y="0"/>
          <a:ext cx="0" cy="0"/>
          <a:chOff x="0" y="0"/>
          <a:chExt cx="0" cy="0"/>
        </a:xfrm>
      </p:grpSpPr>
      <p:sp>
        <p:nvSpPr>
          <p:cNvPr id="8584" name="Google Shape;8584;p117"/>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400"/>
              <a:buNone/>
            </a:pPr>
            <a:r>
              <a:rPr lang="en" sz="2000">
                <a:solidFill>
                  <a:schemeClr val="lt1"/>
                </a:solidFill>
              </a:rPr>
              <a:t>Additional resources</a:t>
            </a:r>
            <a:endParaRPr sz="2000">
              <a:solidFill>
                <a:schemeClr val="lt1"/>
              </a:solidFill>
            </a:endParaRPr>
          </a:p>
        </p:txBody>
      </p:sp>
      <p:sp>
        <p:nvSpPr>
          <p:cNvPr id="8585" name="Google Shape;8585;p117"/>
          <p:cNvSpPr/>
          <p:nvPr/>
        </p:nvSpPr>
        <p:spPr>
          <a:xfrm>
            <a:off x="853300" y="1326224"/>
            <a:ext cx="3487200" cy="3179700"/>
          </a:xfrm>
          <a:prstGeom prst="roundRect">
            <a:avLst>
              <a:gd name="adj" fmla="val 5336"/>
            </a:avLst>
          </a:prstGeom>
          <a:solidFill>
            <a:schemeClr val="lt1"/>
          </a:solidFill>
          <a:ln>
            <a:noFill/>
          </a:ln>
          <a:effectLst>
            <a:outerShdw blurRad="514350" dist="114300" dir="5400000" algn="bl" rotWithShape="0">
              <a:schemeClr val="lt2">
                <a:alpha val="26270"/>
              </a:schemeClr>
            </a:outerShdw>
          </a:effectLst>
        </p:spPr>
        <p:txBody>
          <a:bodyPr spcFirstLastPara="1" wrap="square" lIns="219450" tIns="1828800" rIns="219450"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Inter ExtraBold"/>
              <a:ea typeface="Inter ExtraBold"/>
              <a:cs typeface="Inter ExtraBold"/>
              <a:sym typeface="Inter ExtraBold"/>
            </a:endParaRPr>
          </a:p>
        </p:txBody>
      </p:sp>
      <p:pic>
        <p:nvPicPr>
          <p:cNvPr id="8586" name="Google Shape;8586;p117"/>
          <p:cNvPicPr preferRelativeResize="0"/>
          <p:nvPr/>
        </p:nvPicPr>
        <p:blipFill rotWithShape="1">
          <a:blip r:embed="rId3">
            <a:alphaModFix/>
          </a:blip>
          <a:srcRect l="18690" t="1421" r="-523" b="6250"/>
          <a:stretch/>
        </p:blipFill>
        <p:spPr>
          <a:xfrm>
            <a:off x="853300" y="1003688"/>
            <a:ext cx="3511200" cy="2642700"/>
          </a:xfrm>
          <a:prstGeom prst="round2SameRect">
            <a:avLst>
              <a:gd name="adj1" fmla="val 9948"/>
              <a:gd name="adj2" fmla="val 0"/>
            </a:avLst>
          </a:prstGeom>
          <a:noFill/>
          <a:ln>
            <a:noFill/>
          </a:ln>
        </p:spPr>
      </p:pic>
      <p:sp>
        <p:nvSpPr>
          <p:cNvPr id="8587" name="Google Shape;8587;p117"/>
          <p:cNvSpPr/>
          <p:nvPr/>
        </p:nvSpPr>
        <p:spPr>
          <a:xfrm>
            <a:off x="1017043" y="3956431"/>
            <a:ext cx="225107" cy="395881"/>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8" name="Google Shape;8588;p117"/>
          <p:cNvSpPr/>
          <p:nvPr/>
        </p:nvSpPr>
        <p:spPr>
          <a:xfrm>
            <a:off x="1091472" y="4294747"/>
            <a:ext cx="79580" cy="2040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9" name="Google Shape;8589;p117"/>
          <p:cNvSpPr/>
          <p:nvPr/>
        </p:nvSpPr>
        <p:spPr>
          <a:xfrm>
            <a:off x="1064407" y="3956431"/>
            <a:ext cx="132095" cy="54232"/>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0" name="Google Shape;8590;p117"/>
          <p:cNvSpPr/>
          <p:nvPr/>
        </p:nvSpPr>
        <p:spPr>
          <a:xfrm>
            <a:off x="1064407" y="4098524"/>
            <a:ext cx="20400" cy="94830"/>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1" name="Google Shape;8591;p117"/>
          <p:cNvSpPr/>
          <p:nvPr/>
        </p:nvSpPr>
        <p:spPr>
          <a:xfrm>
            <a:off x="1101571" y="4098524"/>
            <a:ext cx="20400" cy="94830"/>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2" name="Google Shape;8592;p117"/>
          <p:cNvSpPr/>
          <p:nvPr/>
        </p:nvSpPr>
        <p:spPr>
          <a:xfrm>
            <a:off x="1179435" y="4098524"/>
            <a:ext cx="20400" cy="94830"/>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3" name="Google Shape;8593;p117"/>
          <p:cNvSpPr/>
          <p:nvPr/>
        </p:nvSpPr>
        <p:spPr>
          <a:xfrm>
            <a:off x="1140554" y="4098524"/>
            <a:ext cx="20400" cy="94830"/>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4" name="Google Shape;8594;p117"/>
          <p:cNvSpPr/>
          <p:nvPr/>
        </p:nvSpPr>
        <p:spPr>
          <a:xfrm>
            <a:off x="979778" y="4042676"/>
            <a:ext cx="94830" cy="76247"/>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5" name="Google Shape;8595;p117"/>
          <p:cNvSpPr/>
          <p:nvPr/>
        </p:nvSpPr>
        <p:spPr>
          <a:xfrm>
            <a:off x="1189635" y="4042676"/>
            <a:ext cx="94830" cy="76247"/>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6" name="Google Shape;8596;p117"/>
          <p:cNvSpPr/>
          <p:nvPr/>
        </p:nvSpPr>
        <p:spPr>
          <a:xfrm>
            <a:off x="1189635" y="4191536"/>
            <a:ext cx="94830" cy="66047"/>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7" name="Google Shape;8597;p117"/>
          <p:cNvSpPr/>
          <p:nvPr/>
        </p:nvSpPr>
        <p:spPr>
          <a:xfrm>
            <a:off x="979778" y="4191536"/>
            <a:ext cx="94830" cy="66047"/>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8" name="Google Shape;8598;p117"/>
          <p:cNvSpPr txBox="1"/>
          <p:nvPr/>
        </p:nvSpPr>
        <p:spPr>
          <a:xfrm>
            <a:off x="853300" y="3634213"/>
            <a:ext cx="360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Mobile app - Eligible Expense Scanner</a:t>
            </a:r>
            <a:endParaRPr>
              <a:solidFill>
                <a:schemeClr val="dk1"/>
              </a:solidFill>
              <a:latin typeface="Inter ExtraBold"/>
              <a:ea typeface="Inter ExtraBold"/>
              <a:cs typeface="Inter ExtraBold"/>
              <a:sym typeface="Inter ExtraBold"/>
            </a:endParaRPr>
          </a:p>
        </p:txBody>
      </p:sp>
      <p:grpSp>
        <p:nvGrpSpPr>
          <p:cNvPr id="8599" name="Google Shape;8599;p117"/>
          <p:cNvGrpSpPr/>
          <p:nvPr/>
        </p:nvGrpSpPr>
        <p:grpSpPr>
          <a:xfrm>
            <a:off x="4851050" y="1003700"/>
            <a:ext cx="3487200" cy="3467625"/>
            <a:chOff x="829750" y="1021000"/>
            <a:chExt cx="3487200" cy="3467625"/>
          </a:xfrm>
        </p:grpSpPr>
        <p:sp>
          <p:nvSpPr>
            <p:cNvPr id="8600" name="Google Shape;8600;p117"/>
            <p:cNvSpPr/>
            <p:nvPr/>
          </p:nvSpPr>
          <p:spPr>
            <a:xfrm>
              <a:off x="829750" y="1167325"/>
              <a:ext cx="3487200" cy="3321300"/>
            </a:xfrm>
            <a:prstGeom prst="roundRect">
              <a:avLst>
                <a:gd name="adj" fmla="val 5336"/>
              </a:avLst>
            </a:prstGeom>
            <a:solidFill>
              <a:schemeClr val="lt1"/>
            </a:solidFill>
            <a:ln>
              <a:noFill/>
            </a:ln>
            <a:effectLst>
              <a:outerShdw blurRad="514350" dist="114300" dir="5400000" algn="bl" rotWithShape="0">
                <a:schemeClr val="lt2">
                  <a:alpha val="26270"/>
                </a:schemeClr>
              </a:outerShdw>
            </a:effectLst>
          </p:spPr>
          <p:txBody>
            <a:bodyPr spcFirstLastPara="1" wrap="square" lIns="219450" tIns="1828800" rIns="219450"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Inter ExtraBold"/>
                  <a:ea typeface="Inter ExtraBold"/>
                  <a:cs typeface="Inter ExtraBold"/>
                  <a:sym typeface="Inter ExtraBold"/>
                </a:rPr>
                <a:t>Online acco</a:t>
              </a:r>
              <a:r>
                <a:rPr lang="en">
                  <a:solidFill>
                    <a:schemeClr val="dk1"/>
                  </a:solidFill>
                  <a:latin typeface="Inter ExtraBold"/>
                  <a:ea typeface="Inter ExtraBold"/>
                  <a:cs typeface="Inter ExtraBold"/>
                  <a:sym typeface="Inter ExtraBold"/>
                </a:rPr>
                <a:t>Mobile app</a:t>
              </a:r>
              <a:endParaRPr>
                <a:solidFill>
                  <a:schemeClr val="dk1"/>
                </a:solidFill>
                <a:latin typeface="Inter ExtraBold"/>
                <a:ea typeface="Inter ExtraBold"/>
                <a:cs typeface="Inter ExtraBold"/>
                <a:sym typeface="Inter ExtraBold"/>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Inter ExtraBold"/>
                  <a:ea typeface="Inter ExtraBold"/>
                  <a:cs typeface="Inter ExtraBold"/>
                  <a:sym typeface="Inter ExtraBold"/>
                </a:rPr>
                <a:t>unt</a:t>
              </a:r>
              <a:endParaRPr sz="1400" b="0" i="0" u="none" strike="noStrike" cap="none">
                <a:solidFill>
                  <a:srgbClr val="000000"/>
                </a:solidFill>
                <a:latin typeface="Arial"/>
                <a:ea typeface="Arial"/>
                <a:cs typeface="Arial"/>
                <a:sym typeface="Arial"/>
              </a:endParaRPr>
            </a:p>
          </p:txBody>
        </p:sp>
        <p:pic>
          <p:nvPicPr>
            <p:cNvPr id="8601" name="Google Shape;8601;p117"/>
            <p:cNvPicPr preferRelativeResize="0"/>
            <p:nvPr/>
          </p:nvPicPr>
          <p:blipFill rotWithShape="1">
            <a:blip r:embed="rId4">
              <a:alphaModFix/>
            </a:blip>
            <a:srcRect b="14719"/>
            <a:stretch/>
          </p:blipFill>
          <p:spPr>
            <a:xfrm>
              <a:off x="829750" y="1021000"/>
              <a:ext cx="3487200" cy="2625600"/>
            </a:xfrm>
            <a:prstGeom prst="round2SameRect">
              <a:avLst>
                <a:gd name="adj1" fmla="val 9948"/>
                <a:gd name="adj2" fmla="val 0"/>
              </a:avLst>
            </a:prstGeom>
            <a:noFill/>
            <a:ln>
              <a:noFill/>
            </a:ln>
          </p:spPr>
        </p:pic>
      </p:grpSp>
      <p:grpSp>
        <p:nvGrpSpPr>
          <p:cNvPr id="8602" name="Google Shape;8602;p117"/>
          <p:cNvGrpSpPr/>
          <p:nvPr/>
        </p:nvGrpSpPr>
        <p:grpSpPr>
          <a:xfrm>
            <a:off x="4915012" y="3953859"/>
            <a:ext cx="472027" cy="384166"/>
            <a:chOff x="1198350" y="1044000"/>
            <a:chExt cx="116850" cy="95100"/>
          </a:xfrm>
        </p:grpSpPr>
        <p:sp>
          <p:nvSpPr>
            <p:cNvPr id="8603" name="Google Shape;8603;p117"/>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4" name="Google Shape;8604;p117"/>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5" name="Google Shape;8605;p117"/>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6" name="Google Shape;8606;p117"/>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7" name="Google Shape;8607;p117"/>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8" name="Google Shape;8608;p117"/>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9" name="Google Shape;8609;p117"/>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0" name="Google Shape;8610;p117"/>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1" name="Google Shape;8611;p117"/>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612" name="Google Shape;8612;p117"/>
          <p:cNvGrpSpPr/>
          <p:nvPr/>
        </p:nvGrpSpPr>
        <p:grpSpPr>
          <a:xfrm>
            <a:off x="5177309" y="1084086"/>
            <a:ext cx="2834703" cy="2515504"/>
            <a:chOff x="4762150" y="933650"/>
            <a:chExt cx="3779100" cy="3601294"/>
          </a:xfrm>
        </p:grpSpPr>
        <p:sp>
          <p:nvSpPr>
            <p:cNvPr id="8613" name="Google Shape;8613;p117"/>
            <p:cNvSpPr/>
            <p:nvPr/>
          </p:nvSpPr>
          <p:spPr>
            <a:xfrm>
              <a:off x="4762150" y="933650"/>
              <a:ext cx="3779100" cy="36012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14" name="Google Shape;8614;p117"/>
            <p:cNvPicPr preferRelativeResize="0"/>
            <p:nvPr/>
          </p:nvPicPr>
          <p:blipFill rotWithShape="1">
            <a:blip r:embed="rId5">
              <a:alphaModFix/>
            </a:blip>
            <a:srcRect l="622" r="622" b="4761"/>
            <a:stretch/>
          </p:blipFill>
          <p:spPr>
            <a:xfrm>
              <a:off x="4764625" y="963813"/>
              <a:ext cx="3776472" cy="2187413"/>
            </a:xfrm>
            <a:prstGeom prst="rect">
              <a:avLst/>
            </a:prstGeom>
            <a:noFill/>
            <a:ln>
              <a:noFill/>
            </a:ln>
          </p:spPr>
        </p:pic>
        <p:pic>
          <p:nvPicPr>
            <p:cNvPr id="8615" name="Google Shape;8615;p117"/>
            <p:cNvPicPr preferRelativeResize="0"/>
            <p:nvPr/>
          </p:nvPicPr>
          <p:blipFill rotWithShape="1">
            <a:blip r:embed="rId6">
              <a:alphaModFix/>
            </a:blip>
            <a:srcRect t="4897"/>
            <a:stretch/>
          </p:blipFill>
          <p:spPr>
            <a:xfrm>
              <a:off x="4764625" y="3139925"/>
              <a:ext cx="3776469" cy="1395020"/>
            </a:xfrm>
            <a:prstGeom prst="rect">
              <a:avLst/>
            </a:prstGeom>
            <a:noFill/>
            <a:ln>
              <a:noFill/>
            </a:ln>
          </p:spPr>
        </p:pic>
      </p:grpSp>
      <p:sp>
        <p:nvSpPr>
          <p:cNvPr id="8616" name="Google Shape;8616;p117"/>
          <p:cNvSpPr txBox="1"/>
          <p:nvPr/>
        </p:nvSpPr>
        <p:spPr>
          <a:xfrm>
            <a:off x="4851050" y="3611775"/>
            <a:ext cx="341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Online account - Interactive chart</a:t>
            </a:r>
            <a:endParaRPr>
              <a:solidFill>
                <a:schemeClr val="dk1"/>
              </a:solidFill>
              <a:latin typeface="Inter ExtraBold"/>
              <a:ea typeface="Inter ExtraBold"/>
              <a:cs typeface="Inter ExtraBold"/>
              <a:sym typeface="Inter ExtraBold"/>
            </a:endParaRPr>
          </a:p>
        </p:txBody>
      </p:sp>
      <p:sp>
        <p:nvSpPr>
          <p:cNvPr id="8617" name="Google Shape;8617;p117"/>
          <p:cNvSpPr/>
          <p:nvPr/>
        </p:nvSpPr>
        <p:spPr>
          <a:xfrm>
            <a:off x="4865445" y="3621024"/>
            <a:ext cx="3456300" cy="27300"/>
          </a:xfrm>
          <a:prstGeom prst="rect">
            <a:avLst/>
          </a:prstGeom>
          <a:solidFill>
            <a:srgbClr val="EDED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8621"/>
        <p:cNvGrpSpPr/>
        <p:nvPr/>
      </p:nvGrpSpPr>
      <p:grpSpPr>
        <a:xfrm>
          <a:off x="0" y="0"/>
          <a:ext cx="0" cy="0"/>
          <a:chOff x="0" y="0"/>
          <a:chExt cx="0" cy="0"/>
        </a:xfrm>
      </p:grpSpPr>
      <p:sp>
        <p:nvSpPr>
          <p:cNvPr id="8622" name="Google Shape;8622;p118"/>
          <p:cNvSpPr txBox="1">
            <a:spLocks noGrp="1"/>
          </p:cNvSpPr>
          <p:nvPr>
            <p:ph type="ctrTitle"/>
          </p:nvPr>
        </p:nvSpPr>
        <p:spPr>
          <a:xfrm>
            <a:off x="311700" y="1643525"/>
            <a:ext cx="4567500" cy="213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200"/>
              <a:t>How to substantiate medical FSA  purchases of eligible expenses</a:t>
            </a:r>
            <a:endParaRPr sz="3000"/>
          </a:p>
        </p:txBody>
      </p:sp>
      <p:pic>
        <p:nvPicPr>
          <p:cNvPr id="8623" name="Google Shape;8623;p118"/>
          <p:cNvPicPr preferRelativeResize="0"/>
          <p:nvPr/>
        </p:nvPicPr>
        <p:blipFill rotWithShape="1">
          <a:blip r:embed="rId3">
            <a:alphaModFix/>
          </a:blip>
          <a:srcRect l="27168" t="17551" r="19486" b="2525"/>
          <a:stretch/>
        </p:blipFill>
        <p:spPr>
          <a:xfrm>
            <a:off x="5206062" y="911379"/>
            <a:ext cx="3226500" cy="3226500"/>
          </a:xfrm>
          <a:prstGeom prst="roundRect">
            <a:avLst>
              <a:gd name="adj" fmla="val 0"/>
            </a:avLst>
          </a:prstGeom>
          <a:noFill/>
          <a:ln>
            <a:noFill/>
          </a:ln>
          <a:effectLst>
            <a:outerShdw blurRad="342900" dist="38100" dir="5400000" algn="bl" rotWithShape="0">
              <a:srgbClr val="000000">
                <a:alpha val="15000"/>
              </a:srgbClr>
            </a:outerShdw>
          </a:effectLst>
        </p:spPr>
      </p:pic>
      <p:sp>
        <p:nvSpPr>
          <p:cNvPr id="8624" name="Google Shape;8624;p118"/>
          <p:cNvSpPr txBox="1"/>
          <p:nvPr/>
        </p:nvSpPr>
        <p:spPr>
          <a:xfrm>
            <a:off x="4572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8625" name="Google Shape;8625;p118"/>
          <p:cNvPicPr preferRelativeResize="0"/>
          <p:nvPr/>
        </p:nvPicPr>
        <p:blipFill rotWithShape="1">
          <a:blip r:embed="rId4">
            <a:alphaModFix/>
          </a:blip>
          <a:srcRect l="35319" r="12400"/>
          <a:stretch/>
        </p:blipFill>
        <p:spPr>
          <a:xfrm>
            <a:off x="5109475" y="0"/>
            <a:ext cx="4034524"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AFE"/>
        </a:solidFill>
        <a:effectLst/>
      </p:bgPr>
    </p:bg>
    <p:spTree>
      <p:nvGrpSpPr>
        <p:cNvPr id="1" name="Shape 8629"/>
        <p:cNvGrpSpPr/>
        <p:nvPr/>
      </p:nvGrpSpPr>
      <p:grpSpPr>
        <a:xfrm>
          <a:off x="0" y="0"/>
          <a:ext cx="0" cy="0"/>
          <a:chOff x="0" y="0"/>
          <a:chExt cx="0" cy="0"/>
        </a:xfrm>
      </p:grpSpPr>
      <p:sp>
        <p:nvSpPr>
          <p:cNvPr id="8630" name="Google Shape;8630;p119"/>
          <p:cNvSpPr/>
          <p:nvPr/>
        </p:nvSpPr>
        <p:spPr>
          <a:xfrm>
            <a:off x="4079019" y="773427"/>
            <a:ext cx="3788700" cy="3788700"/>
          </a:xfrm>
          <a:prstGeom prst="ellipse">
            <a:avLst/>
          </a:prstGeom>
          <a:noFill/>
          <a:ln w="25400" cap="flat" cmpd="sng">
            <a:solidFill>
              <a:srgbClr val="7D89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74"/>
              <a:buFont typeface="Arial"/>
              <a:buNone/>
            </a:pPr>
            <a:endParaRPr sz="1874" b="0" i="0" u="none" strike="noStrike" cap="none">
              <a:solidFill>
                <a:srgbClr val="FFFFFF"/>
              </a:solidFill>
              <a:latin typeface="Arial"/>
              <a:ea typeface="Arial"/>
              <a:cs typeface="Arial"/>
              <a:sym typeface="Arial"/>
            </a:endParaRPr>
          </a:p>
        </p:txBody>
      </p:sp>
      <p:sp>
        <p:nvSpPr>
          <p:cNvPr id="8631" name="Google Shape;8631;p119"/>
          <p:cNvSpPr/>
          <p:nvPr/>
        </p:nvSpPr>
        <p:spPr>
          <a:xfrm>
            <a:off x="745700" y="1677050"/>
            <a:ext cx="5045700" cy="1716600"/>
          </a:xfrm>
          <a:prstGeom prst="roundRect">
            <a:avLst>
              <a:gd name="adj" fmla="val 16667"/>
            </a:avLst>
          </a:prstGeom>
          <a:solidFill>
            <a:schemeClr val="lt1"/>
          </a:solidFill>
          <a:ln>
            <a:noFill/>
          </a:ln>
          <a:effectLst>
            <a:outerShdw blurRad="342900" dist="114300" dir="5400000" algn="bl" rotWithShape="0">
              <a:schemeClr val="lt2">
                <a:alpha val="74000"/>
              </a:schemeClr>
            </a:outerShdw>
          </a:effectLst>
        </p:spPr>
        <p:txBody>
          <a:bodyPr spcFirstLastPara="1" wrap="square" lIns="91400" tIns="91400" rIns="91400" bIns="91400" anchor="ctr" anchorCtr="0">
            <a:noAutofit/>
          </a:bodyPr>
          <a:lstStyle/>
          <a:p>
            <a:pPr marL="600075" lvl="1" indent="-234950" algn="l" rtl="0">
              <a:lnSpc>
                <a:spcPct val="150000"/>
              </a:lnSpc>
              <a:spcBef>
                <a:spcPts val="0"/>
              </a:spcBef>
              <a:spcAft>
                <a:spcPts val="0"/>
              </a:spcAft>
              <a:buClr>
                <a:schemeClr val="dk1"/>
              </a:buClr>
              <a:buSzPts val="1400"/>
              <a:buFont typeface="Inter"/>
              <a:buChar char="•"/>
            </a:pPr>
            <a:r>
              <a:rPr lang="en" sz="1200" b="1">
                <a:solidFill>
                  <a:schemeClr val="accent4"/>
                </a:solidFill>
              </a:rPr>
              <a:t>Name </a:t>
            </a:r>
            <a:r>
              <a:rPr lang="en" sz="1200">
                <a:solidFill>
                  <a:srgbClr val="253746"/>
                </a:solidFill>
              </a:rPr>
              <a:t>of the provider or merchant </a:t>
            </a:r>
            <a:endParaRPr sz="1000">
              <a:solidFill>
                <a:srgbClr val="253746"/>
              </a:solidFill>
            </a:endParaRPr>
          </a:p>
          <a:p>
            <a:pPr marL="600075" lvl="1" indent="-234950" algn="l" rtl="0">
              <a:lnSpc>
                <a:spcPct val="150000"/>
              </a:lnSpc>
              <a:spcBef>
                <a:spcPts val="375"/>
              </a:spcBef>
              <a:spcAft>
                <a:spcPts val="0"/>
              </a:spcAft>
              <a:buClr>
                <a:schemeClr val="dk1"/>
              </a:buClr>
              <a:buSzPts val="1400"/>
              <a:buFont typeface="Inter"/>
              <a:buChar char="•"/>
            </a:pPr>
            <a:r>
              <a:rPr lang="en" sz="1200" b="1">
                <a:solidFill>
                  <a:schemeClr val="accent4"/>
                </a:solidFill>
              </a:rPr>
              <a:t>Date </a:t>
            </a:r>
            <a:r>
              <a:rPr lang="en" sz="1200">
                <a:solidFill>
                  <a:srgbClr val="253746"/>
                </a:solidFill>
              </a:rPr>
              <a:t>of the service received or item purchased </a:t>
            </a:r>
            <a:endParaRPr sz="1000">
              <a:solidFill>
                <a:srgbClr val="253746"/>
              </a:solidFill>
            </a:endParaRPr>
          </a:p>
          <a:p>
            <a:pPr marL="600075" lvl="1" indent="-234950" algn="l" rtl="0">
              <a:lnSpc>
                <a:spcPct val="150000"/>
              </a:lnSpc>
              <a:spcBef>
                <a:spcPts val="375"/>
              </a:spcBef>
              <a:spcAft>
                <a:spcPts val="0"/>
              </a:spcAft>
              <a:buClr>
                <a:schemeClr val="dk1"/>
              </a:buClr>
              <a:buSzPts val="1400"/>
              <a:buFont typeface="Inter"/>
              <a:buChar char="•"/>
            </a:pPr>
            <a:r>
              <a:rPr lang="en" sz="1200" b="1">
                <a:solidFill>
                  <a:schemeClr val="accent4"/>
                </a:solidFill>
              </a:rPr>
              <a:t>Description </a:t>
            </a:r>
            <a:r>
              <a:rPr lang="en" sz="1200">
                <a:solidFill>
                  <a:srgbClr val="253746"/>
                </a:solidFill>
              </a:rPr>
              <a:t>of the service received or item purchased</a:t>
            </a:r>
            <a:endParaRPr sz="1000">
              <a:solidFill>
                <a:srgbClr val="253746"/>
              </a:solidFill>
            </a:endParaRPr>
          </a:p>
          <a:p>
            <a:pPr marL="600075" lvl="1" indent="-234950" algn="l" rtl="0">
              <a:lnSpc>
                <a:spcPct val="150000"/>
              </a:lnSpc>
              <a:spcBef>
                <a:spcPts val="375"/>
              </a:spcBef>
              <a:spcAft>
                <a:spcPts val="0"/>
              </a:spcAft>
              <a:buClr>
                <a:schemeClr val="dk1"/>
              </a:buClr>
              <a:buSzPts val="1400"/>
              <a:buFont typeface="Inter"/>
              <a:buChar char="•"/>
            </a:pPr>
            <a:r>
              <a:rPr lang="en" sz="1200" b="1">
                <a:solidFill>
                  <a:schemeClr val="accent4"/>
                </a:solidFill>
              </a:rPr>
              <a:t>Dollar Amount </a:t>
            </a:r>
            <a:r>
              <a:rPr lang="en" sz="1200">
                <a:solidFill>
                  <a:srgbClr val="253746"/>
                </a:solidFill>
              </a:rPr>
              <a:t>of the service received or item purchased </a:t>
            </a:r>
            <a:endParaRPr sz="800">
              <a:solidFill>
                <a:srgbClr val="253746"/>
              </a:solidFill>
              <a:latin typeface="Inter Medium"/>
              <a:ea typeface="Inter Medium"/>
              <a:cs typeface="Inter Medium"/>
              <a:sym typeface="Inter Medium"/>
            </a:endParaRPr>
          </a:p>
        </p:txBody>
      </p:sp>
      <p:sp>
        <p:nvSpPr>
          <p:cNvPr id="8632" name="Google Shape;8632;p119"/>
          <p:cNvSpPr/>
          <p:nvPr/>
        </p:nvSpPr>
        <p:spPr>
          <a:xfrm>
            <a:off x="7417542" y="2932432"/>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633" name="Google Shape;8633;p119"/>
          <p:cNvSpPr/>
          <p:nvPr/>
        </p:nvSpPr>
        <p:spPr>
          <a:xfrm>
            <a:off x="6775625" y="3790152"/>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634" name="Google Shape;8634;p119"/>
          <p:cNvSpPr/>
          <p:nvPr/>
        </p:nvSpPr>
        <p:spPr>
          <a:xfrm>
            <a:off x="4483725" y="3763890"/>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635" name="Google Shape;8635;p119"/>
          <p:cNvSpPr/>
          <p:nvPr/>
        </p:nvSpPr>
        <p:spPr>
          <a:xfrm>
            <a:off x="5629664" y="4102225"/>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636" name="Google Shape;8636;p119"/>
          <p:cNvSpPr/>
          <p:nvPr/>
        </p:nvSpPr>
        <p:spPr>
          <a:xfrm>
            <a:off x="7716367" y="4464794"/>
            <a:ext cx="984900" cy="678600"/>
          </a:xfrm>
          <a:prstGeom prst="rect">
            <a:avLst/>
          </a:prstGeom>
          <a:solidFill>
            <a:srgbClr val="F5FA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74"/>
              <a:buFont typeface="Arial"/>
              <a:buNone/>
            </a:pPr>
            <a:endParaRPr sz="1874" b="0" i="0" u="none" strike="noStrike" cap="none">
              <a:solidFill>
                <a:srgbClr val="FFFFFF"/>
              </a:solidFill>
              <a:latin typeface="Arial"/>
              <a:ea typeface="Arial"/>
              <a:cs typeface="Arial"/>
              <a:sym typeface="Arial"/>
            </a:endParaRPr>
          </a:p>
        </p:txBody>
      </p:sp>
      <p:sp>
        <p:nvSpPr>
          <p:cNvPr id="8637" name="Google Shape;8637;p119"/>
          <p:cNvSpPr/>
          <p:nvPr/>
        </p:nvSpPr>
        <p:spPr>
          <a:xfrm>
            <a:off x="4622538" y="3865850"/>
            <a:ext cx="501173" cy="557803"/>
          </a:xfrm>
          <a:custGeom>
            <a:avLst/>
            <a:gdLst/>
            <a:ahLst/>
            <a:cxnLst/>
            <a:rect l="l" t="t" r="r" b="b"/>
            <a:pathLst>
              <a:path w="3275" h="3645" extrusionOk="0">
                <a:moveTo>
                  <a:pt x="1622" y="185"/>
                </a:moveTo>
                <a:lnTo>
                  <a:pt x="1730" y="201"/>
                </a:lnTo>
                <a:lnTo>
                  <a:pt x="1823" y="201"/>
                </a:lnTo>
                <a:lnTo>
                  <a:pt x="1916" y="232"/>
                </a:lnTo>
                <a:lnTo>
                  <a:pt x="2008" y="263"/>
                </a:lnTo>
                <a:lnTo>
                  <a:pt x="2178" y="355"/>
                </a:lnTo>
                <a:lnTo>
                  <a:pt x="2317" y="479"/>
                </a:lnTo>
                <a:lnTo>
                  <a:pt x="2441" y="618"/>
                </a:lnTo>
                <a:lnTo>
                  <a:pt x="2518" y="788"/>
                </a:lnTo>
                <a:lnTo>
                  <a:pt x="2549" y="865"/>
                </a:lnTo>
                <a:lnTo>
                  <a:pt x="2580" y="958"/>
                </a:lnTo>
                <a:lnTo>
                  <a:pt x="2595" y="1066"/>
                </a:lnTo>
                <a:lnTo>
                  <a:pt x="2595" y="1158"/>
                </a:lnTo>
                <a:lnTo>
                  <a:pt x="2595" y="1267"/>
                </a:lnTo>
                <a:lnTo>
                  <a:pt x="2580" y="1359"/>
                </a:lnTo>
                <a:lnTo>
                  <a:pt x="2549" y="1452"/>
                </a:lnTo>
                <a:lnTo>
                  <a:pt x="2518" y="1545"/>
                </a:lnTo>
                <a:lnTo>
                  <a:pt x="2441" y="1699"/>
                </a:lnTo>
                <a:lnTo>
                  <a:pt x="2317" y="1853"/>
                </a:lnTo>
                <a:lnTo>
                  <a:pt x="2178" y="1962"/>
                </a:lnTo>
                <a:lnTo>
                  <a:pt x="2008" y="2054"/>
                </a:lnTo>
                <a:lnTo>
                  <a:pt x="1916" y="2085"/>
                </a:lnTo>
                <a:lnTo>
                  <a:pt x="1823" y="2116"/>
                </a:lnTo>
                <a:lnTo>
                  <a:pt x="1730" y="2131"/>
                </a:lnTo>
                <a:lnTo>
                  <a:pt x="1530" y="2131"/>
                </a:lnTo>
                <a:lnTo>
                  <a:pt x="1437" y="2116"/>
                </a:lnTo>
                <a:lnTo>
                  <a:pt x="1344" y="2085"/>
                </a:lnTo>
                <a:lnTo>
                  <a:pt x="1252" y="2054"/>
                </a:lnTo>
                <a:lnTo>
                  <a:pt x="1082" y="1962"/>
                </a:lnTo>
                <a:lnTo>
                  <a:pt x="943" y="1853"/>
                </a:lnTo>
                <a:lnTo>
                  <a:pt x="819" y="1699"/>
                </a:lnTo>
                <a:lnTo>
                  <a:pt x="726" y="1545"/>
                </a:lnTo>
                <a:lnTo>
                  <a:pt x="696" y="1452"/>
                </a:lnTo>
                <a:lnTo>
                  <a:pt x="680" y="1359"/>
                </a:lnTo>
                <a:lnTo>
                  <a:pt x="665" y="1267"/>
                </a:lnTo>
                <a:lnTo>
                  <a:pt x="649" y="1158"/>
                </a:lnTo>
                <a:lnTo>
                  <a:pt x="665" y="1066"/>
                </a:lnTo>
                <a:lnTo>
                  <a:pt x="680" y="958"/>
                </a:lnTo>
                <a:lnTo>
                  <a:pt x="696" y="865"/>
                </a:lnTo>
                <a:lnTo>
                  <a:pt x="726" y="788"/>
                </a:lnTo>
                <a:lnTo>
                  <a:pt x="819" y="618"/>
                </a:lnTo>
                <a:lnTo>
                  <a:pt x="943" y="479"/>
                </a:lnTo>
                <a:lnTo>
                  <a:pt x="1082" y="355"/>
                </a:lnTo>
                <a:lnTo>
                  <a:pt x="1252" y="263"/>
                </a:lnTo>
                <a:lnTo>
                  <a:pt x="1344" y="232"/>
                </a:lnTo>
                <a:lnTo>
                  <a:pt x="1437" y="201"/>
                </a:lnTo>
                <a:lnTo>
                  <a:pt x="1530" y="201"/>
                </a:lnTo>
                <a:lnTo>
                  <a:pt x="1622" y="185"/>
                </a:lnTo>
                <a:close/>
                <a:moveTo>
                  <a:pt x="850" y="2919"/>
                </a:moveTo>
                <a:lnTo>
                  <a:pt x="896" y="2935"/>
                </a:lnTo>
                <a:lnTo>
                  <a:pt x="927" y="2965"/>
                </a:lnTo>
                <a:lnTo>
                  <a:pt x="958" y="2996"/>
                </a:lnTo>
                <a:lnTo>
                  <a:pt x="974" y="3043"/>
                </a:lnTo>
                <a:lnTo>
                  <a:pt x="958" y="3089"/>
                </a:lnTo>
                <a:lnTo>
                  <a:pt x="927" y="3120"/>
                </a:lnTo>
                <a:lnTo>
                  <a:pt x="896" y="3151"/>
                </a:lnTo>
                <a:lnTo>
                  <a:pt x="804" y="3151"/>
                </a:lnTo>
                <a:lnTo>
                  <a:pt x="773" y="3120"/>
                </a:lnTo>
                <a:lnTo>
                  <a:pt x="742" y="3089"/>
                </a:lnTo>
                <a:lnTo>
                  <a:pt x="742" y="3043"/>
                </a:lnTo>
                <a:lnTo>
                  <a:pt x="742" y="2996"/>
                </a:lnTo>
                <a:lnTo>
                  <a:pt x="773" y="2965"/>
                </a:lnTo>
                <a:lnTo>
                  <a:pt x="804" y="2935"/>
                </a:lnTo>
                <a:lnTo>
                  <a:pt x="850" y="2919"/>
                </a:lnTo>
                <a:close/>
                <a:moveTo>
                  <a:pt x="1622" y="0"/>
                </a:moveTo>
                <a:lnTo>
                  <a:pt x="1514" y="16"/>
                </a:lnTo>
                <a:lnTo>
                  <a:pt x="1391" y="31"/>
                </a:lnTo>
                <a:lnTo>
                  <a:pt x="1282" y="62"/>
                </a:lnTo>
                <a:lnTo>
                  <a:pt x="1174" y="93"/>
                </a:lnTo>
                <a:lnTo>
                  <a:pt x="1082" y="139"/>
                </a:lnTo>
                <a:lnTo>
                  <a:pt x="974" y="201"/>
                </a:lnTo>
                <a:lnTo>
                  <a:pt x="896" y="263"/>
                </a:lnTo>
                <a:lnTo>
                  <a:pt x="804" y="340"/>
                </a:lnTo>
                <a:lnTo>
                  <a:pt x="742" y="417"/>
                </a:lnTo>
                <a:lnTo>
                  <a:pt x="665" y="510"/>
                </a:lnTo>
                <a:lnTo>
                  <a:pt x="603" y="602"/>
                </a:lnTo>
                <a:lnTo>
                  <a:pt x="557" y="711"/>
                </a:lnTo>
                <a:lnTo>
                  <a:pt x="526" y="819"/>
                </a:lnTo>
                <a:lnTo>
                  <a:pt x="495" y="927"/>
                </a:lnTo>
                <a:lnTo>
                  <a:pt x="479" y="1050"/>
                </a:lnTo>
                <a:lnTo>
                  <a:pt x="464" y="1158"/>
                </a:lnTo>
                <a:lnTo>
                  <a:pt x="479" y="1297"/>
                </a:lnTo>
                <a:lnTo>
                  <a:pt x="495" y="1421"/>
                </a:lnTo>
                <a:lnTo>
                  <a:pt x="526" y="1529"/>
                </a:lnTo>
                <a:lnTo>
                  <a:pt x="572" y="1653"/>
                </a:lnTo>
                <a:lnTo>
                  <a:pt x="634" y="1761"/>
                </a:lnTo>
                <a:lnTo>
                  <a:pt x="711" y="1853"/>
                </a:lnTo>
                <a:lnTo>
                  <a:pt x="788" y="1946"/>
                </a:lnTo>
                <a:lnTo>
                  <a:pt x="865" y="2039"/>
                </a:lnTo>
                <a:lnTo>
                  <a:pt x="680" y="2131"/>
                </a:lnTo>
                <a:lnTo>
                  <a:pt x="510" y="2240"/>
                </a:lnTo>
                <a:lnTo>
                  <a:pt x="356" y="2379"/>
                </a:lnTo>
                <a:lnTo>
                  <a:pt x="232" y="2518"/>
                </a:lnTo>
                <a:lnTo>
                  <a:pt x="140" y="2672"/>
                </a:lnTo>
                <a:lnTo>
                  <a:pt x="62" y="2842"/>
                </a:lnTo>
                <a:lnTo>
                  <a:pt x="16" y="3012"/>
                </a:lnTo>
                <a:lnTo>
                  <a:pt x="1" y="3197"/>
                </a:lnTo>
                <a:lnTo>
                  <a:pt x="16" y="3228"/>
                </a:lnTo>
                <a:lnTo>
                  <a:pt x="31" y="3259"/>
                </a:lnTo>
                <a:lnTo>
                  <a:pt x="62" y="3290"/>
                </a:lnTo>
                <a:lnTo>
                  <a:pt x="124" y="3290"/>
                </a:lnTo>
                <a:lnTo>
                  <a:pt x="155" y="3259"/>
                </a:lnTo>
                <a:lnTo>
                  <a:pt x="186" y="3228"/>
                </a:lnTo>
                <a:lnTo>
                  <a:pt x="186" y="3197"/>
                </a:lnTo>
                <a:lnTo>
                  <a:pt x="201" y="3074"/>
                </a:lnTo>
                <a:lnTo>
                  <a:pt x="217" y="2950"/>
                </a:lnTo>
                <a:lnTo>
                  <a:pt x="263" y="2842"/>
                </a:lnTo>
                <a:lnTo>
                  <a:pt x="325" y="2718"/>
                </a:lnTo>
                <a:lnTo>
                  <a:pt x="387" y="2610"/>
                </a:lnTo>
                <a:lnTo>
                  <a:pt x="479" y="2518"/>
                </a:lnTo>
                <a:lnTo>
                  <a:pt x="587" y="2425"/>
                </a:lnTo>
                <a:lnTo>
                  <a:pt x="696" y="2348"/>
                </a:lnTo>
                <a:lnTo>
                  <a:pt x="680" y="2456"/>
                </a:lnTo>
                <a:lnTo>
                  <a:pt x="696" y="2579"/>
                </a:lnTo>
                <a:lnTo>
                  <a:pt x="742" y="2765"/>
                </a:lnTo>
                <a:lnTo>
                  <a:pt x="665" y="2811"/>
                </a:lnTo>
                <a:lnTo>
                  <a:pt x="603" y="2873"/>
                </a:lnTo>
                <a:lnTo>
                  <a:pt x="572" y="2950"/>
                </a:lnTo>
                <a:lnTo>
                  <a:pt x="557" y="3043"/>
                </a:lnTo>
                <a:lnTo>
                  <a:pt x="557" y="3104"/>
                </a:lnTo>
                <a:lnTo>
                  <a:pt x="572" y="3151"/>
                </a:lnTo>
                <a:lnTo>
                  <a:pt x="603" y="3213"/>
                </a:lnTo>
                <a:lnTo>
                  <a:pt x="634" y="3259"/>
                </a:lnTo>
                <a:lnTo>
                  <a:pt x="680" y="3290"/>
                </a:lnTo>
                <a:lnTo>
                  <a:pt x="742" y="3321"/>
                </a:lnTo>
                <a:lnTo>
                  <a:pt x="788" y="3336"/>
                </a:lnTo>
                <a:lnTo>
                  <a:pt x="912" y="3336"/>
                </a:lnTo>
                <a:lnTo>
                  <a:pt x="974" y="3321"/>
                </a:lnTo>
                <a:lnTo>
                  <a:pt x="1020" y="3290"/>
                </a:lnTo>
                <a:lnTo>
                  <a:pt x="1066" y="3259"/>
                </a:lnTo>
                <a:lnTo>
                  <a:pt x="1097" y="3213"/>
                </a:lnTo>
                <a:lnTo>
                  <a:pt x="1128" y="3151"/>
                </a:lnTo>
                <a:lnTo>
                  <a:pt x="1143" y="3104"/>
                </a:lnTo>
                <a:lnTo>
                  <a:pt x="1159" y="3043"/>
                </a:lnTo>
                <a:lnTo>
                  <a:pt x="1128" y="2935"/>
                </a:lnTo>
                <a:lnTo>
                  <a:pt x="1082" y="2857"/>
                </a:lnTo>
                <a:lnTo>
                  <a:pt x="1020" y="2796"/>
                </a:lnTo>
                <a:lnTo>
                  <a:pt x="927" y="2749"/>
                </a:lnTo>
                <a:lnTo>
                  <a:pt x="896" y="2626"/>
                </a:lnTo>
                <a:lnTo>
                  <a:pt x="881" y="2487"/>
                </a:lnTo>
                <a:lnTo>
                  <a:pt x="881" y="2348"/>
                </a:lnTo>
                <a:lnTo>
                  <a:pt x="896" y="2286"/>
                </a:lnTo>
                <a:lnTo>
                  <a:pt x="912" y="2224"/>
                </a:lnTo>
                <a:lnTo>
                  <a:pt x="1051" y="2162"/>
                </a:lnTo>
                <a:lnTo>
                  <a:pt x="1190" y="2224"/>
                </a:lnTo>
                <a:lnTo>
                  <a:pt x="1329" y="2286"/>
                </a:lnTo>
                <a:lnTo>
                  <a:pt x="1468" y="2301"/>
                </a:lnTo>
                <a:lnTo>
                  <a:pt x="1622" y="2317"/>
                </a:lnTo>
                <a:lnTo>
                  <a:pt x="1777" y="2301"/>
                </a:lnTo>
                <a:lnTo>
                  <a:pt x="1931" y="2270"/>
                </a:lnTo>
                <a:lnTo>
                  <a:pt x="2070" y="2224"/>
                </a:lnTo>
                <a:lnTo>
                  <a:pt x="2209" y="2162"/>
                </a:lnTo>
                <a:lnTo>
                  <a:pt x="2379" y="2224"/>
                </a:lnTo>
                <a:lnTo>
                  <a:pt x="2394" y="2332"/>
                </a:lnTo>
                <a:lnTo>
                  <a:pt x="2394" y="2425"/>
                </a:lnTo>
                <a:lnTo>
                  <a:pt x="2379" y="2518"/>
                </a:lnTo>
                <a:lnTo>
                  <a:pt x="2364" y="2579"/>
                </a:lnTo>
                <a:lnTo>
                  <a:pt x="2317" y="2687"/>
                </a:lnTo>
                <a:lnTo>
                  <a:pt x="2286" y="2765"/>
                </a:lnTo>
                <a:lnTo>
                  <a:pt x="2194" y="2749"/>
                </a:lnTo>
                <a:lnTo>
                  <a:pt x="2101" y="2765"/>
                </a:lnTo>
                <a:lnTo>
                  <a:pt x="2024" y="2796"/>
                </a:lnTo>
                <a:lnTo>
                  <a:pt x="1947" y="2842"/>
                </a:lnTo>
                <a:lnTo>
                  <a:pt x="1885" y="2904"/>
                </a:lnTo>
                <a:lnTo>
                  <a:pt x="1838" y="2965"/>
                </a:lnTo>
                <a:lnTo>
                  <a:pt x="1792" y="3043"/>
                </a:lnTo>
                <a:lnTo>
                  <a:pt x="1761" y="3120"/>
                </a:lnTo>
                <a:lnTo>
                  <a:pt x="1715" y="3367"/>
                </a:lnTo>
                <a:lnTo>
                  <a:pt x="1715" y="3413"/>
                </a:lnTo>
                <a:lnTo>
                  <a:pt x="1730" y="3444"/>
                </a:lnTo>
                <a:lnTo>
                  <a:pt x="1761" y="3475"/>
                </a:lnTo>
                <a:lnTo>
                  <a:pt x="1792" y="3491"/>
                </a:lnTo>
                <a:lnTo>
                  <a:pt x="1947" y="3506"/>
                </a:lnTo>
                <a:lnTo>
                  <a:pt x="1993" y="3506"/>
                </a:lnTo>
                <a:lnTo>
                  <a:pt x="2024" y="3491"/>
                </a:lnTo>
                <a:lnTo>
                  <a:pt x="2039" y="3475"/>
                </a:lnTo>
                <a:lnTo>
                  <a:pt x="2055" y="3444"/>
                </a:lnTo>
                <a:lnTo>
                  <a:pt x="2055" y="3398"/>
                </a:lnTo>
                <a:lnTo>
                  <a:pt x="2039" y="3367"/>
                </a:lnTo>
                <a:lnTo>
                  <a:pt x="2008" y="3336"/>
                </a:lnTo>
                <a:lnTo>
                  <a:pt x="1977" y="3336"/>
                </a:lnTo>
                <a:lnTo>
                  <a:pt x="1916" y="3321"/>
                </a:lnTo>
                <a:lnTo>
                  <a:pt x="1947" y="3166"/>
                </a:lnTo>
                <a:lnTo>
                  <a:pt x="1962" y="3104"/>
                </a:lnTo>
                <a:lnTo>
                  <a:pt x="1993" y="3058"/>
                </a:lnTo>
                <a:lnTo>
                  <a:pt x="2024" y="3027"/>
                </a:lnTo>
                <a:lnTo>
                  <a:pt x="2070" y="2981"/>
                </a:lnTo>
                <a:lnTo>
                  <a:pt x="2116" y="2965"/>
                </a:lnTo>
                <a:lnTo>
                  <a:pt x="2178" y="2950"/>
                </a:lnTo>
                <a:lnTo>
                  <a:pt x="2225" y="2935"/>
                </a:lnTo>
                <a:lnTo>
                  <a:pt x="2286" y="2950"/>
                </a:lnTo>
                <a:lnTo>
                  <a:pt x="2333" y="2965"/>
                </a:lnTo>
                <a:lnTo>
                  <a:pt x="2379" y="2996"/>
                </a:lnTo>
                <a:lnTo>
                  <a:pt x="2425" y="3027"/>
                </a:lnTo>
                <a:lnTo>
                  <a:pt x="2456" y="3074"/>
                </a:lnTo>
                <a:lnTo>
                  <a:pt x="2487" y="3120"/>
                </a:lnTo>
                <a:lnTo>
                  <a:pt x="2503" y="3166"/>
                </a:lnTo>
                <a:lnTo>
                  <a:pt x="2503" y="3228"/>
                </a:lnTo>
                <a:lnTo>
                  <a:pt x="2503" y="3274"/>
                </a:lnTo>
                <a:lnTo>
                  <a:pt x="2456" y="3429"/>
                </a:lnTo>
                <a:lnTo>
                  <a:pt x="2379" y="3413"/>
                </a:lnTo>
                <a:lnTo>
                  <a:pt x="2333" y="3413"/>
                </a:lnTo>
                <a:lnTo>
                  <a:pt x="2302" y="3429"/>
                </a:lnTo>
                <a:lnTo>
                  <a:pt x="2271" y="3444"/>
                </a:lnTo>
                <a:lnTo>
                  <a:pt x="2255" y="3475"/>
                </a:lnTo>
                <a:lnTo>
                  <a:pt x="2255" y="3521"/>
                </a:lnTo>
                <a:lnTo>
                  <a:pt x="2271" y="3552"/>
                </a:lnTo>
                <a:lnTo>
                  <a:pt x="2302" y="3583"/>
                </a:lnTo>
                <a:lnTo>
                  <a:pt x="2333" y="3599"/>
                </a:lnTo>
                <a:lnTo>
                  <a:pt x="2518" y="3645"/>
                </a:lnTo>
                <a:lnTo>
                  <a:pt x="2533" y="3645"/>
                </a:lnTo>
                <a:lnTo>
                  <a:pt x="2580" y="3630"/>
                </a:lnTo>
                <a:lnTo>
                  <a:pt x="2611" y="3599"/>
                </a:lnTo>
                <a:lnTo>
                  <a:pt x="2626" y="3568"/>
                </a:lnTo>
                <a:lnTo>
                  <a:pt x="2672" y="3321"/>
                </a:lnTo>
                <a:lnTo>
                  <a:pt x="2688" y="3228"/>
                </a:lnTo>
                <a:lnTo>
                  <a:pt x="2672" y="3135"/>
                </a:lnTo>
                <a:lnTo>
                  <a:pt x="2657" y="3043"/>
                </a:lnTo>
                <a:lnTo>
                  <a:pt x="2611" y="2965"/>
                </a:lnTo>
                <a:lnTo>
                  <a:pt x="2549" y="2888"/>
                </a:lnTo>
                <a:lnTo>
                  <a:pt x="2456" y="2826"/>
                </a:lnTo>
                <a:lnTo>
                  <a:pt x="2503" y="2734"/>
                </a:lnTo>
                <a:lnTo>
                  <a:pt x="2549" y="2626"/>
                </a:lnTo>
                <a:lnTo>
                  <a:pt x="2580" y="2502"/>
                </a:lnTo>
                <a:lnTo>
                  <a:pt x="2580" y="2332"/>
                </a:lnTo>
                <a:lnTo>
                  <a:pt x="2688" y="2425"/>
                </a:lnTo>
                <a:lnTo>
                  <a:pt x="2796" y="2518"/>
                </a:lnTo>
                <a:lnTo>
                  <a:pt x="2889" y="2610"/>
                </a:lnTo>
                <a:lnTo>
                  <a:pt x="2950" y="2718"/>
                </a:lnTo>
                <a:lnTo>
                  <a:pt x="3012" y="2826"/>
                </a:lnTo>
                <a:lnTo>
                  <a:pt x="3059" y="2950"/>
                </a:lnTo>
                <a:lnTo>
                  <a:pt x="3074" y="3074"/>
                </a:lnTo>
                <a:lnTo>
                  <a:pt x="3089" y="3197"/>
                </a:lnTo>
                <a:lnTo>
                  <a:pt x="3089" y="3228"/>
                </a:lnTo>
                <a:lnTo>
                  <a:pt x="3120" y="3259"/>
                </a:lnTo>
                <a:lnTo>
                  <a:pt x="3151" y="3290"/>
                </a:lnTo>
                <a:lnTo>
                  <a:pt x="3213" y="3290"/>
                </a:lnTo>
                <a:lnTo>
                  <a:pt x="3244" y="3259"/>
                </a:lnTo>
                <a:lnTo>
                  <a:pt x="3259" y="3228"/>
                </a:lnTo>
                <a:lnTo>
                  <a:pt x="3275" y="3197"/>
                </a:lnTo>
                <a:lnTo>
                  <a:pt x="3259" y="3012"/>
                </a:lnTo>
                <a:lnTo>
                  <a:pt x="3213" y="2842"/>
                </a:lnTo>
                <a:lnTo>
                  <a:pt x="3136" y="2672"/>
                </a:lnTo>
                <a:lnTo>
                  <a:pt x="3043" y="2518"/>
                </a:lnTo>
                <a:lnTo>
                  <a:pt x="2904" y="2363"/>
                </a:lnTo>
                <a:lnTo>
                  <a:pt x="2750" y="2240"/>
                </a:lnTo>
                <a:lnTo>
                  <a:pt x="2580" y="2131"/>
                </a:lnTo>
                <a:lnTo>
                  <a:pt x="2394" y="2023"/>
                </a:lnTo>
                <a:lnTo>
                  <a:pt x="2472" y="1946"/>
                </a:lnTo>
                <a:lnTo>
                  <a:pt x="2549" y="1853"/>
                </a:lnTo>
                <a:lnTo>
                  <a:pt x="2626" y="1761"/>
                </a:lnTo>
                <a:lnTo>
                  <a:pt x="2672" y="1653"/>
                </a:lnTo>
                <a:lnTo>
                  <a:pt x="2719" y="1529"/>
                </a:lnTo>
                <a:lnTo>
                  <a:pt x="2765" y="1406"/>
                </a:lnTo>
                <a:lnTo>
                  <a:pt x="2781" y="1282"/>
                </a:lnTo>
                <a:lnTo>
                  <a:pt x="2781" y="1158"/>
                </a:lnTo>
                <a:lnTo>
                  <a:pt x="2781" y="1050"/>
                </a:lnTo>
                <a:lnTo>
                  <a:pt x="2765" y="927"/>
                </a:lnTo>
                <a:lnTo>
                  <a:pt x="2734" y="819"/>
                </a:lnTo>
                <a:lnTo>
                  <a:pt x="2688" y="711"/>
                </a:lnTo>
                <a:lnTo>
                  <a:pt x="2642" y="602"/>
                </a:lnTo>
                <a:lnTo>
                  <a:pt x="2580" y="510"/>
                </a:lnTo>
                <a:lnTo>
                  <a:pt x="2518" y="417"/>
                </a:lnTo>
                <a:lnTo>
                  <a:pt x="2441" y="340"/>
                </a:lnTo>
                <a:lnTo>
                  <a:pt x="2364" y="263"/>
                </a:lnTo>
                <a:lnTo>
                  <a:pt x="2271" y="201"/>
                </a:lnTo>
                <a:lnTo>
                  <a:pt x="2178" y="139"/>
                </a:lnTo>
                <a:lnTo>
                  <a:pt x="2070" y="93"/>
                </a:lnTo>
                <a:lnTo>
                  <a:pt x="1977" y="62"/>
                </a:lnTo>
                <a:lnTo>
                  <a:pt x="1854" y="31"/>
                </a:lnTo>
                <a:lnTo>
                  <a:pt x="1746" y="16"/>
                </a:lnTo>
                <a:lnTo>
                  <a:pt x="16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8" name="Google Shape;8638;p119"/>
          <p:cNvGrpSpPr/>
          <p:nvPr/>
        </p:nvGrpSpPr>
        <p:grpSpPr>
          <a:xfrm>
            <a:off x="7605225" y="3085777"/>
            <a:ext cx="403434" cy="455004"/>
            <a:chOff x="3519575" y="665025"/>
            <a:chExt cx="91725" cy="103450"/>
          </a:xfrm>
        </p:grpSpPr>
        <p:sp>
          <p:nvSpPr>
            <p:cNvPr id="8639" name="Google Shape;8639;p119"/>
            <p:cNvSpPr/>
            <p:nvPr/>
          </p:nvSpPr>
          <p:spPr>
            <a:xfrm>
              <a:off x="3541775" y="749200"/>
              <a:ext cx="18850" cy="19275"/>
            </a:xfrm>
            <a:custGeom>
              <a:avLst/>
              <a:gdLst/>
              <a:ahLst/>
              <a:cxnLst/>
              <a:rect l="l" t="t" r="r" b="b"/>
              <a:pathLst>
                <a:path w="754" h="771" extrusionOk="0">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0" name="Google Shape;8640;p119"/>
            <p:cNvSpPr/>
            <p:nvPr/>
          </p:nvSpPr>
          <p:spPr>
            <a:xfrm>
              <a:off x="3585750" y="749200"/>
              <a:ext cx="19275" cy="19275"/>
            </a:xfrm>
            <a:custGeom>
              <a:avLst/>
              <a:gdLst/>
              <a:ahLst/>
              <a:cxnLst/>
              <a:rect l="l" t="t" r="r" b="b"/>
              <a:pathLst>
                <a:path w="771" h="771" extrusionOk="0">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1" name="Google Shape;8641;p119"/>
            <p:cNvSpPr/>
            <p:nvPr/>
          </p:nvSpPr>
          <p:spPr>
            <a:xfrm>
              <a:off x="3519575" y="665025"/>
              <a:ext cx="91725" cy="80425"/>
            </a:xfrm>
            <a:custGeom>
              <a:avLst/>
              <a:gdLst/>
              <a:ahLst/>
              <a:cxnLst/>
              <a:rect l="l" t="t" r="r" b="b"/>
              <a:pathLst>
                <a:path w="3669" h="3217" extrusionOk="0">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2" name="Google Shape;8642;p119"/>
            <p:cNvSpPr/>
            <p:nvPr/>
          </p:nvSpPr>
          <p:spPr>
            <a:xfrm>
              <a:off x="3592850" y="740400"/>
              <a:ext cx="5050" cy="13850"/>
            </a:xfrm>
            <a:custGeom>
              <a:avLst/>
              <a:gdLst/>
              <a:ahLst/>
              <a:cxnLst/>
              <a:rect l="l" t="t" r="r" b="b"/>
              <a:pathLst>
                <a:path w="202" h="554" extrusionOk="0">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3" name="Google Shape;8643;p119"/>
            <p:cNvSpPr/>
            <p:nvPr/>
          </p:nvSpPr>
          <p:spPr>
            <a:xfrm>
              <a:off x="3548475" y="740400"/>
              <a:ext cx="5050" cy="13850"/>
            </a:xfrm>
            <a:custGeom>
              <a:avLst/>
              <a:gdLst/>
              <a:ahLst/>
              <a:cxnLst/>
              <a:rect l="l" t="t" r="r" b="b"/>
              <a:pathLst>
                <a:path w="202" h="554" extrusionOk="0">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4" name="Google Shape;8644;p119"/>
            <p:cNvSpPr/>
            <p:nvPr/>
          </p:nvSpPr>
          <p:spPr>
            <a:xfrm>
              <a:off x="3569825" y="703125"/>
              <a:ext cx="9650" cy="6725"/>
            </a:xfrm>
            <a:custGeom>
              <a:avLst/>
              <a:gdLst/>
              <a:ahLst/>
              <a:cxnLst/>
              <a:rect l="l" t="t" r="r" b="b"/>
              <a:pathLst>
                <a:path w="386" h="269" extrusionOk="0">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5" name="Google Shape;8645;p119"/>
            <p:cNvSpPr/>
            <p:nvPr/>
          </p:nvSpPr>
          <p:spPr>
            <a:xfrm>
              <a:off x="3565225" y="725325"/>
              <a:ext cx="9225" cy="7150"/>
            </a:xfrm>
            <a:custGeom>
              <a:avLst/>
              <a:gdLst/>
              <a:ahLst/>
              <a:cxnLst/>
              <a:rect l="l" t="t" r="r" b="b"/>
              <a:pathLst>
                <a:path w="369" h="286" extrusionOk="0">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6" name="Google Shape;8646;p119"/>
            <p:cNvSpPr/>
            <p:nvPr/>
          </p:nvSpPr>
          <p:spPr>
            <a:xfrm>
              <a:off x="3563950" y="703125"/>
              <a:ext cx="10925" cy="17200"/>
            </a:xfrm>
            <a:custGeom>
              <a:avLst/>
              <a:gdLst/>
              <a:ahLst/>
              <a:cxnLst/>
              <a:rect l="l" t="t" r="r" b="b"/>
              <a:pathLst>
                <a:path w="437" h="688" extrusionOk="0">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7" name="Google Shape;8647;p119"/>
            <p:cNvSpPr/>
            <p:nvPr/>
          </p:nvSpPr>
          <p:spPr>
            <a:xfrm>
              <a:off x="3569825" y="715275"/>
              <a:ext cx="11325" cy="17200"/>
            </a:xfrm>
            <a:custGeom>
              <a:avLst/>
              <a:gdLst/>
              <a:ahLst/>
              <a:cxnLst/>
              <a:rect l="l" t="t" r="r" b="b"/>
              <a:pathLst>
                <a:path w="453" h="688" extrusionOk="0">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8" name="Google Shape;8648;p119"/>
            <p:cNvSpPr/>
            <p:nvPr/>
          </p:nvSpPr>
          <p:spPr>
            <a:xfrm>
              <a:off x="3569400" y="727425"/>
              <a:ext cx="5050" cy="7975"/>
            </a:xfrm>
            <a:custGeom>
              <a:avLst/>
              <a:gdLst/>
              <a:ahLst/>
              <a:cxnLst/>
              <a:rect l="l" t="t" r="r" b="b"/>
              <a:pathLst>
                <a:path w="202" h="319" extrusionOk="0">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9" name="Google Shape;8649;p119"/>
            <p:cNvSpPr/>
            <p:nvPr/>
          </p:nvSpPr>
          <p:spPr>
            <a:xfrm>
              <a:off x="3569400" y="699775"/>
              <a:ext cx="5050" cy="8400"/>
            </a:xfrm>
            <a:custGeom>
              <a:avLst/>
              <a:gdLst/>
              <a:ahLst/>
              <a:cxnLst/>
              <a:rect l="l" t="t" r="r" b="b"/>
              <a:pathLst>
                <a:path w="202" h="336" extrusionOk="0">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650" name="Google Shape;8650;p119"/>
          <p:cNvGrpSpPr/>
          <p:nvPr/>
        </p:nvGrpSpPr>
        <p:grpSpPr>
          <a:xfrm>
            <a:off x="6937463" y="3943488"/>
            <a:ext cx="455127" cy="455002"/>
            <a:chOff x="3524600" y="2969925"/>
            <a:chExt cx="90900" cy="90875"/>
          </a:xfrm>
        </p:grpSpPr>
        <p:sp>
          <p:nvSpPr>
            <p:cNvPr id="8651" name="Google Shape;8651;p119"/>
            <p:cNvSpPr/>
            <p:nvPr/>
          </p:nvSpPr>
          <p:spPr>
            <a:xfrm>
              <a:off x="3524600" y="2969925"/>
              <a:ext cx="90900" cy="90875"/>
            </a:xfrm>
            <a:custGeom>
              <a:avLst/>
              <a:gdLst/>
              <a:ahLst/>
              <a:cxnLst/>
              <a:rect l="l" t="t" r="r" b="b"/>
              <a:pathLst>
                <a:path w="3636" h="3635" extrusionOk="0">
                  <a:moveTo>
                    <a:pt x="2681" y="201"/>
                  </a:moveTo>
                  <a:lnTo>
                    <a:pt x="2831" y="218"/>
                  </a:lnTo>
                  <a:lnTo>
                    <a:pt x="2965" y="251"/>
                  </a:lnTo>
                  <a:lnTo>
                    <a:pt x="3099" y="335"/>
                  </a:lnTo>
                  <a:lnTo>
                    <a:pt x="3217" y="419"/>
                  </a:lnTo>
                  <a:lnTo>
                    <a:pt x="3317" y="536"/>
                  </a:lnTo>
                  <a:lnTo>
                    <a:pt x="3384" y="670"/>
                  </a:lnTo>
                  <a:lnTo>
                    <a:pt x="3434" y="821"/>
                  </a:lnTo>
                  <a:lnTo>
                    <a:pt x="3434" y="955"/>
                  </a:lnTo>
                  <a:lnTo>
                    <a:pt x="3434" y="1106"/>
                  </a:lnTo>
                  <a:lnTo>
                    <a:pt x="3384" y="1256"/>
                  </a:lnTo>
                  <a:lnTo>
                    <a:pt x="3317" y="1390"/>
                  </a:lnTo>
                  <a:lnTo>
                    <a:pt x="3217" y="1508"/>
                  </a:lnTo>
                  <a:lnTo>
                    <a:pt x="1508" y="3216"/>
                  </a:lnTo>
                  <a:lnTo>
                    <a:pt x="1391" y="3317"/>
                  </a:lnTo>
                  <a:lnTo>
                    <a:pt x="1257" y="3384"/>
                  </a:lnTo>
                  <a:lnTo>
                    <a:pt x="1106" y="3434"/>
                  </a:lnTo>
                  <a:lnTo>
                    <a:pt x="821" y="3434"/>
                  </a:lnTo>
                  <a:lnTo>
                    <a:pt x="670" y="3384"/>
                  </a:lnTo>
                  <a:lnTo>
                    <a:pt x="536" y="3317"/>
                  </a:lnTo>
                  <a:lnTo>
                    <a:pt x="419" y="3216"/>
                  </a:lnTo>
                  <a:lnTo>
                    <a:pt x="319" y="3099"/>
                  </a:lnTo>
                  <a:lnTo>
                    <a:pt x="252" y="2965"/>
                  </a:lnTo>
                  <a:lnTo>
                    <a:pt x="218" y="2814"/>
                  </a:lnTo>
                  <a:lnTo>
                    <a:pt x="201" y="2680"/>
                  </a:lnTo>
                  <a:lnTo>
                    <a:pt x="218" y="2529"/>
                  </a:lnTo>
                  <a:lnTo>
                    <a:pt x="252" y="2395"/>
                  </a:lnTo>
                  <a:lnTo>
                    <a:pt x="319" y="2261"/>
                  </a:lnTo>
                  <a:lnTo>
                    <a:pt x="419" y="2144"/>
                  </a:lnTo>
                  <a:lnTo>
                    <a:pt x="2145" y="419"/>
                  </a:lnTo>
                  <a:lnTo>
                    <a:pt x="2245" y="335"/>
                  </a:lnTo>
                  <a:lnTo>
                    <a:pt x="2379" y="251"/>
                  </a:lnTo>
                  <a:lnTo>
                    <a:pt x="2530" y="218"/>
                  </a:lnTo>
                  <a:lnTo>
                    <a:pt x="2681" y="201"/>
                  </a:lnTo>
                  <a:close/>
                  <a:moveTo>
                    <a:pt x="2681" y="0"/>
                  </a:moveTo>
                  <a:lnTo>
                    <a:pt x="2480" y="17"/>
                  </a:lnTo>
                  <a:lnTo>
                    <a:pt x="2312" y="67"/>
                  </a:lnTo>
                  <a:lnTo>
                    <a:pt x="2145" y="168"/>
                  </a:lnTo>
                  <a:lnTo>
                    <a:pt x="1994" y="285"/>
                  </a:lnTo>
                  <a:lnTo>
                    <a:pt x="285" y="1993"/>
                  </a:lnTo>
                  <a:lnTo>
                    <a:pt x="218" y="2060"/>
                  </a:lnTo>
                  <a:lnTo>
                    <a:pt x="151" y="2144"/>
                  </a:lnTo>
                  <a:lnTo>
                    <a:pt x="67" y="2312"/>
                  </a:lnTo>
                  <a:lnTo>
                    <a:pt x="17" y="2496"/>
                  </a:lnTo>
                  <a:lnTo>
                    <a:pt x="0" y="2680"/>
                  </a:lnTo>
                  <a:lnTo>
                    <a:pt x="17" y="2864"/>
                  </a:lnTo>
                  <a:lnTo>
                    <a:pt x="67" y="3032"/>
                  </a:lnTo>
                  <a:lnTo>
                    <a:pt x="151" y="3199"/>
                  </a:lnTo>
                  <a:lnTo>
                    <a:pt x="285" y="3367"/>
                  </a:lnTo>
                  <a:lnTo>
                    <a:pt x="436" y="3484"/>
                  </a:lnTo>
                  <a:lnTo>
                    <a:pt x="587" y="3568"/>
                  </a:lnTo>
                  <a:lnTo>
                    <a:pt x="771" y="3618"/>
                  </a:lnTo>
                  <a:lnTo>
                    <a:pt x="955" y="3635"/>
                  </a:lnTo>
                  <a:lnTo>
                    <a:pt x="1156" y="3618"/>
                  </a:lnTo>
                  <a:lnTo>
                    <a:pt x="1340" y="3568"/>
                  </a:lnTo>
                  <a:lnTo>
                    <a:pt x="1491" y="3484"/>
                  </a:lnTo>
                  <a:lnTo>
                    <a:pt x="1642" y="3367"/>
                  </a:lnTo>
                  <a:lnTo>
                    <a:pt x="3367" y="1642"/>
                  </a:lnTo>
                  <a:lnTo>
                    <a:pt x="3418" y="1575"/>
                  </a:lnTo>
                  <a:lnTo>
                    <a:pt x="3485" y="1491"/>
                  </a:lnTo>
                  <a:lnTo>
                    <a:pt x="3568" y="1323"/>
                  </a:lnTo>
                  <a:lnTo>
                    <a:pt x="3619" y="1156"/>
                  </a:lnTo>
                  <a:lnTo>
                    <a:pt x="3635" y="955"/>
                  </a:lnTo>
                  <a:lnTo>
                    <a:pt x="3619" y="771"/>
                  </a:lnTo>
                  <a:lnTo>
                    <a:pt x="3568" y="603"/>
                  </a:lnTo>
                  <a:lnTo>
                    <a:pt x="3485" y="436"/>
                  </a:lnTo>
                  <a:lnTo>
                    <a:pt x="3367" y="285"/>
                  </a:lnTo>
                  <a:lnTo>
                    <a:pt x="3217" y="168"/>
                  </a:lnTo>
                  <a:lnTo>
                    <a:pt x="3049" y="67"/>
                  </a:lnTo>
                  <a:lnTo>
                    <a:pt x="2865" y="17"/>
                  </a:lnTo>
                  <a:lnTo>
                    <a:pt x="268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2" name="Google Shape;8652;p119"/>
            <p:cNvSpPr/>
            <p:nvPr/>
          </p:nvSpPr>
          <p:spPr>
            <a:xfrm>
              <a:off x="3552225" y="2997550"/>
              <a:ext cx="34375" cy="34375"/>
            </a:xfrm>
            <a:custGeom>
              <a:avLst/>
              <a:gdLst/>
              <a:ahLst/>
              <a:cxnLst/>
              <a:rect l="l" t="t" r="r" b="b"/>
              <a:pathLst>
                <a:path w="1375" h="1375" extrusionOk="0">
                  <a:moveTo>
                    <a:pt x="101" y="1"/>
                  </a:moveTo>
                  <a:lnTo>
                    <a:pt x="68" y="17"/>
                  </a:lnTo>
                  <a:lnTo>
                    <a:pt x="34" y="34"/>
                  </a:lnTo>
                  <a:lnTo>
                    <a:pt x="1" y="68"/>
                  </a:lnTo>
                  <a:lnTo>
                    <a:pt x="1" y="101"/>
                  </a:lnTo>
                  <a:lnTo>
                    <a:pt x="1" y="151"/>
                  </a:lnTo>
                  <a:lnTo>
                    <a:pt x="34" y="185"/>
                  </a:lnTo>
                  <a:lnTo>
                    <a:pt x="1207" y="1357"/>
                  </a:lnTo>
                  <a:lnTo>
                    <a:pt x="1241" y="1374"/>
                  </a:lnTo>
                  <a:lnTo>
                    <a:pt x="1308" y="1374"/>
                  </a:lnTo>
                  <a:lnTo>
                    <a:pt x="1341" y="1357"/>
                  </a:lnTo>
                  <a:lnTo>
                    <a:pt x="1375" y="1324"/>
                  </a:lnTo>
                  <a:lnTo>
                    <a:pt x="1375" y="1274"/>
                  </a:lnTo>
                  <a:lnTo>
                    <a:pt x="1375" y="1240"/>
                  </a:lnTo>
                  <a:lnTo>
                    <a:pt x="1341" y="1207"/>
                  </a:lnTo>
                  <a:lnTo>
                    <a:pt x="168" y="34"/>
                  </a:lnTo>
                  <a:lnTo>
                    <a:pt x="135" y="17"/>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3" name="Google Shape;8653;p119"/>
            <p:cNvSpPr/>
            <p:nvPr/>
          </p:nvSpPr>
          <p:spPr>
            <a:xfrm>
              <a:off x="3590775" y="2995875"/>
              <a:ext cx="13425" cy="13850"/>
            </a:xfrm>
            <a:custGeom>
              <a:avLst/>
              <a:gdLst/>
              <a:ahLst/>
              <a:cxnLst/>
              <a:rect l="l" t="t" r="r" b="b"/>
              <a:pathLst>
                <a:path w="537" h="554" extrusionOk="0">
                  <a:moveTo>
                    <a:pt x="436" y="1"/>
                  </a:moveTo>
                  <a:lnTo>
                    <a:pt x="402" y="17"/>
                  </a:lnTo>
                  <a:lnTo>
                    <a:pt x="369" y="34"/>
                  </a:lnTo>
                  <a:lnTo>
                    <a:pt x="34" y="369"/>
                  </a:lnTo>
                  <a:lnTo>
                    <a:pt x="0" y="403"/>
                  </a:lnTo>
                  <a:lnTo>
                    <a:pt x="0" y="453"/>
                  </a:lnTo>
                  <a:lnTo>
                    <a:pt x="0" y="486"/>
                  </a:lnTo>
                  <a:lnTo>
                    <a:pt x="34" y="520"/>
                  </a:lnTo>
                  <a:lnTo>
                    <a:pt x="67" y="537"/>
                  </a:lnTo>
                  <a:lnTo>
                    <a:pt x="101" y="553"/>
                  </a:lnTo>
                  <a:lnTo>
                    <a:pt x="134" y="537"/>
                  </a:lnTo>
                  <a:lnTo>
                    <a:pt x="168" y="520"/>
                  </a:lnTo>
                  <a:lnTo>
                    <a:pt x="519" y="168"/>
                  </a:lnTo>
                  <a:lnTo>
                    <a:pt x="536" y="135"/>
                  </a:lnTo>
                  <a:lnTo>
                    <a:pt x="536" y="101"/>
                  </a:lnTo>
                  <a:lnTo>
                    <a:pt x="536" y="68"/>
                  </a:lnTo>
                  <a:lnTo>
                    <a:pt x="519" y="34"/>
                  </a:lnTo>
                  <a:lnTo>
                    <a:pt x="486" y="17"/>
                  </a:lnTo>
                  <a:lnTo>
                    <a:pt x="43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654" name="Google Shape;8654;p119"/>
          <p:cNvGrpSpPr/>
          <p:nvPr/>
        </p:nvGrpSpPr>
        <p:grpSpPr>
          <a:xfrm>
            <a:off x="5791510" y="4233544"/>
            <a:ext cx="455127" cy="499063"/>
            <a:chOff x="2953825" y="2392025"/>
            <a:chExt cx="90900" cy="99675"/>
          </a:xfrm>
        </p:grpSpPr>
        <p:sp>
          <p:nvSpPr>
            <p:cNvPr id="8655" name="Google Shape;8655;p119"/>
            <p:cNvSpPr/>
            <p:nvPr/>
          </p:nvSpPr>
          <p:spPr>
            <a:xfrm>
              <a:off x="2953825" y="2400400"/>
              <a:ext cx="90900" cy="82100"/>
            </a:xfrm>
            <a:custGeom>
              <a:avLst/>
              <a:gdLst/>
              <a:ahLst/>
              <a:cxnLst/>
              <a:rect l="l" t="t" r="r" b="b"/>
              <a:pathLst>
                <a:path w="3636"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6" name="Google Shape;8656;p119"/>
            <p:cNvSpPr/>
            <p:nvPr/>
          </p:nvSpPr>
          <p:spPr>
            <a:xfrm>
              <a:off x="2977275" y="2400400"/>
              <a:ext cx="44400" cy="5050"/>
            </a:xfrm>
            <a:custGeom>
              <a:avLst/>
              <a:gdLst/>
              <a:ahLst/>
              <a:cxnLst/>
              <a:rect l="l" t="t" r="r" b="b"/>
              <a:pathLst>
                <a:path w="1776" h="202" extrusionOk="0">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7" name="Google Shape;8657;p119"/>
            <p:cNvSpPr/>
            <p:nvPr/>
          </p:nvSpPr>
          <p:spPr>
            <a:xfrm>
              <a:off x="2953825" y="2421325"/>
              <a:ext cx="90900" cy="5050"/>
            </a:xfrm>
            <a:custGeom>
              <a:avLst/>
              <a:gdLst/>
              <a:ahLst/>
              <a:cxnLst/>
              <a:rect l="l" t="t" r="r" b="b"/>
              <a:pathLst>
                <a:path w="3636" h="202" extrusionOk="0">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8" name="Google Shape;8658;p119"/>
            <p:cNvSpPr/>
            <p:nvPr/>
          </p:nvSpPr>
          <p:spPr>
            <a:xfrm>
              <a:off x="2965950" y="2392025"/>
              <a:ext cx="15950" cy="21800"/>
            </a:xfrm>
            <a:custGeom>
              <a:avLst/>
              <a:gdLst/>
              <a:ahLst/>
              <a:cxnLst/>
              <a:rect l="l" t="t" r="r" b="b"/>
              <a:pathLst>
                <a:path w="638" h="872" extrusionOk="0">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9" name="Google Shape;8659;p119"/>
            <p:cNvSpPr/>
            <p:nvPr/>
          </p:nvSpPr>
          <p:spPr>
            <a:xfrm>
              <a:off x="3016625" y="2392025"/>
              <a:ext cx="15525" cy="21800"/>
            </a:xfrm>
            <a:custGeom>
              <a:avLst/>
              <a:gdLst/>
              <a:ahLst/>
              <a:cxnLst/>
              <a:rect l="l" t="t" r="r" b="b"/>
              <a:pathLst>
                <a:path w="621" h="872" extrusionOk="0">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0" name="Google Shape;8660;p119"/>
            <p:cNvSpPr/>
            <p:nvPr/>
          </p:nvSpPr>
          <p:spPr>
            <a:xfrm>
              <a:off x="2989000" y="2455250"/>
              <a:ext cx="20125" cy="19700"/>
            </a:xfrm>
            <a:custGeom>
              <a:avLst/>
              <a:gdLst/>
              <a:ahLst/>
              <a:cxnLst/>
              <a:rect l="l" t="t" r="r" b="b"/>
              <a:pathLst>
                <a:path w="805" h="788" extrusionOk="0">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1" name="Google Shape;8661;p119"/>
            <p:cNvSpPr/>
            <p:nvPr/>
          </p:nvSpPr>
          <p:spPr>
            <a:xfrm>
              <a:off x="3012025" y="2455250"/>
              <a:ext cx="19700" cy="19700"/>
            </a:xfrm>
            <a:custGeom>
              <a:avLst/>
              <a:gdLst/>
              <a:ahLst/>
              <a:cxnLst/>
              <a:rect l="l" t="t" r="r" b="b"/>
              <a:pathLst>
                <a:path w="788" h="788" extrusionOk="0">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2" name="Google Shape;8662;p119"/>
            <p:cNvSpPr/>
            <p:nvPr/>
          </p:nvSpPr>
          <p:spPr>
            <a:xfrm>
              <a:off x="2989000" y="2432225"/>
              <a:ext cx="20125" cy="19700"/>
            </a:xfrm>
            <a:custGeom>
              <a:avLst/>
              <a:gdLst/>
              <a:ahLst/>
              <a:cxnLst/>
              <a:rect l="l" t="t" r="r" b="b"/>
              <a:pathLst>
                <a:path w="805" h="788" extrusionOk="0">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3" name="Google Shape;8663;p119"/>
            <p:cNvSpPr/>
            <p:nvPr/>
          </p:nvSpPr>
          <p:spPr>
            <a:xfrm>
              <a:off x="3012025" y="2432225"/>
              <a:ext cx="19700" cy="19700"/>
            </a:xfrm>
            <a:custGeom>
              <a:avLst/>
              <a:gdLst/>
              <a:ahLst/>
              <a:cxnLst/>
              <a:rect l="l" t="t" r="r" b="b"/>
              <a:pathLst>
                <a:path w="788" h="788" extrusionOk="0">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4" name="Google Shape;8664;p119"/>
            <p:cNvSpPr/>
            <p:nvPr/>
          </p:nvSpPr>
          <p:spPr>
            <a:xfrm>
              <a:off x="2966800" y="2455250"/>
              <a:ext cx="19700" cy="19700"/>
            </a:xfrm>
            <a:custGeom>
              <a:avLst/>
              <a:gdLst/>
              <a:ahLst/>
              <a:cxnLst/>
              <a:rect l="l" t="t" r="r" b="b"/>
              <a:pathLst>
                <a:path w="788" h="788" extrusionOk="0">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5" name="Google Shape;8665;p119"/>
            <p:cNvSpPr/>
            <p:nvPr/>
          </p:nvSpPr>
          <p:spPr>
            <a:xfrm>
              <a:off x="2957175" y="2477450"/>
              <a:ext cx="84200" cy="14250"/>
            </a:xfrm>
            <a:custGeom>
              <a:avLst/>
              <a:gdLst/>
              <a:ahLst/>
              <a:cxnLst/>
              <a:rect l="l" t="t" r="r" b="b"/>
              <a:pathLst>
                <a:path w="3368" h="570" extrusionOk="0">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66" name="Google Shape;8666;p119"/>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spcBef>
                <a:spcPts val="0"/>
              </a:spcBef>
              <a:spcAft>
                <a:spcPts val="0"/>
              </a:spcAft>
              <a:buSzPts val="2400"/>
              <a:buNone/>
            </a:pPr>
            <a:r>
              <a:rPr lang="en" sz="2531"/>
              <a:t>Details needed to substantiate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670"/>
        <p:cNvGrpSpPr/>
        <p:nvPr/>
      </p:nvGrpSpPr>
      <p:grpSpPr>
        <a:xfrm>
          <a:off x="0" y="0"/>
          <a:ext cx="0" cy="0"/>
          <a:chOff x="0" y="0"/>
          <a:chExt cx="0" cy="0"/>
        </a:xfrm>
      </p:grpSpPr>
      <p:grpSp>
        <p:nvGrpSpPr>
          <p:cNvPr id="8671" name="Google Shape;8671;p120"/>
          <p:cNvGrpSpPr/>
          <p:nvPr/>
        </p:nvGrpSpPr>
        <p:grpSpPr>
          <a:xfrm>
            <a:off x="3806381" y="996807"/>
            <a:ext cx="5024885" cy="4012277"/>
            <a:chOff x="3970425" y="673625"/>
            <a:chExt cx="4598175" cy="3723000"/>
          </a:xfrm>
        </p:grpSpPr>
        <p:sp>
          <p:nvSpPr>
            <p:cNvPr id="8672" name="Google Shape;8672;p120"/>
            <p:cNvSpPr/>
            <p:nvPr/>
          </p:nvSpPr>
          <p:spPr>
            <a:xfrm>
              <a:off x="3970425" y="673625"/>
              <a:ext cx="4598100" cy="37230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73" name="Google Shape;8673;p120"/>
            <p:cNvPicPr preferRelativeResize="0"/>
            <p:nvPr/>
          </p:nvPicPr>
          <p:blipFill rotWithShape="1">
            <a:blip r:embed="rId3">
              <a:alphaModFix/>
            </a:blip>
            <a:srcRect l="4934" t="6649" r="7576" b="4572"/>
            <a:stretch/>
          </p:blipFill>
          <p:spPr>
            <a:xfrm>
              <a:off x="4031750" y="678575"/>
              <a:ext cx="4462801" cy="2607200"/>
            </a:xfrm>
            <a:prstGeom prst="rect">
              <a:avLst/>
            </a:prstGeom>
            <a:noFill/>
            <a:ln>
              <a:noFill/>
            </a:ln>
          </p:spPr>
        </p:pic>
        <p:pic>
          <p:nvPicPr>
            <p:cNvPr id="8674" name="Google Shape;8674;p120"/>
            <p:cNvPicPr preferRelativeResize="0"/>
            <p:nvPr/>
          </p:nvPicPr>
          <p:blipFill rotWithShape="1">
            <a:blip r:embed="rId4">
              <a:alphaModFix/>
            </a:blip>
            <a:srcRect l="14225" t="33293" r="12898" b="6858"/>
            <a:stretch/>
          </p:blipFill>
          <p:spPr>
            <a:xfrm>
              <a:off x="4031750" y="2284700"/>
              <a:ext cx="4536850" cy="2007151"/>
            </a:xfrm>
            <a:prstGeom prst="rect">
              <a:avLst/>
            </a:prstGeom>
            <a:noFill/>
            <a:ln>
              <a:noFill/>
            </a:ln>
          </p:spPr>
        </p:pic>
      </p:grpSp>
      <p:sp>
        <p:nvSpPr>
          <p:cNvPr id="8675" name="Google Shape;8675;p120"/>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spcBef>
                <a:spcPts val="0"/>
              </a:spcBef>
              <a:spcAft>
                <a:spcPts val="0"/>
              </a:spcAft>
              <a:buSzPts val="2400"/>
              <a:buNone/>
            </a:pPr>
            <a:r>
              <a:rPr lang="en" sz="2531"/>
              <a:t>Details needed to substantiate </a:t>
            </a:r>
            <a:endParaRPr/>
          </a:p>
        </p:txBody>
      </p:sp>
      <p:sp>
        <p:nvSpPr>
          <p:cNvPr id="8676" name="Google Shape;8676;p120"/>
          <p:cNvSpPr/>
          <p:nvPr/>
        </p:nvSpPr>
        <p:spPr>
          <a:xfrm>
            <a:off x="2813325" y="1254784"/>
            <a:ext cx="510300" cy="4989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677" name="Google Shape;8677;p120"/>
          <p:cNvSpPr/>
          <p:nvPr/>
        </p:nvSpPr>
        <p:spPr>
          <a:xfrm>
            <a:off x="2904272" y="1321586"/>
            <a:ext cx="328360" cy="365457"/>
          </a:xfrm>
          <a:custGeom>
            <a:avLst/>
            <a:gdLst/>
            <a:ahLst/>
            <a:cxnLst/>
            <a:rect l="l" t="t" r="r" b="b"/>
            <a:pathLst>
              <a:path w="3275" h="3645" extrusionOk="0">
                <a:moveTo>
                  <a:pt x="1622" y="185"/>
                </a:moveTo>
                <a:lnTo>
                  <a:pt x="1730" y="201"/>
                </a:lnTo>
                <a:lnTo>
                  <a:pt x="1823" y="201"/>
                </a:lnTo>
                <a:lnTo>
                  <a:pt x="1916" y="232"/>
                </a:lnTo>
                <a:lnTo>
                  <a:pt x="2008" y="263"/>
                </a:lnTo>
                <a:lnTo>
                  <a:pt x="2178" y="355"/>
                </a:lnTo>
                <a:lnTo>
                  <a:pt x="2317" y="479"/>
                </a:lnTo>
                <a:lnTo>
                  <a:pt x="2441" y="618"/>
                </a:lnTo>
                <a:lnTo>
                  <a:pt x="2518" y="788"/>
                </a:lnTo>
                <a:lnTo>
                  <a:pt x="2549" y="865"/>
                </a:lnTo>
                <a:lnTo>
                  <a:pt x="2580" y="958"/>
                </a:lnTo>
                <a:lnTo>
                  <a:pt x="2595" y="1066"/>
                </a:lnTo>
                <a:lnTo>
                  <a:pt x="2595" y="1158"/>
                </a:lnTo>
                <a:lnTo>
                  <a:pt x="2595" y="1267"/>
                </a:lnTo>
                <a:lnTo>
                  <a:pt x="2580" y="1359"/>
                </a:lnTo>
                <a:lnTo>
                  <a:pt x="2549" y="1452"/>
                </a:lnTo>
                <a:lnTo>
                  <a:pt x="2518" y="1545"/>
                </a:lnTo>
                <a:lnTo>
                  <a:pt x="2441" y="1699"/>
                </a:lnTo>
                <a:lnTo>
                  <a:pt x="2317" y="1853"/>
                </a:lnTo>
                <a:lnTo>
                  <a:pt x="2178" y="1962"/>
                </a:lnTo>
                <a:lnTo>
                  <a:pt x="2008" y="2054"/>
                </a:lnTo>
                <a:lnTo>
                  <a:pt x="1916" y="2085"/>
                </a:lnTo>
                <a:lnTo>
                  <a:pt x="1823" y="2116"/>
                </a:lnTo>
                <a:lnTo>
                  <a:pt x="1730" y="2131"/>
                </a:lnTo>
                <a:lnTo>
                  <a:pt x="1530" y="2131"/>
                </a:lnTo>
                <a:lnTo>
                  <a:pt x="1437" y="2116"/>
                </a:lnTo>
                <a:lnTo>
                  <a:pt x="1344" y="2085"/>
                </a:lnTo>
                <a:lnTo>
                  <a:pt x="1252" y="2054"/>
                </a:lnTo>
                <a:lnTo>
                  <a:pt x="1082" y="1962"/>
                </a:lnTo>
                <a:lnTo>
                  <a:pt x="943" y="1853"/>
                </a:lnTo>
                <a:lnTo>
                  <a:pt x="819" y="1699"/>
                </a:lnTo>
                <a:lnTo>
                  <a:pt x="726" y="1545"/>
                </a:lnTo>
                <a:lnTo>
                  <a:pt x="696" y="1452"/>
                </a:lnTo>
                <a:lnTo>
                  <a:pt x="680" y="1359"/>
                </a:lnTo>
                <a:lnTo>
                  <a:pt x="665" y="1267"/>
                </a:lnTo>
                <a:lnTo>
                  <a:pt x="649" y="1158"/>
                </a:lnTo>
                <a:lnTo>
                  <a:pt x="665" y="1066"/>
                </a:lnTo>
                <a:lnTo>
                  <a:pt x="680" y="958"/>
                </a:lnTo>
                <a:lnTo>
                  <a:pt x="696" y="865"/>
                </a:lnTo>
                <a:lnTo>
                  <a:pt x="726" y="788"/>
                </a:lnTo>
                <a:lnTo>
                  <a:pt x="819" y="618"/>
                </a:lnTo>
                <a:lnTo>
                  <a:pt x="943" y="479"/>
                </a:lnTo>
                <a:lnTo>
                  <a:pt x="1082" y="355"/>
                </a:lnTo>
                <a:lnTo>
                  <a:pt x="1252" y="263"/>
                </a:lnTo>
                <a:lnTo>
                  <a:pt x="1344" y="232"/>
                </a:lnTo>
                <a:lnTo>
                  <a:pt x="1437" y="201"/>
                </a:lnTo>
                <a:lnTo>
                  <a:pt x="1530" y="201"/>
                </a:lnTo>
                <a:lnTo>
                  <a:pt x="1622" y="185"/>
                </a:lnTo>
                <a:close/>
                <a:moveTo>
                  <a:pt x="850" y="2919"/>
                </a:moveTo>
                <a:lnTo>
                  <a:pt x="896" y="2935"/>
                </a:lnTo>
                <a:lnTo>
                  <a:pt x="927" y="2965"/>
                </a:lnTo>
                <a:lnTo>
                  <a:pt x="958" y="2996"/>
                </a:lnTo>
                <a:lnTo>
                  <a:pt x="974" y="3043"/>
                </a:lnTo>
                <a:lnTo>
                  <a:pt x="958" y="3089"/>
                </a:lnTo>
                <a:lnTo>
                  <a:pt x="927" y="3120"/>
                </a:lnTo>
                <a:lnTo>
                  <a:pt x="896" y="3151"/>
                </a:lnTo>
                <a:lnTo>
                  <a:pt x="804" y="3151"/>
                </a:lnTo>
                <a:lnTo>
                  <a:pt x="773" y="3120"/>
                </a:lnTo>
                <a:lnTo>
                  <a:pt x="742" y="3089"/>
                </a:lnTo>
                <a:lnTo>
                  <a:pt x="742" y="3043"/>
                </a:lnTo>
                <a:lnTo>
                  <a:pt x="742" y="2996"/>
                </a:lnTo>
                <a:lnTo>
                  <a:pt x="773" y="2965"/>
                </a:lnTo>
                <a:lnTo>
                  <a:pt x="804" y="2935"/>
                </a:lnTo>
                <a:lnTo>
                  <a:pt x="850" y="2919"/>
                </a:lnTo>
                <a:close/>
                <a:moveTo>
                  <a:pt x="1622" y="0"/>
                </a:moveTo>
                <a:lnTo>
                  <a:pt x="1514" y="16"/>
                </a:lnTo>
                <a:lnTo>
                  <a:pt x="1391" y="31"/>
                </a:lnTo>
                <a:lnTo>
                  <a:pt x="1282" y="62"/>
                </a:lnTo>
                <a:lnTo>
                  <a:pt x="1174" y="93"/>
                </a:lnTo>
                <a:lnTo>
                  <a:pt x="1082" y="139"/>
                </a:lnTo>
                <a:lnTo>
                  <a:pt x="974" y="201"/>
                </a:lnTo>
                <a:lnTo>
                  <a:pt x="896" y="263"/>
                </a:lnTo>
                <a:lnTo>
                  <a:pt x="804" y="340"/>
                </a:lnTo>
                <a:lnTo>
                  <a:pt x="742" y="417"/>
                </a:lnTo>
                <a:lnTo>
                  <a:pt x="665" y="510"/>
                </a:lnTo>
                <a:lnTo>
                  <a:pt x="603" y="602"/>
                </a:lnTo>
                <a:lnTo>
                  <a:pt x="557" y="711"/>
                </a:lnTo>
                <a:lnTo>
                  <a:pt x="526" y="819"/>
                </a:lnTo>
                <a:lnTo>
                  <a:pt x="495" y="927"/>
                </a:lnTo>
                <a:lnTo>
                  <a:pt x="479" y="1050"/>
                </a:lnTo>
                <a:lnTo>
                  <a:pt x="464" y="1158"/>
                </a:lnTo>
                <a:lnTo>
                  <a:pt x="479" y="1297"/>
                </a:lnTo>
                <a:lnTo>
                  <a:pt x="495" y="1421"/>
                </a:lnTo>
                <a:lnTo>
                  <a:pt x="526" y="1529"/>
                </a:lnTo>
                <a:lnTo>
                  <a:pt x="572" y="1653"/>
                </a:lnTo>
                <a:lnTo>
                  <a:pt x="634" y="1761"/>
                </a:lnTo>
                <a:lnTo>
                  <a:pt x="711" y="1853"/>
                </a:lnTo>
                <a:lnTo>
                  <a:pt x="788" y="1946"/>
                </a:lnTo>
                <a:lnTo>
                  <a:pt x="865" y="2039"/>
                </a:lnTo>
                <a:lnTo>
                  <a:pt x="680" y="2131"/>
                </a:lnTo>
                <a:lnTo>
                  <a:pt x="510" y="2240"/>
                </a:lnTo>
                <a:lnTo>
                  <a:pt x="356" y="2379"/>
                </a:lnTo>
                <a:lnTo>
                  <a:pt x="232" y="2518"/>
                </a:lnTo>
                <a:lnTo>
                  <a:pt x="140" y="2672"/>
                </a:lnTo>
                <a:lnTo>
                  <a:pt x="62" y="2842"/>
                </a:lnTo>
                <a:lnTo>
                  <a:pt x="16" y="3012"/>
                </a:lnTo>
                <a:lnTo>
                  <a:pt x="1" y="3197"/>
                </a:lnTo>
                <a:lnTo>
                  <a:pt x="16" y="3228"/>
                </a:lnTo>
                <a:lnTo>
                  <a:pt x="31" y="3259"/>
                </a:lnTo>
                <a:lnTo>
                  <a:pt x="62" y="3290"/>
                </a:lnTo>
                <a:lnTo>
                  <a:pt x="124" y="3290"/>
                </a:lnTo>
                <a:lnTo>
                  <a:pt x="155" y="3259"/>
                </a:lnTo>
                <a:lnTo>
                  <a:pt x="186" y="3228"/>
                </a:lnTo>
                <a:lnTo>
                  <a:pt x="186" y="3197"/>
                </a:lnTo>
                <a:lnTo>
                  <a:pt x="201" y="3074"/>
                </a:lnTo>
                <a:lnTo>
                  <a:pt x="217" y="2950"/>
                </a:lnTo>
                <a:lnTo>
                  <a:pt x="263" y="2842"/>
                </a:lnTo>
                <a:lnTo>
                  <a:pt x="325" y="2718"/>
                </a:lnTo>
                <a:lnTo>
                  <a:pt x="387" y="2610"/>
                </a:lnTo>
                <a:lnTo>
                  <a:pt x="479" y="2518"/>
                </a:lnTo>
                <a:lnTo>
                  <a:pt x="587" y="2425"/>
                </a:lnTo>
                <a:lnTo>
                  <a:pt x="696" y="2348"/>
                </a:lnTo>
                <a:lnTo>
                  <a:pt x="680" y="2456"/>
                </a:lnTo>
                <a:lnTo>
                  <a:pt x="696" y="2579"/>
                </a:lnTo>
                <a:lnTo>
                  <a:pt x="742" y="2765"/>
                </a:lnTo>
                <a:lnTo>
                  <a:pt x="665" y="2811"/>
                </a:lnTo>
                <a:lnTo>
                  <a:pt x="603" y="2873"/>
                </a:lnTo>
                <a:lnTo>
                  <a:pt x="572" y="2950"/>
                </a:lnTo>
                <a:lnTo>
                  <a:pt x="557" y="3043"/>
                </a:lnTo>
                <a:lnTo>
                  <a:pt x="557" y="3104"/>
                </a:lnTo>
                <a:lnTo>
                  <a:pt x="572" y="3151"/>
                </a:lnTo>
                <a:lnTo>
                  <a:pt x="603" y="3213"/>
                </a:lnTo>
                <a:lnTo>
                  <a:pt x="634" y="3259"/>
                </a:lnTo>
                <a:lnTo>
                  <a:pt x="680" y="3290"/>
                </a:lnTo>
                <a:lnTo>
                  <a:pt x="742" y="3321"/>
                </a:lnTo>
                <a:lnTo>
                  <a:pt x="788" y="3336"/>
                </a:lnTo>
                <a:lnTo>
                  <a:pt x="912" y="3336"/>
                </a:lnTo>
                <a:lnTo>
                  <a:pt x="974" y="3321"/>
                </a:lnTo>
                <a:lnTo>
                  <a:pt x="1020" y="3290"/>
                </a:lnTo>
                <a:lnTo>
                  <a:pt x="1066" y="3259"/>
                </a:lnTo>
                <a:lnTo>
                  <a:pt x="1097" y="3213"/>
                </a:lnTo>
                <a:lnTo>
                  <a:pt x="1128" y="3151"/>
                </a:lnTo>
                <a:lnTo>
                  <a:pt x="1143" y="3104"/>
                </a:lnTo>
                <a:lnTo>
                  <a:pt x="1159" y="3043"/>
                </a:lnTo>
                <a:lnTo>
                  <a:pt x="1128" y="2935"/>
                </a:lnTo>
                <a:lnTo>
                  <a:pt x="1082" y="2857"/>
                </a:lnTo>
                <a:lnTo>
                  <a:pt x="1020" y="2796"/>
                </a:lnTo>
                <a:lnTo>
                  <a:pt x="927" y="2749"/>
                </a:lnTo>
                <a:lnTo>
                  <a:pt x="896" y="2626"/>
                </a:lnTo>
                <a:lnTo>
                  <a:pt x="881" y="2487"/>
                </a:lnTo>
                <a:lnTo>
                  <a:pt x="881" y="2348"/>
                </a:lnTo>
                <a:lnTo>
                  <a:pt x="896" y="2286"/>
                </a:lnTo>
                <a:lnTo>
                  <a:pt x="912" y="2224"/>
                </a:lnTo>
                <a:lnTo>
                  <a:pt x="1051" y="2162"/>
                </a:lnTo>
                <a:lnTo>
                  <a:pt x="1190" y="2224"/>
                </a:lnTo>
                <a:lnTo>
                  <a:pt x="1329" y="2286"/>
                </a:lnTo>
                <a:lnTo>
                  <a:pt x="1468" y="2301"/>
                </a:lnTo>
                <a:lnTo>
                  <a:pt x="1622" y="2317"/>
                </a:lnTo>
                <a:lnTo>
                  <a:pt x="1777" y="2301"/>
                </a:lnTo>
                <a:lnTo>
                  <a:pt x="1931" y="2270"/>
                </a:lnTo>
                <a:lnTo>
                  <a:pt x="2070" y="2224"/>
                </a:lnTo>
                <a:lnTo>
                  <a:pt x="2209" y="2162"/>
                </a:lnTo>
                <a:lnTo>
                  <a:pt x="2379" y="2224"/>
                </a:lnTo>
                <a:lnTo>
                  <a:pt x="2394" y="2332"/>
                </a:lnTo>
                <a:lnTo>
                  <a:pt x="2394" y="2425"/>
                </a:lnTo>
                <a:lnTo>
                  <a:pt x="2379" y="2518"/>
                </a:lnTo>
                <a:lnTo>
                  <a:pt x="2364" y="2579"/>
                </a:lnTo>
                <a:lnTo>
                  <a:pt x="2317" y="2687"/>
                </a:lnTo>
                <a:lnTo>
                  <a:pt x="2286" y="2765"/>
                </a:lnTo>
                <a:lnTo>
                  <a:pt x="2194" y="2749"/>
                </a:lnTo>
                <a:lnTo>
                  <a:pt x="2101" y="2765"/>
                </a:lnTo>
                <a:lnTo>
                  <a:pt x="2024" y="2796"/>
                </a:lnTo>
                <a:lnTo>
                  <a:pt x="1947" y="2842"/>
                </a:lnTo>
                <a:lnTo>
                  <a:pt x="1885" y="2904"/>
                </a:lnTo>
                <a:lnTo>
                  <a:pt x="1838" y="2965"/>
                </a:lnTo>
                <a:lnTo>
                  <a:pt x="1792" y="3043"/>
                </a:lnTo>
                <a:lnTo>
                  <a:pt x="1761" y="3120"/>
                </a:lnTo>
                <a:lnTo>
                  <a:pt x="1715" y="3367"/>
                </a:lnTo>
                <a:lnTo>
                  <a:pt x="1715" y="3413"/>
                </a:lnTo>
                <a:lnTo>
                  <a:pt x="1730" y="3444"/>
                </a:lnTo>
                <a:lnTo>
                  <a:pt x="1761" y="3475"/>
                </a:lnTo>
                <a:lnTo>
                  <a:pt x="1792" y="3491"/>
                </a:lnTo>
                <a:lnTo>
                  <a:pt x="1947" y="3506"/>
                </a:lnTo>
                <a:lnTo>
                  <a:pt x="1993" y="3506"/>
                </a:lnTo>
                <a:lnTo>
                  <a:pt x="2024" y="3491"/>
                </a:lnTo>
                <a:lnTo>
                  <a:pt x="2039" y="3475"/>
                </a:lnTo>
                <a:lnTo>
                  <a:pt x="2055" y="3444"/>
                </a:lnTo>
                <a:lnTo>
                  <a:pt x="2055" y="3398"/>
                </a:lnTo>
                <a:lnTo>
                  <a:pt x="2039" y="3367"/>
                </a:lnTo>
                <a:lnTo>
                  <a:pt x="2008" y="3336"/>
                </a:lnTo>
                <a:lnTo>
                  <a:pt x="1977" y="3336"/>
                </a:lnTo>
                <a:lnTo>
                  <a:pt x="1916" y="3321"/>
                </a:lnTo>
                <a:lnTo>
                  <a:pt x="1947" y="3166"/>
                </a:lnTo>
                <a:lnTo>
                  <a:pt x="1962" y="3104"/>
                </a:lnTo>
                <a:lnTo>
                  <a:pt x="1993" y="3058"/>
                </a:lnTo>
                <a:lnTo>
                  <a:pt x="2024" y="3027"/>
                </a:lnTo>
                <a:lnTo>
                  <a:pt x="2070" y="2981"/>
                </a:lnTo>
                <a:lnTo>
                  <a:pt x="2116" y="2965"/>
                </a:lnTo>
                <a:lnTo>
                  <a:pt x="2178" y="2950"/>
                </a:lnTo>
                <a:lnTo>
                  <a:pt x="2225" y="2935"/>
                </a:lnTo>
                <a:lnTo>
                  <a:pt x="2286" y="2950"/>
                </a:lnTo>
                <a:lnTo>
                  <a:pt x="2333" y="2965"/>
                </a:lnTo>
                <a:lnTo>
                  <a:pt x="2379" y="2996"/>
                </a:lnTo>
                <a:lnTo>
                  <a:pt x="2425" y="3027"/>
                </a:lnTo>
                <a:lnTo>
                  <a:pt x="2456" y="3074"/>
                </a:lnTo>
                <a:lnTo>
                  <a:pt x="2487" y="3120"/>
                </a:lnTo>
                <a:lnTo>
                  <a:pt x="2503" y="3166"/>
                </a:lnTo>
                <a:lnTo>
                  <a:pt x="2503" y="3228"/>
                </a:lnTo>
                <a:lnTo>
                  <a:pt x="2503" y="3274"/>
                </a:lnTo>
                <a:lnTo>
                  <a:pt x="2456" y="3429"/>
                </a:lnTo>
                <a:lnTo>
                  <a:pt x="2379" y="3413"/>
                </a:lnTo>
                <a:lnTo>
                  <a:pt x="2333" y="3413"/>
                </a:lnTo>
                <a:lnTo>
                  <a:pt x="2302" y="3429"/>
                </a:lnTo>
                <a:lnTo>
                  <a:pt x="2271" y="3444"/>
                </a:lnTo>
                <a:lnTo>
                  <a:pt x="2255" y="3475"/>
                </a:lnTo>
                <a:lnTo>
                  <a:pt x="2255" y="3521"/>
                </a:lnTo>
                <a:lnTo>
                  <a:pt x="2271" y="3552"/>
                </a:lnTo>
                <a:lnTo>
                  <a:pt x="2302" y="3583"/>
                </a:lnTo>
                <a:lnTo>
                  <a:pt x="2333" y="3599"/>
                </a:lnTo>
                <a:lnTo>
                  <a:pt x="2518" y="3645"/>
                </a:lnTo>
                <a:lnTo>
                  <a:pt x="2533" y="3645"/>
                </a:lnTo>
                <a:lnTo>
                  <a:pt x="2580" y="3630"/>
                </a:lnTo>
                <a:lnTo>
                  <a:pt x="2611" y="3599"/>
                </a:lnTo>
                <a:lnTo>
                  <a:pt x="2626" y="3568"/>
                </a:lnTo>
                <a:lnTo>
                  <a:pt x="2672" y="3321"/>
                </a:lnTo>
                <a:lnTo>
                  <a:pt x="2688" y="3228"/>
                </a:lnTo>
                <a:lnTo>
                  <a:pt x="2672" y="3135"/>
                </a:lnTo>
                <a:lnTo>
                  <a:pt x="2657" y="3043"/>
                </a:lnTo>
                <a:lnTo>
                  <a:pt x="2611" y="2965"/>
                </a:lnTo>
                <a:lnTo>
                  <a:pt x="2549" y="2888"/>
                </a:lnTo>
                <a:lnTo>
                  <a:pt x="2456" y="2826"/>
                </a:lnTo>
                <a:lnTo>
                  <a:pt x="2503" y="2734"/>
                </a:lnTo>
                <a:lnTo>
                  <a:pt x="2549" y="2626"/>
                </a:lnTo>
                <a:lnTo>
                  <a:pt x="2580" y="2502"/>
                </a:lnTo>
                <a:lnTo>
                  <a:pt x="2580" y="2332"/>
                </a:lnTo>
                <a:lnTo>
                  <a:pt x="2688" y="2425"/>
                </a:lnTo>
                <a:lnTo>
                  <a:pt x="2796" y="2518"/>
                </a:lnTo>
                <a:lnTo>
                  <a:pt x="2889" y="2610"/>
                </a:lnTo>
                <a:lnTo>
                  <a:pt x="2950" y="2718"/>
                </a:lnTo>
                <a:lnTo>
                  <a:pt x="3012" y="2826"/>
                </a:lnTo>
                <a:lnTo>
                  <a:pt x="3059" y="2950"/>
                </a:lnTo>
                <a:lnTo>
                  <a:pt x="3074" y="3074"/>
                </a:lnTo>
                <a:lnTo>
                  <a:pt x="3089" y="3197"/>
                </a:lnTo>
                <a:lnTo>
                  <a:pt x="3089" y="3228"/>
                </a:lnTo>
                <a:lnTo>
                  <a:pt x="3120" y="3259"/>
                </a:lnTo>
                <a:lnTo>
                  <a:pt x="3151" y="3290"/>
                </a:lnTo>
                <a:lnTo>
                  <a:pt x="3213" y="3290"/>
                </a:lnTo>
                <a:lnTo>
                  <a:pt x="3244" y="3259"/>
                </a:lnTo>
                <a:lnTo>
                  <a:pt x="3259" y="3228"/>
                </a:lnTo>
                <a:lnTo>
                  <a:pt x="3275" y="3197"/>
                </a:lnTo>
                <a:lnTo>
                  <a:pt x="3259" y="3012"/>
                </a:lnTo>
                <a:lnTo>
                  <a:pt x="3213" y="2842"/>
                </a:lnTo>
                <a:lnTo>
                  <a:pt x="3136" y="2672"/>
                </a:lnTo>
                <a:lnTo>
                  <a:pt x="3043" y="2518"/>
                </a:lnTo>
                <a:lnTo>
                  <a:pt x="2904" y="2363"/>
                </a:lnTo>
                <a:lnTo>
                  <a:pt x="2750" y="2240"/>
                </a:lnTo>
                <a:lnTo>
                  <a:pt x="2580" y="2131"/>
                </a:lnTo>
                <a:lnTo>
                  <a:pt x="2394" y="2023"/>
                </a:lnTo>
                <a:lnTo>
                  <a:pt x="2472" y="1946"/>
                </a:lnTo>
                <a:lnTo>
                  <a:pt x="2549" y="1853"/>
                </a:lnTo>
                <a:lnTo>
                  <a:pt x="2626" y="1761"/>
                </a:lnTo>
                <a:lnTo>
                  <a:pt x="2672" y="1653"/>
                </a:lnTo>
                <a:lnTo>
                  <a:pt x="2719" y="1529"/>
                </a:lnTo>
                <a:lnTo>
                  <a:pt x="2765" y="1406"/>
                </a:lnTo>
                <a:lnTo>
                  <a:pt x="2781" y="1282"/>
                </a:lnTo>
                <a:lnTo>
                  <a:pt x="2781" y="1158"/>
                </a:lnTo>
                <a:lnTo>
                  <a:pt x="2781" y="1050"/>
                </a:lnTo>
                <a:lnTo>
                  <a:pt x="2765" y="927"/>
                </a:lnTo>
                <a:lnTo>
                  <a:pt x="2734" y="819"/>
                </a:lnTo>
                <a:lnTo>
                  <a:pt x="2688" y="711"/>
                </a:lnTo>
                <a:lnTo>
                  <a:pt x="2642" y="602"/>
                </a:lnTo>
                <a:lnTo>
                  <a:pt x="2580" y="510"/>
                </a:lnTo>
                <a:lnTo>
                  <a:pt x="2518" y="417"/>
                </a:lnTo>
                <a:lnTo>
                  <a:pt x="2441" y="340"/>
                </a:lnTo>
                <a:lnTo>
                  <a:pt x="2364" y="263"/>
                </a:lnTo>
                <a:lnTo>
                  <a:pt x="2271" y="201"/>
                </a:lnTo>
                <a:lnTo>
                  <a:pt x="2178" y="139"/>
                </a:lnTo>
                <a:lnTo>
                  <a:pt x="2070" y="93"/>
                </a:lnTo>
                <a:lnTo>
                  <a:pt x="1977" y="62"/>
                </a:lnTo>
                <a:lnTo>
                  <a:pt x="1854" y="31"/>
                </a:lnTo>
                <a:lnTo>
                  <a:pt x="1746" y="16"/>
                </a:lnTo>
                <a:lnTo>
                  <a:pt x="16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120"/>
          <p:cNvSpPr/>
          <p:nvPr/>
        </p:nvSpPr>
        <p:spPr>
          <a:xfrm>
            <a:off x="3530300" y="1925914"/>
            <a:ext cx="510300" cy="4992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grpSp>
        <p:nvGrpSpPr>
          <p:cNvPr id="8679" name="Google Shape;8679;p120"/>
          <p:cNvGrpSpPr/>
          <p:nvPr/>
        </p:nvGrpSpPr>
        <p:grpSpPr>
          <a:xfrm>
            <a:off x="3636196" y="2011837"/>
            <a:ext cx="298270" cy="327064"/>
            <a:chOff x="2953825" y="2392025"/>
            <a:chExt cx="90900" cy="99675"/>
          </a:xfrm>
        </p:grpSpPr>
        <p:sp>
          <p:nvSpPr>
            <p:cNvPr id="8680" name="Google Shape;8680;p120"/>
            <p:cNvSpPr/>
            <p:nvPr/>
          </p:nvSpPr>
          <p:spPr>
            <a:xfrm>
              <a:off x="2953825" y="2400400"/>
              <a:ext cx="90900" cy="82100"/>
            </a:xfrm>
            <a:custGeom>
              <a:avLst/>
              <a:gdLst/>
              <a:ahLst/>
              <a:cxnLst/>
              <a:rect l="l" t="t" r="r" b="b"/>
              <a:pathLst>
                <a:path w="3636"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1" name="Google Shape;8681;p120"/>
            <p:cNvSpPr/>
            <p:nvPr/>
          </p:nvSpPr>
          <p:spPr>
            <a:xfrm>
              <a:off x="2977275" y="2400400"/>
              <a:ext cx="44400" cy="5050"/>
            </a:xfrm>
            <a:custGeom>
              <a:avLst/>
              <a:gdLst/>
              <a:ahLst/>
              <a:cxnLst/>
              <a:rect l="l" t="t" r="r" b="b"/>
              <a:pathLst>
                <a:path w="1776" h="202" extrusionOk="0">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2" name="Google Shape;8682;p120"/>
            <p:cNvSpPr/>
            <p:nvPr/>
          </p:nvSpPr>
          <p:spPr>
            <a:xfrm>
              <a:off x="2953825" y="2421325"/>
              <a:ext cx="90900" cy="5050"/>
            </a:xfrm>
            <a:custGeom>
              <a:avLst/>
              <a:gdLst/>
              <a:ahLst/>
              <a:cxnLst/>
              <a:rect l="l" t="t" r="r" b="b"/>
              <a:pathLst>
                <a:path w="3636" h="202" extrusionOk="0">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3" name="Google Shape;8683;p120"/>
            <p:cNvSpPr/>
            <p:nvPr/>
          </p:nvSpPr>
          <p:spPr>
            <a:xfrm>
              <a:off x="2965950" y="2392025"/>
              <a:ext cx="15950" cy="21800"/>
            </a:xfrm>
            <a:custGeom>
              <a:avLst/>
              <a:gdLst/>
              <a:ahLst/>
              <a:cxnLst/>
              <a:rect l="l" t="t" r="r" b="b"/>
              <a:pathLst>
                <a:path w="638" h="872" extrusionOk="0">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4" name="Google Shape;8684;p120"/>
            <p:cNvSpPr/>
            <p:nvPr/>
          </p:nvSpPr>
          <p:spPr>
            <a:xfrm>
              <a:off x="3016625" y="2392025"/>
              <a:ext cx="15525" cy="21800"/>
            </a:xfrm>
            <a:custGeom>
              <a:avLst/>
              <a:gdLst/>
              <a:ahLst/>
              <a:cxnLst/>
              <a:rect l="l" t="t" r="r" b="b"/>
              <a:pathLst>
                <a:path w="621" h="872" extrusionOk="0">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5" name="Google Shape;8685;p120"/>
            <p:cNvSpPr/>
            <p:nvPr/>
          </p:nvSpPr>
          <p:spPr>
            <a:xfrm>
              <a:off x="2989000" y="2455250"/>
              <a:ext cx="20125" cy="19700"/>
            </a:xfrm>
            <a:custGeom>
              <a:avLst/>
              <a:gdLst/>
              <a:ahLst/>
              <a:cxnLst/>
              <a:rect l="l" t="t" r="r" b="b"/>
              <a:pathLst>
                <a:path w="805" h="788" extrusionOk="0">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6" name="Google Shape;8686;p120"/>
            <p:cNvSpPr/>
            <p:nvPr/>
          </p:nvSpPr>
          <p:spPr>
            <a:xfrm>
              <a:off x="3012025" y="2455250"/>
              <a:ext cx="19700" cy="19700"/>
            </a:xfrm>
            <a:custGeom>
              <a:avLst/>
              <a:gdLst/>
              <a:ahLst/>
              <a:cxnLst/>
              <a:rect l="l" t="t" r="r" b="b"/>
              <a:pathLst>
                <a:path w="788" h="788" extrusionOk="0">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7" name="Google Shape;8687;p120"/>
            <p:cNvSpPr/>
            <p:nvPr/>
          </p:nvSpPr>
          <p:spPr>
            <a:xfrm>
              <a:off x="2989000" y="2432225"/>
              <a:ext cx="20125" cy="19700"/>
            </a:xfrm>
            <a:custGeom>
              <a:avLst/>
              <a:gdLst/>
              <a:ahLst/>
              <a:cxnLst/>
              <a:rect l="l" t="t" r="r" b="b"/>
              <a:pathLst>
                <a:path w="805" h="788" extrusionOk="0">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8" name="Google Shape;8688;p120"/>
            <p:cNvSpPr/>
            <p:nvPr/>
          </p:nvSpPr>
          <p:spPr>
            <a:xfrm>
              <a:off x="3012025" y="2432225"/>
              <a:ext cx="19700" cy="19700"/>
            </a:xfrm>
            <a:custGeom>
              <a:avLst/>
              <a:gdLst/>
              <a:ahLst/>
              <a:cxnLst/>
              <a:rect l="l" t="t" r="r" b="b"/>
              <a:pathLst>
                <a:path w="788" h="788" extrusionOk="0">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9" name="Google Shape;8689;p120"/>
            <p:cNvSpPr/>
            <p:nvPr/>
          </p:nvSpPr>
          <p:spPr>
            <a:xfrm>
              <a:off x="2966800" y="2455250"/>
              <a:ext cx="19700" cy="19700"/>
            </a:xfrm>
            <a:custGeom>
              <a:avLst/>
              <a:gdLst/>
              <a:ahLst/>
              <a:cxnLst/>
              <a:rect l="l" t="t" r="r" b="b"/>
              <a:pathLst>
                <a:path w="788" h="788" extrusionOk="0">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0" name="Google Shape;8690;p120"/>
            <p:cNvSpPr/>
            <p:nvPr/>
          </p:nvSpPr>
          <p:spPr>
            <a:xfrm>
              <a:off x="2957175" y="2477450"/>
              <a:ext cx="84200" cy="14250"/>
            </a:xfrm>
            <a:custGeom>
              <a:avLst/>
              <a:gdLst/>
              <a:ahLst/>
              <a:cxnLst/>
              <a:rect l="l" t="t" r="r" b="b"/>
              <a:pathLst>
                <a:path w="3368" h="570" extrusionOk="0">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91" name="Google Shape;8691;p120"/>
          <p:cNvSpPr/>
          <p:nvPr/>
        </p:nvSpPr>
        <p:spPr>
          <a:xfrm>
            <a:off x="6116850" y="1827240"/>
            <a:ext cx="512100" cy="49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grpSp>
        <p:nvGrpSpPr>
          <p:cNvPr id="8692" name="Google Shape;8692;p120"/>
          <p:cNvGrpSpPr/>
          <p:nvPr/>
        </p:nvGrpSpPr>
        <p:grpSpPr>
          <a:xfrm>
            <a:off x="6223291" y="1925937"/>
            <a:ext cx="299334" cy="293526"/>
            <a:chOff x="3524600" y="2969925"/>
            <a:chExt cx="90900" cy="90875"/>
          </a:xfrm>
        </p:grpSpPr>
        <p:sp>
          <p:nvSpPr>
            <p:cNvPr id="8693" name="Google Shape;8693;p120"/>
            <p:cNvSpPr/>
            <p:nvPr/>
          </p:nvSpPr>
          <p:spPr>
            <a:xfrm>
              <a:off x="3524600" y="2969925"/>
              <a:ext cx="90900" cy="90875"/>
            </a:xfrm>
            <a:custGeom>
              <a:avLst/>
              <a:gdLst/>
              <a:ahLst/>
              <a:cxnLst/>
              <a:rect l="l" t="t" r="r" b="b"/>
              <a:pathLst>
                <a:path w="3636" h="3635" extrusionOk="0">
                  <a:moveTo>
                    <a:pt x="2681" y="201"/>
                  </a:moveTo>
                  <a:lnTo>
                    <a:pt x="2831" y="218"/>
                  </a:lnTo>
                  <a:lnTo>
                    <a:pt x="2965" y="251"/>
                  </a:lnTo>
                  <a:lnTo>
                    <a:pt x="3099" y="335"/>
                  </a:lnTo>
                  <a:lnTo>
                    <a:pt x="3217" y="419"/>
                  </a:lnTo>
                  <a:lnTo>
                    <a:pt x="3317" y="536"/>
                  </a:lnTo>
                  <a:lnTo>
                    <a:pt x="3384" y="670"/>
                  </a:lnTo>
                  <a:lnTo>
                    <a:pt x="3434" y="821"/>
                  </a:lnTo>
                  <a:lnTo>
                    <a:pt x="3434" y="955"/>
                  </a:lnTo>
                  <a:lnTo>
                    <a:pt x="3434" y="1106"/>
                  </a:lnTo>
                  <a:lnTo>
                    <a:pt x="3384" y="1256"/>
                  </a:lnTo>
                  <a:lnTo>
                    <a:pt x="3317" y="1390"/>
                  </a:lnTo>
                  <a:lnTo>
                    <a:pt x="3217" y="1508"/>
                  </a:lnTo>
                  <a:lnTo>
                    <a:pt x="1508" y="3216"/>
                  </a:lnTo>
                  <a:lnTo>
                    <a:pt x="1391" y="3317"/>
                  </a:lnTo>
                  <a:lnTo>
                    <a:pt x="1257" y="3384"/>
                  </a:lnTo>
                  <a:lnTo>
                    <a:pt x="1106" y="3434"/>
                  </a:lnTo>
                  <a:lnTo>
                    <a:pt x="821" y="3434"/>
                  </a:lnTo>
                  <a:lnTo>
                    <a:pt x="670" y="3384"/>
                  </a:lnTo>
                  <a:lnTo>
                    <a:pt x="536" y="3317"/>
                  </a:lnTo>
                  <a:lnTo>
                    <a:pt x="419" y="3216"/>
                  </a:lnTo>
                  <a:lnTo>
                    <a:pt x="319" y="3099"/>
                  </a:lnTo>
                  <a:lnTo>
                    <a:pt x="252" y="2965"/>
                  </a:lnTo>
                  <a:lnTo>
                    <a:pt x="218" y="2814"/>
                  </a:lnTo>
                  <a:lnTo>
                    <a:pt x="201" y="2680"/>
                  </a:lnTo>
                  <a:lnTo>
                    <a:pt x="218" y="2529"/>
                  </a:lnTo>
                  <a:lnTo>
                    <a:pt x="252" y="2395"/>
                  </a:lnTo>
                  <a:lnTo>
                    <a:pt x="319" y="2261"/>
                  </a:lnTo>
                  <a:lnTo>
                    <a:pt x="419" y="2144"/>
                  </a:lnTo>
                  <a:lnTo>
                    <a:pt x="2145" y="419"/>
                  </a:lnTo>
                  <a:lnTo>
                    <a:pt x="2245" y="335"/>
                  </a:lnTo>
                  <a:lnTo>
                    <a:pt x="2379" y="251"/>
                  </a:lnTo>
                  <a:lnTo>
                    <a:pt x="2530" y="218"/>
                  </a:lnTo>
                  <a:lnTo>
                    <a:pt x="2681" y="201"/>
                  </a:lnTo>
                  <a:close/>
                  <a:moveTo>
                    <a:pt x="2681" y="0"/>
                  </a:moveTo>
                  <a:lnTo>
                    <a:pt x="2480" y="17"/>
                  </a:lnTo>
                  <a:lnTo>
                    <a:pt x="2312" y="67"/>
                  </a:lnTo>
                  <a:lnTo>
                    <a:pt x="2145" y="168"/>
                  </a:lnTo>
                  <a:lnTo>
                    <a:pt x="1994" y="285"/>
                  </a:lnTo>
                  <a:lnTo>
                    <a:pt x="285" y="1993"/>
                  </a:lnTo>
                  <a:lnTo>
                    <a:pt x="218" y="2060"/>
                  </a:lnTo>
                  <a:lnTo>
                    <a:pt x="151" y="2144"/>
                  </a:lnTo>
                  <a:lnTo>
                    <a:pt x="67" y="2312"/>
                  </a:lnTo>
                  <a:lnTo>
                    <a:pt x="17" y="2496"/>
                  </a:lnTo>
                  <a:lnTo>
                    <a:pt x="0" y="2680"/>
                  </a:lnTo>
                  <a:lnTo>
                    <a:pt x="17" y="2864"/>
                  </a:lnTo>
                  <a:lnTo>
                    <a:pt x="67" y="3032"/>
                  </a:lnTo>
                  <a:lnTo>
                    <a:pt x="151" y="3199"/>
                  </a:lnTo>
                  <a:lnTo>
                    <a:pt x="285" y="3367"/>
                  </a:lnTo>
                  <a:lnTo>
                    <a:pt x="436" y="3484"/>
                  </a:lnTo>
                  <a:lnTo>
                    <a:pt x="587" y="3568"/>
                  </a:lnTo>
                  <a:lnTo>
                    <a:pt x="771" y="3618"/>
                  </a:lnTo>
                  <a:lnTo>
                    <a:pt x="955" y="3635"/>
                  </a:lnTo>
                  <a:lnTo>
                    <a:pt x="1156" y="3618"/>
                  </a:lnTo>
                  <a:lnTo>
                    <a:pt x="1340" y="3568"/>
                  </a:lnTo>
                  <a:lnTo>
                    <a:pt x="1491" y="3484"/>
                  </a:lnTo>
                  <a:lnTo>
                    <a:pt x="1642" y="3367"/>
                  </a:lnTo>
                  <a:lnTo>
                    <a:pt x="3367" y="1642"/>
                  </a:lnTo>
                  <a:lnTo>
                    <a:pt x="3418" y="1575"/>
                  </a:lnTo>
                  <a:lnTo>
                    <a:pt x="3485" y="1491"/>
                  </a:lnTo>
                  <a:lnTo>
                    <a:pt x="3568" y="1323"/>
                  </a:lnTo>
                  <a:lnTo>
                    <a:pt x="3619" y="1156"/>
                  </a:lnTo>
                  <a:lnTo>
                    <a:pt x="3635" y="955"/>
                  </a:lnTo>
                  <a:lnTo>
                    <a:pt x="3619" y="771"/>
                  </a:lnTo>
                  <a:lnTo>
                    <a:pt x="3568" y="603"/>
                  </a:lnTo>
                  <a:lnTo>
                    <a:pt x="3485" y="436"/>
                  </a:lnTo>
                  <a:lnTo>
                    <a:pt x="3367" y="285"/>
                  </a:lnTo>
                  <a:lnTo>
                    <a:pt x="3217" y="168"/>
                  </a:lnTo>
                  <a:lnTo>
                    <a:pt x="3049" y="67"/>
                  </a:lnTo>
                  <a:lnTo>
                    <a:pt x="2865" y="17"/>
                  </a:lnTo>
                  <a:lnTo>
                    <a:pt x="268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4" name="Google Shape;8694;p120"/>
            <p:cNvSpPr/>
            <p:nvPr/>
          </p:nvSpPr>
          <p:spPr>
            <a:xfrm>
              <a:off x="3552225" y="2997550"/>
              <a:ext cx="34375" cy="34375"/>
            </a:xfrm>
            <a:custGeom>
              <a:avLst/>
              <a:gdLst/>
              <a:ahLst/>
              <a:cxnLst/>
              <a:rect l="l" t="t" r="r" b="b"/>
              <a:pathLst>
                <a:path w="1375" h="1375" extrusionOk="0">
                  <a:moveTo>
                    <a:pt x="101" y="1"/>
                  </a:moveTo>
                  <a:lnTo>
                    <a:pt x="68" y="17"/>
                  </a:lnTo>
                  <a:lnTo>
                    <a:pt x="34" y="34"/>
                  </a:lnTo>
                  <a:lnTo>
                    <a:pt x="1" y="68"/>
                  </a:lnTo>
                  <a:lnTo>
                    <a:pt x="1" y="101"/>
                  </a:lnTo>
                  <a:lnTo>
                    <a:pt x="1" y="151"/>
                  </a:lnTo>
                  <a:lnTo>
                    <a:pt x="34" y="185"/>
                  </a:lnTo>
                  <a:lnTo>
                    <a:pt x="1207" y="1357"/>
                  </a:lnTo>
                  <a:lnTo>
                    <a:pt x="1241" y="1374"/>
                  </a:lnTo>
                  <a:lnTo>
                    <a:pt x="1308" y="1374"/>
                  </a:lnTo>
                  <a:lnTo>
                    <a:pt x="1341" y="1357"/>
                  </a:lnTo>
                  <a:lnTo>
                    <a:pt x="1375" y="1324"/>
                  </a:lnTo>
                  <a:lnTo>
                    <a:pt x="1375" y="1274"/>
                  </a:lnTo>
                  <a:lnTo>
                    <a:pt x="1375" y="1240"/>
                  </a:lnTo>
                  <a:lnTo>
                    <a:pt x="1341" y="1207"/>
                  </a:lnTo>
                  <a:lnTo>
                    <a:pt x="168" y="34"/>
                  </a:lnTo>
                  <a:lnTo>
                    <a:pt x="135" y="17"/>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5" name="Google Shape;8695;p120"/>
            <p:cNvSpPr/>
            <p:nvPr/>
          </p:nvSpPr>
          <p:spPr>
            <a:xfrm>
              <a:off x="3590775" y="2995875"/>
              <a:ext cx="13425" cy="13850"/>
            </a:xfrm>
            <a:custGeom>
              <a:avLst/>
              <a:gdLst/>
              <a:ahLst/>
              <a:cxnLst/>
              <a:rect l="l" t="t" r="r" b="b"/>
              <a:pathLst>
                <a:path w="537" h="554" extrusionOk="0">
                  <a:moveTo>
                    <a:pt x="436" y="1"/>
                  </a:moveTo>
                  <a:lnTo>
                    <a:pt x="402" y="17"/>
                  </a:lnTo>
                  <a:lnTo>
                    <a:pt x="369" y="34"/>
                  </a:lnTo>
                  <a:lnTo>
                    <a:pt x="34" y="369"/>
                  </a:lnTo>
                  <a:lnTo>
                    <a:pt x="0" y="403"/>
                  </a:lnTo>
                  <a:lnTo>
                    <a:pt x="0" y="453"/>
                  </a:lnTo>
                  <a:lnTo>
                    <a:pt x="0" y="486"/>
                  </a:lnTo>
                  <a:lnTo>
                    <a:pt x="34" y="520"/>
                  </a:lnTo>
                  <a:lnTo>
                    <a:pt x="67" y="537"/>
                  </a:lnTo>
                  <a:lnTo>
                    <a:pt x="101" y="553"/>
                  </a:lnTo>
                  <a:lnTo>
                    <a:pt x="134" y="537"/>
                  </a:lnTo>
                  <a:lnTo>
                    <a:pt x="168" y="520"/>
                  </a:lnTo>
                  <a:lnTo>
                    <a:pt x="519" y="168"/>
                  </a:lnTo>
                  <a:lnTo>
                    <a:pt x="536" y="135"/>
                  </a:lnTo>
                  <a:lnTo>
                    <a:pt x="536" y="101"/>
                  </a:lnTo>
                  <a:lnTo>
                    <a:pt x="536" y="68"/>
                  </a:lnTo>
                  <a:lnTo>
                    <a:pt x="519" y="34"/>
                  </a:lnTo>
                  <a:lnTo>
                    <a:pt x="486" y="17"/>
                  </a:lnTo>
                  <a:lnTo>
                    <a:pt x="43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96" name="Google Shape;8696;p120"/>
          <p:cNvSpPr/>
          <p:nvPr/>
        </p:nvSpPr>
        <p:spPr>
          <a:xfrm rot="10800000">
            <a:off x="3357275" y="1366091"/>
            <a:ext cx="577200" cy="2763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120"/>
          <p:cNvSpPr/>
          <p:nvPr/>
        </p:nvSpPr>
        <p:spPr>
          <a:xfrm rot="-8411208">
            <a:off x="3928570" y="2387901"/>
            <a:ext cx="577241" cy="276252"/>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120"/>
          <p:cNvSpPr/>
          <p:nvPr/>
        </p:nvSpPr>
        <p:spPr>
          <a:xfrm rot="-3156012">
            <a:off x="5749380" y="2382078"/>
            <a:ext cx="577405" cy="276254"/>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120"/>
          <p:cNvSpPr/>
          <p:nvPr/>
        </p:nvSpPr>
        <p:spPr>
          <a:xfrm>
            <a:off x="2812425" y="4225524"/>
            <a:ext cx="512100" cy="500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grpSp>
        <p:nvGrpSpPr>
          <p:cNvPr id="8700" name="Google Shape;8700;p120"/>
          <p:cNvGrpSpPr/>
          <p:nvPr/>
        </p:nvGrpSpPr>
        <p:grpSpPr>
          <a:xfrm>
            <a:off x="2935801" y="4326401"/>
            <a:ext cx="265324" cy="299250"/>
            <a:chOff x="3519575" y="665025"/>
            <a:chExt cx="91725" cy="103450"/>
          </a:xfrm>
        </p:grpSpPr>
        <p:sp>
          <p:nvSpPr>
            <p:cNvPr id="8701" name="Google Shape;8701;p120"/>
            <p:cNvSpPr/>
            <p:nvPr/>
          </p:nvSpPr>
          <p:spPr>
            <a:xfrm>
              <a:off x="3541775" y="749200"/>
              <a:ext cx="18850" cy="19275"/>
            </a:xfrm>
            <a:custGeom>
              <a:avLst/>
              <a:gdLst/>
              <a:ahLst/>
              <a:cxnLst/>
              <a:rect l="l" t="t" r="r" b="b"/>
              <a:pathLst>
                <a:path w="754" h="771" extrusionOk="0">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2" name="Google Shape;8702;p120"/>
            <p:cNvSpPr/>
            <p:nvPr/>
          </p:nvSpPr>
          <p:spPr>
            <a:xfrm>
              <a:off x="3585750" y="749200"/>
              <a:ext cx="19275" cy="19275"/>
            </a:xfrm>
            <a:custGeom>
              <a:avLst/>
              <a:gdLst/>
              <a:ahLst/>
              <a:cxnLst/>
              <a:rect l="l" t="t" r="r" b="b"/>
              <a:pathLst>
                <a:path w="771" h="771" extrusionOk="0">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3" name="Google Shape;8703;p120"/>
            <p:cNvSpPr/>
            <p:nvPr/>
          </p:nvSpPr>
          <p:spPr>
            <a:xfrm>
              <a:off x="3519575" y="665025"/>
              <a:ext cx="91725" cy="80425"/>
            </a:xfrm>
            <a:custGeom>
              <a:avLst/>
              <a:gdLst/>
              <a:ahLst/>
              <a:cxnLst/>
              <a:rect l="l" t="t" r="r" b="b"/>
              <a:pathLst>
                <a:path w="3669" h="3217" extrusionOk="0">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4" name="Google Shape;8704;p120"/>
            <p:cNvSpPr/>
            <p:nvPr/>
          </p:nvSpPr>
          <p:spPr>
            <a:xfrm>
              <a:off x="3592850" y="740400"/>
              <a:ext cx="5050" cy="13850"/>
            </a:xfrm>
            <a:custGeom>
              <a:avLst/>
              <a:gdLst/>
              <a:ahLst/>
              <a:cxnLst/>
              <a:rect l="l" t="t" r="r" b="b"/>
              <a:pathLst>
                <a:path w="202" h="554" extrusionOk="0">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5" name="Google Shape;8705;p120"/>
            <p:cNvSpPr/>
            <p:nvPr/>
          </p:nvSpPr>
          <p:spPr>
            <a:xfrm>
              <a:off x="3548475" y="740400"/>
              <a:ext cx="5050" cy="13850"/>
            </a:xfrm>
            <a:custGeom>
              <a:avLst/>
              <a:gdLst/>
              <a:ahLst/>
              <a:cxnLst/>
              <a:rect l="l" t="t" r="r" b="b"/>
              <a:pathLst>
                <a:path w="202" h="554" extrusionOk="0">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6" name="Google Shape;8706;p120"/>
            <p:cNvSpPr/>
            <p:nvPr/>
          </p:nvSpPr>
          <p:spPr>
            <a:xfrm>
              <a:off x="3569825" y="703125"/>
              <a:ext cx="9650" cy="6725"/>
            </a:xfrm>
            <a:custGeom>
              <a:avLst/>
              <a:gdLst/>
              <a:ahLst/>
              <a:cxnLst/>
              <a:rect l="l" t="t" r="r" b="b"/>
              <a:pathLst>
                <a:path w="386" h="269" extrusionOk="0">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7" name="Google Shape;8707;p120"/>
            <p:cNvSpPr/>
            <p:nvPr/>
          </p:nvSpPr>
          <p:spPr>
            <a:xfrm>
              <a:off x="3565225" y="725325"/>
              <a:ext cx="9225" cy="7150"/>
            </a:xfrm>
            <a:custGeom>
              <a:avLst/>
              <a:gdLst/>
              <a:ahLst/>
              <a:cxnLst/>
              <a:rect l="l" t="t" r="r" b="b"/>
              <a:pathLst>
                <a:path w="369" h="286" extrusionOk="0">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8" name="Google Shape;8708;p120"/>
            <p:cNvSpPr/>
            <p:nvPr/>
          </p:nvSpPr>
          <p:spPr>
            <a:xfrm>
              <a:off x="3563950" y="703125"/>
              <a:ext cx="10925" cy="17200"/>
            </a:xfrm>
            <a:custGeom>
              <a:avLst/>
              <a:gdLst/>
              <a:ahLst/>
              <a:cxnLst/>
              <a:rect l="l" t="t" r="r" b="b"/>
              <a:pathLst>
                <a:path w="437" h="688" extrusionOk="0">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9" name="Google Shape;8709;p120"/>
            <p:cNvSpPr/>
            <p:nvPr/>
          </p:nvSpPr>
          <p:spPr>
            <a:xfrm>
              <a:off x="3569825" y="715275"/>
              <a:ext cx="11325" cy="17200"/>
            </a:xfrm>
            <a:custGeom>
              <a:avLst/>
              <a:gdLst/>
              <a:ahLst/>
              <a:cxnLst/>
              <a:rect l="l" t="t" r="r" b="b"/>
              <a:pathLst>
                <a:path w="453" h="688" extrusionOk="0">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0" name="Google Shape;8710;p120"/>
            <p:cNvSpPr/>
            <p:nvPr/>
          </p:nvSpPr>
          <p:spPr>
            <a:xfrm>
              <a:off x="3569400" y="727425"/>
              <a:ext cx="5050" cy="7975"/>
            </a:xfrm>
            <a:custGeom>
              <a:avLst/>
              <a:gdLst/>
              <a:ahLst/>
              <a:cxnLst/>
              <a:rect l="l" t="t" r="r" b="b"/>
              <a:pathLst>
                <a:path w="202" h="319" extrusionOk="0">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1" name="Google Shape;8711;p120"/>
            <p:cNvSpPr/>
            <p:nvPr/>
          </p:nvSpPr>
          <p:spPr>
            <a:xfrm>
              <a:off x="3569400" y="699775"/>
              <a:ext cx="5050" cy="8400"/>
            </a:xfrm>
            <a:custGeom>
              <a:avLst/>
              <a:gdLst/>
              <a:ahLst/>
              <a:cxnLst/>
              <a:rect l="l" t="t" r="r" b="b"/>
              <a:pathLst>
                <a:path w="202" h="336" extrusionOk="0">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12" name="Google Shape;8712;p120"/>
          <p:cNvSpPr/>
          <p:nvPr/>
        </p:nvSpPr>
        <p:spPr>
          <a:xfrm rot="10800000">
            <a:off x="3357275" y="4337728"/>
            <a:ext cx="577200" cy="2763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16"/>
        <p:cNvGrpSpPr/>
        <p:nvPr/>
      </p:nvGrpSpPr>
      <p:grpSpPr>
        <a:xfrm>
          <a:off x="0" y="0"/>
          <a:ext cx="0" cy="0"/>
          <a:chOff x="0" y="0"/>
          <a:chExt cx="0" cy="0"/>
        </a:xfrm>
      </p:grpSpPr>
      <p:grpSp>
        <p:nvGrpSpPr>
          <p:cNvPr id="8717" name="Google Shape;8717;p121"/>
          <p:cNvGrpSpPr/>
          <p:nvPr/>
        </p:nvGrpSpPr>
        <p:grpSpPr>
          <a:xfrm>
            <a:off x="3806381" y="996807"/>
            <a:ext cx="5024885" cy="4012277"/>
            <a:chOff x="3970425" y="673625"/>
            <a:chExt cx="4598175" cy="3723000"/>
          </a:xfrm>
        </p:grpSpPr>
        <p:sp>
          <p:nvSpPr>
            <p:cNvPr id="8718" name="Google Shape;8718;p121"/>
            <p:cNvSpPr/>
            <p:nvPr/>
          </p:nvSpPr>
          <p:spPr>
            <a:xfrm>
              <a:off x="3970425" y="673625"/>
              <a:ext cx="4598100" cy="37230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19" name="Google Shape;8719;p121"/>
            <p:cNvPicPr preferRelativeResize="0"/>
            <p:nvPr/>
          </p:nvPicPr>
          <p:blipFill rotWithShape="1">
            <a:blip r:embed="rId3">
              <a:alphaModFix/>
            </a:blip>
            <a:srcRect l="4934" t="6649" r="7576" b="4572"/>
            <a:stretch/>
          </p:blipFill>
          <p:spPr>
            <a:xfrm>
              <a:off x="4031750" y="678575"/>
              <a:ext cx="4462801" cy="2607200"/>
            </a:xfrm>
            <a:prstGeom prst="rect">
              <a:avLst/>
            </a:prstGeom>
            <a:noFill/>
            <a:ln>
              <a:noFill/>
            </a:ln>
          </p:spPr>
        </p:pic>
        <p:pic>
          <p:nvPicPr>
            <p:cNvPr id="8720" name="Google Shape;8720;p121"/>
            <p:cNvPicPr preferRelativeResize="0"/>
            <p:nvPr/>
          </p:nvPicPr>
          <p:blipFill rotWithShape="1">
            <a:blip r:embed="rId4">
              <a:alphaModFix/>
            </a:blip>
            <a:srcRect l="14225" t="33293" r="12898" b="6858"/>
            <a:stretch/>
          </p:blipFill>
          <p:spPr>
            <a:xfrm>
              <a:off x="4031750" y="2284700"/>
              <a:ext cx="4536850" cy="2007151"/>
            </a:xfrm>
            <a:prstGeom prst="rect">
              <a:avLst/>
            </a:prstGeom>
            <a:noFill/>
            <a:ln>
              <a:noFill/>
            </a:ln>
          </p:spPr>
        </p:pic>
      </p:grpSp>
      <p:sp>
        <p:nvSpPr>
          <p:cNvPr id="8721" name="Google Shape;8721;p121"/>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spcBef>
                <a:spcPts val="0"/>
              </a:spcBef>
              <a:spcAft>
                <a:spcPts val="0"/>
              </a:spcAft>
              <a:buSzPts val="2400"/>
              <a:buNone/>
            </a:pPr>
            <a:r>
              <a:rPr lang="en" sz="2531"/>
              <a:t>Details needed to substantiate </a:t>
            </a:r>
            <a:endParaRPr/>
          </a:p>
        </p:txBody>
      </p:sp>
      <p:sp>
        <p:nvSpPr>
          <p:cNvPr id="8722" name="Google Shape;8722;p121"/>
          <p:cNvSpPr/>
          <p:nvPr/>
        </p:nvSpPr>
        <p:spPr>
          <a:xfrm>
            <a:off x="605925" y="1259315"/>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723" name="Google Shape;8723;p121"/>
          <p:cNvSpPr/>
          <p:nvPr/>
        </p:nvSpPr>
        <p:spPr>
          <a:xfrm>
            <a:off x="744737" y="1361275"/>
            <a:ext cx="501173" cy="557803"/>
          </a:xfrm>
          <a:custGeom>
            <a:avLst/>
            <a:gdLst/>
            <a:ahLst/>
            <a:cxnLst/>
            <a:rect l="l" t="t" r="r" b="b"/>
            <a:pathLst>
              <a:path w="3275" h="3645" extrusionOk="0">
                <a:moveTo>
                  <a:pt x="1622" y="185"/>
                </a:moveTo>
                <a:lnTo>
                  <a:pt x="1730" y="201"/>
                </a:lnTo>
                <a:lnTo>
                  <a:pt x="1823" y="201"/>
                </a:lnTo>
                <a:lnTo>
                  <a:pt x="1916" y="232"/>
                </a:lnTo>
                <a:lnTo>
                  <a:pt x="2008" y="263"/>
                </a:lnTo>
                <a:lnTo>
                  <a:pt x="2178" y="355"/>
                </a:lnTo>
                <a:lnTo>
                  <a:pt x="2317" y="479"/>
                </a:lnTo>
                <a:lnTo>
                  <a:pt x="2441" y="618"/>
                </a:lnTo>
                <a:lnTo>
                  <a:pt x="2518" y="788"/>
                </a:lnTo>
                <a:lnTo>
                  <a:pt x="2549" y="865"/>
                </a:lnTo>
                <a:lnTo>
                  <a:pt x="2580" y="958"/>
                </a:lnTo>
                <a:lnTo>
                  <a:pt x="2595" y="1066"/>
                </a:lnTo>
                <a:lnTo>
                  <a:pt x="2595" y="1158"/>
                </a:lnTo>
                <a:lnTo>
                  <a:pt x="2595" y="1267"/>
                </a:lnTo>
                <a:lnTo>
                  <a:pt x="2580" y="1359"/>
                </a:lnTo>
                <a:lnTo>
                  <a:pt x="2549" y="1452"/>
                </a:lnTo>
                <a:lnTo>
                  <a:pt x="2518" y="1545"/>
                </a:lnTo>
                <a:lnTo>
                  <a:pt x="2441" y="1699"/>
                </a:lnTo>
                <a:lnTo>
                  <a:pt x="2317" y="1853"/>
                </a:lnTo>
                <a:lnTo>
                  <a:pt x="2178" y="1962"/>
                </a:lnTo>
                <a:lnTo>
                  <a:pt x="2008" y="2054"/>
                </a:lnTo>
                <a:lnTo>
                  <a:pt x="1916" y="2085"/>
                </a:lnTo>
                <a:lnTo>
                  <a:pt x="1823" y="2116"/>
                </a:lnTo>
                <a:lnTo>
                  <a:pt x="1730" y="2131"/>
                </a:lnTo>
                <a:lnTo>
                  <a:pt x="1530" y="2131"/>
                </a:lnTo>
                <a:lnTo>
                  <a:pt x="1437" y="2116"/>
                </a:lnTo>
                <a:lnTo>
                  <a:pt x="1344" y="2085"/>
                </a:lnTo>
                <a:lnTo>
                  <a:pt x="1252" y="2054"/>
                </a:lnTo>
                <a:lnTo>
                  <a:pt x="1082" y="1962"/>
                </a:lnTo>
                <a:lnTo>
                  <a:pt x="943" y="1853"/>
                </a:lnTo>
                <a:lnTo>
                  <a:pt x="819" y="1699"/>
                </a:lnTo>
                <a:lnTo>
                  <a:pt x="726" y="1545"/>
                </a:lnTo>
                <a:lnTo>
                  <a:pt x="696" y="1452"/>
                </a:lnTo>
                <a:lnTo>
                  <a:pt x="680" y="1359"/>
                </a:lnTo>
                <a:lnTo>
                  <a:pt x="665" y="1267"/>
                </a:lnTo>
                <a:lnTo>
                  <a:pt x="649" y="1158"/>
                </a:lnTo>
                <a:lnTo>
                  <a:pt x="665" y="1066"/>
                </a:lnTo>
                <a:lnTo>
                  <a:pt x="680" y="958"/>
                </a:lnTo>
                <a:lnTo>
                  <a:pt x="696" y="865"/>
                </a:lnTo>
                <a:lnTo>
                  <a:pt x="726" y="788"/>
                </a:lnTo>
                <a:lnTo>
                  <a:pt x="819" y="618"/>
                </a:lnTo>
                <a:lnTo>
                  <a:pt x="943" y="479"/>
                </a:lnTo>
                <a:lnTo>
                  <a:pt x="1082" y="355"/>
                </a:lnTo>
                <a:lnTo>
                  <a:pt x="1252" y="263"/>
                </a:lnTo>
                <a:lnTo>
                  <a:pt x="1344" y="232"/>
                </a:lnTo>
                <a:lnTo>
                  <a:pt x="1437" y="201"/>
                </a:lnTo>
                <a:lnTo>
                  <a:pt x="1530" y="201"/>
                </a:lnTo>
                <a:lnTo>
                  <a:pt x="1622" y="185"/>
                </a:lnTo>
                <a:close/>
                <a:moveTo>
                  <a:pt x="850" y="2919"/>
                </a:moveTo>
                <a:lnTo>
                  <a:pt x="896" y="2935"/>
                </a:lnTo>
                <a:lnTo>
                  <a:pt x="927" y="2965"/>
                </a:lnTo>
                <a:lnTo>
                  <a:pt x="958" y="2996"/>
                </a:lnTo>
                <a:lnTo>
                  <a:pt x="974" y="3043"/>
                </a:lnTo>
                <a:lnTo>
                  <a:pt x="958" y="3089"/>
                </a:lnTo>
                <a:lnTo>
                  <a:pt x="927" y="3120"/>
                </a:lnTo>
                <a:lnTo>
                  <a:pt x="896" y="3151"/>
                </a:lnTo>
                <a:lnTo>
                  <a:pt x="804" y="3151"/>
                </a:lnTo>
                <a:lnTo>
                  <a:pt x="773" y="3120"/>
                </a:lnTo>
                <a:lnTo>
                  <a:pt x="742" y="3089"/>
                </a:lnTo>
                <a:lnTo>
                  <a:pt x="742" y="3043"/>
                </a:lnTo>
                <a:lnTo>
                  <a:pt x="742" y="2996"/>
                </a:lnTo>
                <a:lnTo>
                  <a:pt x="773" y="2965"/>
                </a:lnTo>
                <a:lnTo>
                  <a:pt x="804" y="2935"/>
                </a:lnTo>
                <a:lnTo>
                  <a:pt x="850" y="2919"/>
                </a:lnTo>
                <a:close/>
                <a:moveTo>
                  <a:pt x="1622" y="0"/>
                </a:moveTo>
                <a:lnTo>
                  <a:pt x="1514" y="16"/>
                </a:lnTo>
                <a:lnTo>
                  <a:pt x="1391" y="31"/>
                </a:lnTo>
                <a:lnTo>
                  <a:pt x="1282" y="62"/>
                </a:lnTo>
                <a:lnTo>
                  <a:pt x="1174" y="93"/>
                </a:lnTo>
                <a:lnTo>
                  <a:pt x="1082" y="139"/>
                </a:lnTo>
                <a:lnTo>
                  <a:pt x="974" y="201"/>
                </a:lnTo>
                <a:lnTo>
                  <a:pt x="896" y="263"/>
                </a:lnTo>
                <a:lnTo>
                  <a:pt x="804" y="340"/>
                </a:lnTo>
                <a:lnTo>
                  <a:pt x="742" y="417"/>
                </a:lnTo>
                <a:lnTo>
                  <a:pt x="665" y="510"/>
                </a:lnTo>
                <a:lnTo>
                  <a:pt x="603" y="602"/>
                </a:lnTo>
                <a:lnTo>
                  <a:pt x="557" y="711"/>
                </a:lnTo>
                <a:lnTo>
                  <a:pt x="526" y="819"/>
                </a:lnTo>
                <a:lnTo>
                  <a:pt x="495" y="927"/>
                </a:lnTo>
                <a:lnTo>
                  <a:pt x="479" y="1050"/>
                </a:lnTo>
                <a:lnTo>
                  <a:pt x="464" y="1158"/>
                </a:lnTo>
                <a:lnTo>
                  <a:pt x="479" y="1297"/>
                </a:lnTo>
                <a:lnTo>
                  <a:pt x="495" y="1421"/>
                </a:lnTo>
                <a:lnTo>
                  <a:pt x="526" y="1529"/>
                </a:lnTo>
                <a:lnTo>
                  <a:pt x="572" y="1653"/>
                </a:lnTo>
                <a:lnTo>
                  <a:pt x="634" y="1761"/>
                </a:lnTo>
                <a:lnTo>
                  <a:pt x="711" y="1853"/>
                </a:lnTo>
                <a:lnTo>
                  <a:pt x="788" y="1946"/>
                </a:lnTo>
                <a:lnTo>
                  <a:pt x="865" y="2039"/>
                </a:lnTo>
                <a:lnTo>
                  <a:pt x="680" y="2131"/>
                </a:lnTo>
                <a:lnTo>
                  <a:pt x="510" y="2240"/>
                </a:lnTo>
                <a:lnTo>
                  <a:pt x="356" y="2379"/>
                </a:lnTo>
                <a:lnTo>
                  <a:pt x="232" y="2518"/>
                </a:lnTo>
                <a:lnTo>
                  <a:pt x="140" y="2672"/>
                </a:lnTo>
                <a:lnTo>
                  <a:pt x="62" y="2842"/>
                </a:lnTo>
                <a:lnTo>
                  <a:pt x="16" y="3012"/>
                </a:lnTo>
                <a:lnTo>
                  <a:pt x="1" y="3197"/>
                </a:lnTo>
                <a:lnTo>
                  <a:pt x="16" y="3228"/>
                </a:lnTo>
                <a:lnTo>
                  <a:pt x="31" y="3259"/>
                </a:lnTo>
                <a:lnTo>
                  <a:pt x="62" y="3290"/>
                </a:lnTo>
                <a:lnTo>
                  <a:pt x="124" y="3290"/>
                </a:lnTo>
                <a:lnTo>
                  <a:pt x="155" y="3259"/>
                </a:lnTo>
                <a:lnTo>
                  <a:pt x="186" y="3228"/>
                </a:lnTo>
                <a:lnTo>
                  <a:pt x="186" y="3197"/>
                </a:lnTo>
                <a:lnTo>
                  <a:pt x="201" y="3074"/>
                </a:lnTo>
                <a:lnTo>
                  <a:pt x="217" y="2950"/>
                </a:lnTo>
                <a:lnTo>
                  <a:pt x="263" y="2842"/>
                </a:lnTo>
                <a:lnTo>
                  <a:pt x="325" y="2718"/>
                </a:lnTo>
                <a:lnTo>
                  <a:pt x="387" y="2610"/>
                </a:lnTo>
                <a:lnTo>
                  <a:pt x="479" y="2518"/>
                </a:lnTo>
                <a:lnTo>
                  <a:pt x="587" y="2425"/>
                </a:lnTo>
                <a:lnTo>
                  <a:pt x="696" y="2348"/>
                </a:lnTo>
                <a:lnTo>
                  <a:pt x="680" y="2456"/>
                </a:lnTo>
                <a:lnTo>
                  <a:pt x="696" y="2579"/>
                </a:lnTo>
                <a:lnTo>
                  <a:pt x="742" y="2765"/>
                </a:lnTo>
                <a:lnTo>
                  <a:pt x="665" y="2811"/>
                </a:lnTo>
                <a:lnTo>
                  <a:pt x="603" y="2873"/>
                </a:lnTo>
                <a:lnTo>
                  <a:pt x="572" y="2950"/>
                </a:lnTo>
                <a:lnTo>
                  <a:pt x="557" y="3043"/>
                </a:lnTo>
                <a:lnTo>
                  <a:pt x="557" y="3104"/>
                </a:lnTo>
                <a:lnTo>
                  <a:pt x="572" y="3151"/>
                </a:lnTo>
                <a:lnTo>
                  <a:pt x="603" y="3213"/>
                </a:lnTo>
                <a:lnTo>
                  <a:pt x="634" y="3259"/>
                </a:lnTo>
                <a:lnTo>
                  <a:pt x="680" y="3290"/>
                </a:lnTo>
                <a:lnTo>
                  <a:pt x="742" y="3321"/>
                </a:lnTo>
                <a:lnTo>
                  <a:pt x="788" y="3336"/>
                </a:lnTo>
                <a:lnTo>
                  <a:pt x="912" y="3336"/>
                </a:lnTo>
                <a:lnTo>
                  <a:pt x="974" y="3321"/>
                </a:lnTo>
                <a:lnTo>
                  <a:pt x="1020" y="3290"/>
                </a:lnTo>
                <a:lnTo>
                  <a:pt x="1066" y="3259"/>
                </a:lnTo>
                <a:lnTo>
                  <a:pt x="1097" y="3213"/>
                </a:lnTo>
                <a:lnTo>
                  <a:pt x="1128" y="3151"/>
                </a:lnTo>
                <a:lnTo>
                  <a:pt x="1143" y="3104"/>
                </a:lnTo>
                <a:lnTo>
                  <a:pt x="1159" y="3043"/>
                </a:lnTo>
                <a:lnTo>
                  <a:pt x="1128" y="2935"/>
                </a:lnTo>
                <a:lnTo>
                  <a:pt x="1082" y="2857"/>
                </a:lnTo>
                <a:lnTo>
                  <a:pt x="1020" y="2796"/>
                </a:lnTo>
                <a:lnTo>
                  <a:pt x="927" y="2749"/>
                </a:lnTo>
                <a:lnTo>
                  <a:pt x="896" y="2626"/>
                </a:lnTo>
                <a:lnTo>
                  <a:pt x="881" y="2487"/>
                </a:lnTo>
                <a:lnTo>
                  <a:pt x="881" y="2348"/>
                </a:lnTo>
                <a:lnTo>
                  <a:pt x="896" y="2286"/>
                </a:lnTo>
                <a:lnTo>
                  <a:pt x="912" y="2224"/>
                </a:lnTo>
                <a:lnTo>
                  <a:pt x="1051" y="2162"/>
                </a:lnTo>
                <a:lnTo>
                  <a:pt x="1190" y="2224"/>
                </a:lnTo>
                <a:lnTo>
                  <a:pt x="1329" y="2286"/>
                </a:lnTo>
                <a:lnTo>
                  <a:pt x="1468" y="2301"/>
                </a:lnTo>
                <a:lnTo>
                  <a:pt x="1622" y="2317"/>
                </a:lnTo>
                <a:lnTo>
                  <a:pt x="1777" y="2301"/>
                </a:lnTo>
                <a:lnTo>
                  <a:pt x="1931" y="2270"/>
                </a:lnTo>
                <a:lnTo>
                  <a:pt x="2070" y="2224"/>
                </a:lnTo>
                <a:lnTo>
                  <a:pt x="2209" y="2162"/>
                </a:lnTo>
                <a:lnTo>
                  <a:pt x="2379" y="2224"/>
                </a:lnTo>
                <a:lnTo>
                  <a:pt x="2394" y="2332"/>
                </a:lnTo>
                <a:lnTo>
                  <a:pt x="2394" y="2425"/>
                </a:lnTo>
                <a:lnTo>
                  <a:pt x="2379" y="2518"/>
                </a:lnTo>
                <a:lnTo>
                  <a:pt x="2364" y="2579"/>
                </a:lnTo>
                <a:lnTo>
                  <a:pt x="2317" y="2687"/>
                </a:lnTo>
                <a:lnTo>
                  <a:pt x="2286" y="2765"/>
                </a:lnTo>
                <a:lnTo>
                  <a:pt x="2194" y="2749"/>
                </a:lnTo>
                <a:lnTo>
                  <a:pt x="2101" y="2765"/>
                </a:lnTo>
                <a:lnTo>
                  <a:pt x="2024" y="2796"/>
                </a:lnTo>
                <a:lnTo>
                  <a:pt x="1947" y="2842"/>
                </a:lnTo>
                <a:lnTo>
                  <a:pt x="1885" y="2904"/>
                </a:lnTo>
                <a:lnTo>
                  <a:pt x="1838" y="2965"/>
                </a:lnTo>
                <a:lnTo>
                  <a:pt x="1792" y="3043"/>
                </a:lnTo>
                <a:lnTo>
                  <a:pt x="1761" y="3120"/>
                </a:lnTo>
                <a:lnTo>
                  <a:pt x="1715" y="3367"/>
                </a:lnTo>
                <a:lnTo>
                  <a:pt x="1715" y="3413"/>
                </a:lnTo>
                <a:lnTo>
                  <a:pt x="1730" y="3444"/>
                </a:lnTo>
                <a:lnTo>
                  <a:pt x="1761" y="3475"/>
                </a:lnTo>
                <a:lnTo>
                  <a:pt x="1792" y="3491"/>
                </a:lnTo>
                <a:lnTo>
                  <a:pt x="1947" y="3506"/>
                </a:lnTo>
                <a:lnTo>
                  <a:pt x="1993" y="3506"/>
                </a:lnTo>
                <a:lnTo>
                  <a:pt x="2024" y="3491"/>
                </a:lnTo>
                <a:lnTo>
                  <a:pt x="2039" y="3475"/>
                </a:lnTo>
                <a:lnTo>
                  <a:pt x="2055" y="3444"/>
                </a:lnTo>
                <a:lnTo>
                  <a:pt x="2055" y="3398"/>
                </a:lnTo>
                <a:lnTo>
                  <a:pt x="2039" y="3367"/>
                </a:lnTo>
                <a:lnTo>
                  <a:pt x="2008" y="3336"/>
                </a:lnTo>
                <a:lnTo>
                  <a:pt x="1977" y="3336"/>
                </a:lnTo>
                <a:lnTo>
                  <a:pt x="1916" y="3321"/>
                </a:lnTo>
                <a:lnTo>
                  <a:pt x="1947" y="3166"/>
                </a:lnTo>
                <a:lnTo>
                  <a:pt x="1962" y="3104"/>
                </a:lnTo>
                <a:lnTo>
                  <a:pt x="1993" y="3058"/>
                </a:lnTo>
                <a:lnTo>
                  <a:pt x="2024" y="3027"/>
                </a:lnTo>
                <a:lnTo>
                  <a:pt x="2070" y="2981"/>
                </a:lnTo>
                <a:lnTo>
                  <a:pt x="2116" y="2965"/>
                </a:lnTo>
                <a:lnTo>
                  <a:pt x="2178" y="2950"/>
                </a:lnTo>
                <a:lnTo>
                  <a:pt x="2225" y="2935"/>
                </a:lnTo>
                <a:lnTo>
                  <a:pt x="2286" y="2950"/>
                </a:lnTo>
                <a:lnTo>
                  <a:pt x="2333" y="2965"/>
                </a:lnTo>
                <a:lnTo>
                  <a:pt x="2379" y="2996"/>
                </a:lnTo>
                <a:lnTo>
                  <a:pt x="2425" y="3027"/>
                </a:lnTo>
                <a:lnTo>
                  <a:pt x="2456" y="3074"/>
                </a:lnTo>
                <a:lnTo>
                  <a:pt x="2487" y="3120"/>
                </a:lnTo>
                <a:lnTo>
                  <a:pt x="2503" y="3166"/>
                </a:lnTo>
                <a:lnTo>
                  <a:pt x="2503" y="3228"/>
                </a:lnTo>
                <a:lnTo>
                  <a:pt x="2503" y="3274"/>
                </a:lnTo>
                <a:lnTo>
                  <a:pt x="2456" y="3429"/>
                </a:lnTo>
                <a:lnTo>
                  <a:pt x="2379" y="3413"/>
                </a:lnTo>
                <a:lnTo>
                  <a:pt x="2333" y="3413"/>
                </a:lnTo>
                <a:lnTo>
                  <a:pt x="2302" y="3429"/>
                </a:lnTo>
                <a:lnTo>
                  <a:pt x="2271" y="3444"/>
                </a:lnTo>
                <a:lnTo>
                  <a:pt x="2255" y="3475"/>
                </a:lnTo>
                <a:lnTo>
                  <a:pt x="2255" y="3521"/>
                </a:lnTo>
                <a:lnTo>
                  <a:pt x="2271" y="3552"/>
                </a:lnTo>
                <a:lnTo>
                  <a:pt x="2302" y="3583"/>
                </a:lnTo>
                <a:lnTo>
                  <a:pt x="2333" y="3599"/>
                </a:lnTo>
                <a:lnTo>
                  <a:pt x="2518" y="3645"/>
                </a:lnTo>
                <a:lnTo>
                  <a:pt x="2533" y="3645"/>
                </a:lnTo>
                <a:lnTo>
                  <a:pt x="2580" y="3630"/>
                </a:lnTo>
                <a:lnTo>
                  <a:pt x="2611" y="3599"/>
                </a:lnTo>
                <a:lnTo>
                  <a:pt x="2626" y="3568"/>
                </a:lnTo>
                <a:lnTo>
                  <a:pt x="2672" y="3321"/>
                </a:lnTo>
                <a:lnTo>
                  <a:pt x="2688" y="3228"/>
                </a:lnTo>
                <a:lnTo>
                  <a:pt x="2672" y="3135"/>
                </a:lnTo>
                <a:lnTo>
                  <a:pt x="2657" y="3043"/>
                </a:lnTo>
                <a:lnTo>
                  <a:pt x="2611" y="2965"/>
                </a:lnTo>
                <a:lnTo>
                  <a:pt x="2549" y="2888"/>
                </a:lnTo>
                <a:lnTo>
                  <a:pt x="2456" y="2826"/>
                </a:lnTo>
                <a:lnTo>
                  <a:pt x="2503" y="2734"/>
                </a:lnTo>
                <a:lnTo>
                  <a:pt x="2549" y="2626"/>
                </a:lnTo>
                <a:lnTo>
                  <a:pt x="2580" y="2502"/>
                </a:lnTo>
                <a:lnTo>
                  <a:pt x="2580" y="2332"/>
                </a:lnTo>
                <a:lnTo>
                  <a:pt x="2688" y="2425"/>
                </a:lnTo>
                <a:lnTo>
                  <a:pt x="2796" y="2518"/>
                </a:lnTo>
                <a:lnTo>
                  <a:pt x="2889" y="2610"/>
                </a:lnTo>
                <a:lnTo>
                  <a:pt x="2950" y="2718"/>
                </a:lnTo>
                <a:lnTo>
                  <a:pt x="3012" y="2826"/>
                </a:lnTo>
                <a:lnTo>
                  <a:pt x="3059" y="2950"/>
                </a:lnTo>
                <a:lnTo>
                  <a:pt x="3074" y="3074"/>
                </a:lnTo>
                <a:lnTo>
                  <a:pt x="3089" y="3197"/>
                </a:lnTo>
                <a:lnTo>
                  <a:pt x="3089" y="3228"/>
                </a:lnTo>
                <a:lnTo>
                  <a:pt x="3120" y="3259"/>
                </a:lnTo>
                <a:lnTo>
                  <a:pt x="3151" y="3290"/>
                </a:lnTo>
                <a:lnTo>
                  <a:pt x="3213" y="3290"/>
                </a:lnTo>
                <a:lnTo>
                  <a:pt x="3244" y="3259"/>
                </a:lnTo>
                <a:lnTo>
                  <a:pt x="3259" y="3228"/>
                </a:lnTo>
                <a:lnTo>
                  <a:pt x="3275" y="3197"/>
                </a:lnTo>
                <a:lnTo>
                  <a:pt x="3259" y="3012"/>
                </a:lnTo>
                <a:lnTo>
                  <a:pt x="3213" y="2842"/>
                </a:lnTo>
                <a:lnTo>
                  <a:pt x="3136" y="2672"/>
                </a:lnTo>
                <a:lnTo>
                  <a:pt x="3043" y="2518"/>
                </a:lnTo>
                <a:lnTo>
                  <a:pt x="2904" y="2363"/>
                </a:lnTo>
                <a:lnTo>
                  <a:pt x="2750" y="2240"/>
                </a:lnTo>
                <a:lnTo>
                  <a:pt x="2580" y="2131"/>
                </a:lnTo>
                <a:lnTo>
                  <a:pt x="2394" y="2023"/>
                </a:lnTo>
                <a:lnTo>
                  <a:pt x="2472" y="1946"/>
                </a:lnTo>
                <a:lnTo>
                  <a:pt x="2549" y="1853"/>
                </a:lnTo>
                <a:lnTo>
                  <a:pt x="2626" y="1761"/>
                </a:lnTo>
                <a:lnTo>
                  <a:pt x="2672" y="1653"/>
                </a:lnTo>
                <a:lnTo>
                  <a:pt x="2719" y="1529"/>
                </a:lnTo>
                <a:lnTo>
                  <a:pt x="2765" y="1406"/>
                </a:lnTo>
                <a:lnTo>
                  <a:pt x="2781" y="1282"/>
                </a:lnTo>
                <a:lnTo>
                  <a:pt x="2781" y="1158"/>
                </a:lnTo>
                <a:lnTo>
                  <a:pt x="2781" y="1050"/>
                </a:lnTo>
                <a:lnTo>
                  <a:pt x="2765" y="927"/>
                </a:lnTo>
                <a:lnTo>
                  <a:pt x="2734" y="819"/>
                </a:lnTo>
                <a:lnTo>
                  <a:pt x="2688" y="711"/>
                </a:lnTo>
                <a:lnTo>
                  <a:pt x="2642" y="602"/>
                </a:lnTo>
                <a:lnTo>
                  <a:pt x="2580" y="510"/>
                </a:lnTo>
                <a:lnTo>
                  <a:pt x="2518" y="417"/>
                </a:lnTo>
                <a:lnTo>
                  <a:pt x="2441" y="340"/>
                </a:lnTo>
                <a:lnTo>
                  <a:pt x="2364" y="263"/>
                </a:lnTo>
                <a:lnTo>
                  <a:pt x="2271" y="201"/>
                </a:lnTo>
                <a:lnTo>
                  <a:pt x="2178" y="139"/>
                </a:lnTo>
                <a:lnTo>
                  <a:pt x="2070" y="93"/>
                </a:lnTo>
                <a:lnTo>
                  <a:pt x="1977" y="62"/>
                </a:lnTo>
                <a:lnTo>
                  <a:pt x="1854" y="31"/>
                </a:lnTo>
                <a:lnTo>
                  <a:pt x="1746" y="16"/>
                </a:lnTo>
                <a:lnTo>
                  <a:pt x="16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121"/>
          <p:cNvSpPr txBox="1"/>
          <p:nvPr/>
        </p:nvSpPr>
        <p:spPr>
          <a:xfrm>
            <a:off x="659775" y="2282250"/>
            <a:ext cx="3000000" cy="715800"/>
          </a:xfrm>
          <a:prstGeom prst="rect">
            <a:avLst/>
          </a:prstGeom>
          <a:noFill/>
          <a:ln>
            <a:noFill/>
          </a:ln>
        </p:spPr>
        <p:txBody>
          <a:bodyPr spcFirstLastPara="1" wrap="square" lIns="91425" tIns="91425" rIns="91425" bIns="91425" anchor="t" anchorCtr="0">
            <a:spAutoFit/>
          </a:bodyPr>
          <a:lstStyle/>
          <a:p>
            <a:pPr marL="342900" lvl="0" indent="-311151" algn="l" rtl="0">
              <a:lnSpc>
                <a:spcPct val="130000"/>
              </a:lnSpc>
              <a:spcBef>
                <a:spcPts val="1000"/>
              </a:spcBef>
              <a:spcAft>
                <a:spcPts val="0"/>
              </a:spcAft>
              <a:buClr>
                <a:srgbClr val="4D4D4F"/>
              </a:buClr>
              <a:buSzPts val="1500"/>
              <a:buFont typeface="Inter"/>
              <a:buChar char="•"/>
            </a:pPr>
            <a:r>
              <a:rPr lang="en" sz="1500" b="1">
                <a:solidFill>
                  <a:schemeClr val="accent4"/>
                </a:solidFill>
                <a:latin typeface="Inter"/>
                <a:ea typeface="Inter"/>
                <a:cs typeface="Inter"/>
                <a:sym typeface="Inter"/>
              </a:rPr>
              <a:t>Name </a:t>
            </a:r>
            <a:r>
              <a:rPr lang="en" sz="1500">
                <a:solidFill>
                  <a:srgbClr val="4D4D4F"/>
                </a:solidFill>
                <a:latin typeface="Inter"/>
                <a:ea typeface="Inter"/>
                <a:cs typeface="Inter"/>
                <a:sym typeface="Inter"/>
              </a:rPr>
              <a:t>of the provider or merchant  </a:t>
            </a:r>
            <a:endParaRPr sz="1500">
              <a:solidFill>
                <a:srgbClr val="4D4D4F"/>
              </a:solidFill>
              <a:latin typeface="Inter"/>
              <a:ea typeface="Inter"/>
              <a:cs typeface="Inter"/>
              <a:sym typeface="Inter"/>
            </a:endParaRPr>
          </a:p>
        </p:txBody>
      </p:sp>
      <p:sp>
        <p:nvSpPr>
          <p:cNvPr id="8725" name="Google Shape;8725;p121"/>
          <p:cNvSpPr/>
          <p:nvPr/>
        </p:nvSpPr>
        <p:spPr>
          <a:xfrm>
            <a:off x="3801050" y="993525"/>
            <a:ext cx="5028300" cy="40254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8726" name="Google Shape;8726;p121"/>
          <p:cNvPicPr preferRelativeResize="0"/>
          <p:nvPr/>
        </p:nvPicPr>
        <p:blipFill rotWithShape="1">
          <a:blip r:embed="rId3">
            <a:alphaModFix/>
          </a:blip>
          <a:srcRect l="9354" t="14562" r="65969" b="62821"/>
          <a:stretch/>
        </p:blipFill>
        <p:spPr>
          <a:xfrm>
            <a:off x="4119550" y="1252725"/>
            <a:ext cx="1375577" cy="7158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30"/>
        <p:cNvGrpSpPr/>
        <p:nvPr/>
      </p:nvGrpSpPr>
      <p:grpSpPr>
        <a:xfrm>
          <a:off x="0" y="0"/>
          <a:ext cx="0" cy="0"/>
          <a:chOff x="0" y="0"/>
          <a:chExt cx="0" cy="0"/>
        </a:xfrm>
      </p:grpSpPr>
      <p:grpSp>
        <p:nvGrpSpPr>
          <p:cNvPr id="8731" name="Google Shape;8731;p122"/>
          <p:cNvGrpSpPr/>
          <p:nvPr/>
        </p:nvGrpSpPr>
        <p:grpSpPr>
          <a:xfrm>
            <a:off x="3806381" y="996807"/>
            <a:ext cx="5024885" cy="4012277"/>
            <a:chOff x="3970425" y="673625"/>
            <a:chExt cx="4598175" cy="3723000"/>
          </a:xfrm>
        </p:grpSpPr>
        <p:sp>
          <p:nvSpPr>
            <p:cNvPr id="8732" name="Google Shape;8732;p122"/>
            <p:cNvSpPr/>
            <p:nvPr/>
          </p:nvSpPr>
          <p:spPr>
            <a:xfrm>
              <a:off x="3970425" y="673625"/>
              <a:ext cx="4598100" cy="37230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33" name="Google Shape;8733;p122"/>
            <p:cNvPicPr preferRelativeResize="0"/>
            <p:nvPr/>
          </p:nvPicPr>
          <p:blipFill rotWithShape="1">
            <a:blip r:embed="rId3">
              <a:alphaModFix/>
            </a:blip>
            <a:srcRect l="4934" t="6649" r="7576" b="4572"/>
            <a:stretch/>
          </p:blipFill>
          <p:spPr>
            <a:xfrm>
              <a:off x="4031750" y="678575"/>
              <a:ext cx="4462801" cy="2607200"/>
            </a:xfrm>
            <a:prstGeom prst="rect">
              <a:avLst/>
            </a:prstGeom>
            <a:noFill/>
            <a:ln>
              <a:noFill/>
            </a:ln>
          </p:spPr>
        </p:pic>
        <p:pic>
          <p:nvPicPr>
            <p:cNvPr id="8734" name="Google Shape;8734;p122"/>
            <p:cNvPicPr preferRelativeResize="0"/>
            <p:nvPr/>
          </p:nvPicPr>
          <p:blipFill rotWithShape="1">
            <a:blip r:embed="rId4">
              <a:alphaModFix/>
            </a:blip>
            <a:srcRect l="14225" t="33293" r="12898" b="6858"/>
            <a:stretch/>
          </p:blipFill>
          <p:spPr>
            <a:xfrm>
              <a:off x="4031750" y="2284700"/>
              <a:ext cx="4536850" cy="2007151"/>
            </a:xfrm>
            <a:prstGeom prst="rect">
              <a:avLst/>
            </a:prstGeom>
            <a:noFill/>
            <a:ln>
              <a:noFill/>
            </a:ln>
          </p:spPr>
        </p:pic>
      </p:grpSp>
      <p:sp>
        <p:nvSpPr>
          <p:cNvPr id="8735" name="Google Shape;8735;p122"/>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spcBef>
                <a:spcPts val="0"/>
              </a:spcBef>
              <a:spcAft>
                <a:spcPts val="0"/>
              </a:spcAft>
              <a:buSzPts val="2400"/>
              <a:buNone/>
            </a:pPr>
            <a:r>
              <a:rPr lang="en" sz="2531"/>
              <a:t>Details needed to substantiate </a:t>
            </a:r>
            <a:endParaRPr/>
          </a:p>
        </p:txBody>
      </p:sp>
      <p:sp>
        <p:nvSpPr>
          <p:cNvPr id="8736" name="Google Shape;8736;p122"/>
          <p:cNvSpPr/>
          <p:nvPr/>
        </p:nvSpPr>
        <p:spPr>
          <a:xfrm>
            <a:off x="605925" y="1259315"/>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737" name="Google Shape;8737;p122"/>
          <p:cNvSpPr txBox="1"/>
          <p:nvPr/>
        </p:nvSpPr>
        <p:spPr>
          <a:xfrm>
            <a:off x="659775" y="2282250"/>
            <a:ext cx="3000000" cy="715800"/>
          </a:xfrm>
          <a:prstGeom prst="rect">
            <a:avLst/>
          </a:prstGeom>
          <a:noFill/>
          <a:ln>
            <a:noFill/>
          </a:ln>
        </p:spPr>
        <p:txBody>
          <a:bodyPr spcFirstLastPara="1" wrap="square" lIns="91425" tIns="91425" rIns="91425" bIns="91425" anchor="t" anchorCtr="0">
            <a:spAutoFit/>
          </a:bodyPr>
          <a:lstStyle/>
          <a:p>
            <a:pPr marL="342900" lvl="0" indent="-311151" algn="l" rtl="0">
              <a:lnSpc>
                <a:spcPct val="130000"/>
              </a:lnSpc>
              <a:spcBef>
                <a:spcPts val="1000"/>
              </a:spcBef>
              <a:spcAft>
                <a:spcPts val="0"/>
              </a:spcAft>
              <a:buClr>
                <a:srgbClr val="4D4D4F"/>
              </a:buClr>
              <a:buSzPts val="1500"/>
              <a:buFont typeface="Inter"/>
              <a:buChar char="•"/>
            </a:pPr>
            <a:r>
              <a:rPr lang="en" sz="1500" b="1">
                <a:solidFill>
                  <a:schemeClr val="accent4"/>
                </a:solidFill>
                <a:latin typeface="Inter"/>
                <a:ea typeface="Inter"/>
                <a:cs typeface="Inter"/>
                <a:sym typeface="Inter"/>
              </a:rPr>
              <a:t>Date</a:t>
            </a:r>
            <a:r>
              <a:rPr lang="en" sz="1500">
                <a:solidFill>
                  <a:srgbClr val="4D4D4F"/>
                </a:solidFill>
                <a:latin typeface="Inter"/>
                <a:ea typeface="Inter"/>
                <a:cs typeface="Inter"/>
                <a:sym typeface="Inter"/>
              </a:rPr>
              <a:t> of the service received or item purchased</a:t>
            </a:r>
            <a:endParaRPr sz="1500">
              <a:solidFill>
                <a:srgbClr val="4D4D4F"/>
              </a:solidFill>
              <a:latin typeface="Inter"/>
              <a:ea typeface="Inter"/>
              <a:cs typeface="Inter"/>
              <a:sym typeface="Inter"/>
            </a:endParaRPr>
          </a:p>
        </p:txBody>
      </p:sp>
      <p:grpSp>
        <p:nvGrpSpPr>
          <p:cNvPr id="8738" name="Google Shape;8738;p122"/>
          <p:cNvGrpSpPr/>
          <p:nvPr/>
        </p:nvGrpSpPr>
        <p:grpSpPr>
          <a:xfrm>
            <a:off x="767773" y="1390644"/>
            <a:ext cx="455127" cy="499063"/>
            <a:chOff x="2953825" y="2392025"/>
            <a:chExt cx="90900" cy="99675"/>
          </a:xfrm>
        </p:grpSpPr>
        <p:sp>
          <p:nvSpPr>
            <p:cNvPr id="8739" name="Google Shape;8739;p122"/>
            <p:cNvSpPr/>
            <p:nvPr/>
          </p:nvSpPr>
          <p:spPr>
            <a:xfrm>
              <a:off x="2953825" y="2400400"/>
              <a:ext cx="90900" cy="82100"/>
            </a:xfrm>
            <a:custGeom>
              <a:avLst/>
              <a:gdLst/>
              <a:ahLst/>
              <a:cxnLst/>
              <a:rect l="l" t="t" r="r" b="b"/>
              <a:pathLst>
                <a:path w="3636"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0" name="Google Shape;8740;p122"/>
            <p:cNvSpPr/>
            <p:nvPr/>
          </p:nvSpPr>
          <p:spPr>
            <a:xfrm>
              <a:off x="2977275" y="2400400"/>
              <a:ext cx="44400" cy="5050"/>
            </a:xfrm>
            <a:custGeom>
              <a:avLst/>
              <a:gdLst/>
              <a:ahLst/>
              <a:cxnLst/>
              <a:rect l="l" t="t" r="r" b="b"/>
              <a:pathLst>
                <a:path w="1776" h="202" extrusionOk="0">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1" name="Google Shape;8741;p122"/>
            <p:cNvSpPr/>
            <p:nvPr/>
          </p:nvSpPr>
          <p:spPr>
            <a:xfrm>
              <a:off x="2953825" y="2421325"/>
              <a:ext cx="90900" cy="5050"/>
            </a:xfrm>
            <a:custGeom>
              <a:avLst/>
              <a:gdLst/>
              <a:ahLst/>
              <a:cxnLst/>
              <a:rect l="l" t="t" r="r" b="b"/>
              <a:pathLst>
                <a:path w="3636" h="202" extrusionOk="0">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2" name="Google Shape;8742;p122"/>
            <p:cNvSpPr/>
            <p:nvPr/>
          </p:nvSpPr>
          <p:spPr>
            <a:xfrm>
              <a:off x="2965950" y="2392025"/>
              <a:ext cx="15950" cy="21800"/>
            </a:xfrm>
            <a:custGeom>
              <a:avLst/>
              <a:gdLst/>
              <a:ahLst/>
              <a:cxnLst/>
              <a:rect l="l" t="t" r="r" b="b"/>
              <a:pathLst>
                <a:path w="638" h="872" extrusionOk="0">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3" name="Google Shape;8743;p122"/>
            <p:cNvSpPr/>
            <p:nvPr/>
          </p:nvSpPr>
          <p:spPr>
            <a:xfrm>
              <a:off x="3016625" y="2392025"/>
              <a:ext cx="15525" cy="21800"/>
            </a:xfrm>
            <a:custGeom>
              <a:avLst/>
              <a:gdLst/>
              <a:ahLst/>
              <a:cxnLst/>
              <a:rect l="l" t="t" r="r" b="b"/>
              <a:pathLst>
                <a:path w="621" h="872" extrusionOk="0">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4" name="Google Shape;8744;p122"/>
            <p:cNvSpPr/>
            <p:nvPr/>
          </p:nvSpPr>
          <p:spPr>
            <a:xfrm>
              <a:off x="2989000" y="2455250"/>
              <a:ext cx="20125" cy="19700"/>
            </a:xfrm>
            <a:custGeom>
              <a:avLst/>
              <a:gdLst/>
              <a:ahLst/>
              <a:cxnLst/>
              <a:rect l="l" t="t" r="r" b="b"/>
              <a:pathLst>
                <a:path w="805" h="788" extrusionOk="0">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5" name="Google Shape;8745;p122"/>
            <p:cNvSpPr/>
            <p:nvPr/>
          </p:nvSpPr>
          <p:spPr>
            <a:xfrm>
              <a:off x="3012025" y="2455250"/>
              <a:ext cx="19700" cy="19700"/>
            </a:xfrm>
            <a:custGeom>
              <a:avLst/>
              <a:gdLst/>
              <a:ahLst/>
              <a:cxnLst/>
              <a:rect l="l" t="t" r="r" b="b"/>
              <a:pathLst>
                <a:path w="788" h="788" extrusionOk="0">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6" name="Google Shape;8746;p122"/>
            <p:cNvSpPr/>
            <p:nvPr/>
          </p:nvSpPr>
          <p:spPr>
            <a:xfrm>
              <a:off x="2989000" y="2432225"/>
              <a:ext cx="20125" cy="19700"/>
            </a:xfrm>
            <a:custGeom>
              <a:avLst/>
              <a:gdLst/>
              <a:ahLst/>
              <a:cxnLst/>
              <a:rect l="l" t="t" r="r" b="b"/>
              <a:pathLst>
                <a:path w="805" h="788" extrusionOk="0">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7" name="Google Shape;8747;p122"/>
            <p:cNvSpPr/>
            <p:nvPr/>
          </p:nvSpPr>
          <p:spPr>
            <a:xfrm>
              <a:off x="3012025" y="2432225"/>
              <a:ext cx="19700" cy="19700"/>
            </a:xfrm>
            <a:custGeom>
              <a:avLst/>
              <a:gdLst/>
              <a:ahLst/>
              <a:cxnLst/>
              <a:rect l="l" t="t" r="r" b="b"/>
              <a:pathLst>
                <a:path w="788" h="788" extrusionOk="0">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8" name="Google Shape;8748;p122"/>
            <p:cNvSpPr/>
            <p:nvPr/>
          </p:nvSpPr>
          <p:spPr>
            <a:xfrm>
              <a:off x="2966800" y="2455250"/>
              <a:ext cx="19700" cy="19700"/>
            </a:xfrm>
            <a:custGeom>
              <a:avLst/>
              <a:gdLst/>
              <a:ahLst/>
              <a:cxnLst/>
              <a:rect l="l" t="t" r="r" b="b"/>
              <a:pathLst>
                <a:path w="788" h="788" extrusionOk="0">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9" name="Google Shape;8749;p122"/>
            <p:cNvSpPr/>
            <p:nvPr/>
          </p:nvSpPr>
          <p:spPr>
            <a:xfrm>
              <a:off x="2957175" y="2477450"/>
              <a:ext cx="84200" cy="14250"/>
            </a:xfrm>
            <a:custGeom>
              <a:avLst/>
              <a:gdLst/>
              <a:ahLst/>
              <a:cxnLst/>
              <a:rect l="l" t="t" r="r" b="b"/>
              <a:pathLst>
                <a:path w="3368" h="570" extrusionOk="0">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50" name="Google Shape;8750;p122"/>
          <p:cNvSpPr/>
          <p:nvPr/>
        </p:nvSpPr>
        <p:spPr>
          <a:xfrm>
            <a:off x="3801050" y="993525"/>
            <a:ext cx="5028300" cy="40254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nvGrpSpPr>
          <p:cNvPr id="8751" name="Google Shape;8751;p122"/>
          <p:cNvGrpSpPr/>
          <p:nvPr/>
        </p:nvGrpSpPr>
        <p:grpSpPr>
          <a:xfrm>
            <a:off x="4417725" y="2733050"/>
            <a:ext cx="393052" cy="1235425"/>
            <a:chOff x="4529854" y="2284689"/>
            <a:chExt cx="359674" cy="1146353"/>
          </a:xfrm>
        </p:grpSpPr>
        <p:pic>
          <p:nvPicPr>
            <p:cNvPr id="8752" name="Google Shape;8752;p122"/>
            <p:cNvPicPr preferRelativeResize="0"/>
            <p:nvPr/>
          </p:nvPicPr>
          <p:blipFill rotWithShape="1">
            <a:blip r:embed="rId3">
              <a:alphaModFix/>
            </a:blip>
            <a:srcRect l="14697" t="61337" r="78251" b="4574"/>
            <a:stretch/>
          </p:blipFill>
          <p:spPr>
            <a:xfrm>
              <a:off x="4529854" y="2284689"/>
              <a:ext cx="359671" cy="1001091"/>
            </a:xfrm>
            <a:prstGeom prst="rect">
              <a:avLst/>
            </a:prstGeom>
            <a:noFill/>
            <a:ln>
              <a:noFill/>
            </a:ln>
            <a:effectLst>
              <a:outerShdw blurRad="57150" dist="19050" dir="5400000" algn="bl" rotWithShape="0">
                <a:srgbClr val="000000">
                  <a:alpha val="50000"/>
                </a:srgbClr>
              </a:outerShdw>
            </a:effectLst>
          </p:spPr>
        </p:pic>
        <p:pic>
          <p:nvPicPr>
            <p:cNvPr id="8753" name="Google Shape;8753;p122"/>
            <p:cNvPicPr preferRelativeResize="0"/>
            <p:nvPr/>
          </p:nvPicPr>
          <p:blipFill rotWithShape="1">
            <a:blip r:embed="rId4">
              <a:alphaModFix/>
            </a:blip>
            <a:srcRect l="22226" t="33292" r="71996" b="32526"/>
            <a:stretch/>
          </p:blipFill>
          <p:spPr>
            <a:xfrm>
              <a:off x="4529854" y="2284689"/>
              <a:ext cx="359674" cy="1146353"/>
            </a:xfrm>
            <a:prstGeom prst="rect">
              <a:avLst/>
            </a:prstGeom>
            <a:noFill/>
            <a:ln>
              <a:noFill/>
            </a:ln>
            <a:effectLst>
              <a:outerShdw blurRad="57150" dist="19050" dir="5400000" algn="bl" rotWithShape="0">
                <a:srgbClr val="000000">
                  <a:alpha val="50000"/>
                </a:srgbClr>
              </a:outerShdw>
            </a:effectLst>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57"/>
        <p:cNvGrpSpPr/>
        <p:nvPr/>
      </p:nvGrpSpPr>
      <p:grpSpPr>
        <a:xfrm>
          <a:off x="0" y="0"/>
          <a:ext cx="0" cy="0"/>
          <a:chOff x="0" y="0"/>
          <a:chExt cx="0" cy="0"/>
        </a:xfrm>
      </p:grpSpPr>
      <p:grpSp>
        <p:nvGrpSpPr>
          <p:cNvPr id="8758" name="Google Shape;8758;p123"/>
          <p:cNvGrpSpPr/>
          <p:nvPr/>
        </p:nvGrpSpPr>
        <p:grpSpPr>
          <a:xfrm>
            <a:off x="3806381" y="996807"/>
            <a:ext cx="5024885" cy="4012277"/>
            <a:chOff x="3970425" y="673625"/>
            <a:chExt cx="4598175" cy="3723000"/>
          </a:xfrm>
        </p:grpSpPr>
        <p:sp>
          <p:nvSpPr>
            <p:cNvPr id="8759" name="Google Shape;8759;p123"/>
            <p:cNvSpPr/>
            <p:nvPr/>
          </p:nvSpPr>
          <p:spPr>
            <a:xfrm>
              <a:off x="3970425" y="673625"/>
              <a:ext cx="4598100" cy="37230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60" name="Google Shape;8760;p123"/>
            <p:cNvPicPr preferRelativeResize="0"/>
            <p:nvPr/>
          </p:nvPicPr>
          <p:blipFill rotWithShape="1">
            <a:blip r:embed="rId3">
              <a:alphaModFix/>
            </a:blip>
            <a:srcRect l="4934" t="6649" r="7576" b="4572"/>
            <a:stretch/>
          </p:blipFill>
          <p:spPr>
            <a:xfrm>
              <a:off x="4031750" y="678575"/>
              <a:ext cx="4462801" cy="2607200"/>
            </a:xfrm>
            <a:prstGeom prst="rect">
              <a:avLst/>
            </a:prstGeom>
            <a:noFill/>
            <a:ln>
              <a:noFill/>
            </a:ln>
          </p:spPr>
        </p:pic>
        <p:pic>
          <p:nvPicPr>
            <p:cNvPr id="8761" name="Google Shape;8761;p123"/>
            <p:cNvPicPr preferRelativeResize="0"/>
            <p:nvPr/>
          </p:nvPicPr>
          <p:blipFill rotWithShape="1">
            <a:blip r:embed="rId4">
              <a:alphaModFix/>
            </a:blip>
            <a:srcRect l="14225" t="33293" r="12898" b="6858"/>
            <a:stretch/>
          </p:blipFill>
          <p:spPr>
            <a:xfrm>
              <a:off x="4031750" y="2284700"/>
              <a:ext cx="4536850" cy="2007151"/>
            </a:xfrm>
            <a:prstGeom prst="rect">
              <a:avLst/>
            </a:prstGeom>
            <a:noFill/>
            <a:ln>
              <a:noFill/>
            </a:ln>
          </p:spPr>
        </p:pic>
      </p:grpSp>
      <p:sp>
        <p:nvSpPr>
          <p:cNvPr id="8762" name="Google Shape;8762;p123"/>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spcBef>
                <a:spcPts val="0"/>
              </a:spcBef>
              <a:spcAft>
                <a:spcPts val="0"/>
              </a:spcAft>
              <a:buSzPts val="2400"/>
              <a:buNone/>
            </a:pPr>
            <a:r>
              <a:rPr lang="en" sz="2531"/>
              <a:t>Details needed to substantiate </a:t>
            </a:r>
            <a:endParaRPr/>
          </a:p>
        </p:txBody>
      </p:sp>
      <p:sp>
        <p:nvSpPr>
          <p:cNvPr id="8763" name="Google Shape;8763;p123"/>
          <p:cNvSpPr/>
          <p:nvPr/>
        </p:nvSpPr>
        <p:spPr>
          <a:xfrm>
            <a:off x="605925" y="1259315"/>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764" name="Google Shape;8764;p123"/>
          <p:cNvSpPr txBox="1"/>
          <p:nvPr/>
        </p:nvSpPr>
        <p:spPr>
          <a:xfrm>
            <a:off x="659775" y="2282250"/>
            <a:ext cx="3000000" cy="715800"/>
          </a:xfrm>
          <a:prstGeom prst="rect">
            <a:avLst/>
          </a:prstGeom>
          <a:noFill/>
          <a:ln>
            <a:noFill/>
          </a:ln>
        </p:spPr>
        <p:txBody>
          <a:bodyPr spcFirstLastPara="1" wrap="square" lIns="91425" tIns="91425" rIns="91425" bIns="91425" anchor="t" anchorCtr="0">
            <a:spAutoFit/>
          </a:bodyPr>
          <a:lstStyle/>
          <a:p>
            <a:pPr marL="342900" lvl="0" indent="-311151" algn="l" rtl="0">
              <a:lnSpc>
                <a:spcPct val="130000"/>
              </a:lnSpc>
              <a:spcBef>
                <a:spcPts val="1000"/>
              </a:spcBef>
              <a:spcAft>
                <a:spcPts val="0"/>
              </a:spcAft>
              <a:buClr>
                <a:srgbClr val="4D4D4F"/>
              </a:buClr>
              <a:buSzPts val="1500"/>
              <a:buFont typeface="Inter"/>
              <a:buChar char="•"/>
            </a:pPr>
            <a:r>
              <a:rPr lang="en" sz="1500" b="1">
                <a:solidFill>
                  <a:schemeClr val="accent4"/>
                </a:solidFill>
                <a:latin typeface="Inter"/>
                <a:ea typeface="Inter"/>
                <a:cs typeface="Inter"/>
                <a:sym typeface="Inter"/>
              </a:rPr>
              <a:t>Description </a:t>
            </a:r>
            <a:r>
              <a:rPr lang="en" sz="1500">
                <a:solidFill>
                  <a:srgbClr val="4D4D4F"/>
                </a:solidFill>
                <a:latin typeface="Inter"/>
                <a:ea typeface="Inter"/>
                <a:cs typeface="Inter"/>
                <a:sym typeface="Inter"/>
              </a:rPr>
              <a:t>of the service received or item purchased</a:t>
            </a:r>
            <a:endParaRPr sz="1500">
              <a:solidFill>
                <a:srgbClr val="4D4D4F"/>
              </a:solidFill>
              <a:latin typeface="Inter"/>
              <a:ea typeface="Inter"/>
              <a:cs typeface="Inter"/>
              <a:sym typeface="Inter"/>
            </a:endParaRPr>
          </a:p>
        </p:txBody>
      </p:sp>
      <p:grpSp>
        <p:nvGrpSpPr>
          <p:cNvPr id="8765" name="Google Shape;8765;p123"/>
          <p:cNvGrpSpPr/>
          <p:nvPr/>
        </p:nvGrpSpPr>
        <p:grpSpPr>
          <a:xfrm>
            <a:off x="767751" y="1412663"/>
            <a:ext cx="455127" cy="455002"/>
            <a:chOff x="3524600" y="2969925"/>
            <a:chExt cx="90900" cy="90875"/>
          </a:xfrm>
        </p:grpSpPr>
        <p:sp>
          <p:nvSpPr>
            <p:cNvPr id="8766" name="Google Shape;8766;p123"/>
            <p:cNvSpPr/>
            <p:nvPr/>
          </p:nvSpPr>
          <p:spPr>
            <a:xfrm>
              <a:off x="3524600" y="2969925"/>
              <a:ext cx="90900" cy="90875"/>
            </a:xfrm>
            <a:custGeom>
              <a:avLst/>
              <a:gdLst/>
              <a:ahLst/>
              <a:cxnLst/>
              <a:rect l="l" t="t" r="r" b="b"/>
              <a:pathLst>
                <a:path w="3636" h="3635" extrusionOk="0">
                  <a:moveTo>
                    <a:pt x="2681" y="201"/>
                  </a:moveTo>
                  <a:lnTo>
                    <a:pt x="2831" y="218"/>
                  </a:lnTo>
                  <a:lnTo>
                    <a:pt x="2965" y="251"/>
                  </a:lnTo>
                  <a:lnTo>
                    <a:pt x="3099" y="335"/>
                  </a:lnTo>
                  <a:lnTo>
                    <a:pt x="3217" y="419"/>
                  </a:lnTo>
                  <a:lnTo>
                    <a:pt x="3317" y="536"/>
                  </a:lnTo>
                  <a:lnTo>
                    <a:pt x="3384" y="670"/>
                  </a:lnTo>
                  <a:lnTo>
                    <a:pt x="3434" y="821"/>
                  </a:lnTo>
                  <a:lnTo>
                    <a:pt x="3434" y="955"/>
                  </a:lnTo>
                  <a:lnTo>
                    <a:pt x="3434" y="1106"/>
                  </a:lnTo>
                  <a:lnTo>
                    <a:pt x="3384" y="1256"/>
                  </a:lnTo>
                  <a:lnTo>
                    <a:pt x="3317" y="1390"/>
                  </a:lnTo>
                  <a:lnTo>
                    <a:pt x="3217" y="1508"/>
                  </a:lnTo>
                  <a:lnTo>
                    <a:pt x="1508" y="3216"/>
                  </a:lnTo>
                  <a:lnTo>
                    <a:pt x="1391" y="3317"/>
                  </a:lnTo>
                  <a:lnTo>
                    <a:pt x="1257" y="3384"/>
                  </a:lnTo>
                  <a:lnTo>
                    <a:pt x="1106" y="3434"/>
                  </a:lnTo>
                  <a:lnTo>
                    <a:pt x="821" y="3434"/>
                  </a:lnTo>
                  <a:lnTo>
                    <a:pt x="670" y="3384"/>
                  </a:lnTo>
                  <a:lnTo>
                    <a:pt x="536" y="3317"/>
                  </a:lnTo>
                  <a:lnTo>
                    <a:pt x="419" y="3216"/>
                  </a:lnTo>
                  <a:lnTo>
                    <a:pt x="319" y="3099"/>
                  </a:lnTo>
                  <a:lnTo>
                    <a:pt x="252" y="2965"/>
                  </a:lnTo>
                  <a:lnTo>
                    <a:pt x="218" y="2814"/>
                  </a:lnTo>
                  <a:lnTo>
                    <a:pt x="201" y="2680"/>
                  </a:lnTo>
                  <a:lnTo>
                    <a:pt x="218" y="2529"/>
                  </a:lnTo>
                  <a:lnTo>
                    <a:pt x="252" y="2395"/>
                  </a:lnTo>
                  <a:lnTo>
                    <a:pt x="319" y="2261"/>
                  </a:lnTo>
                  <a:lnTo>
                    <a:pt x="419" y="2144"/>
                  </a:lnTo>
                  <a:lnTo>
                    <a:pt x="2145" y="419"/>
                  </a:lnTo>
                  <a:lnTo>
                    <a:pt x="2245" y="335"/>
                  </a:lnTo>
                  <a:lnTo>
                    <a:pt x="2379" y="251"/>
                  </a:lnTo>
                  <a:lnTo>
                    <a:pt x="2530" y="218"/>
                  </a:lnTo>
                  <a:lnTo>
                    <a:pt x="2681" y="201"/>
                  </a:lnTo>
                  <a:close/>
                  <a:moveTo>
                    <a:pt x="2681" y="0"/>
                  </a:moveTo>
                  <a:lnTo>
                    <a:pt x="2480" y="17"/>
                  </a:lnTo>
                  <a:lnTo>
                    <a:pt x="2312" y="67"/>
                  </a:lnTo>
                  <a:lnTo>
                    <a:pt x="2145" y="168"/>
                  </a:lnTo>
                  <a:lnTo>
                    <a:pt x="1994" y="285"/>
                  </a:lnTo>
                  <a:lnTo>
                    <a:pt x="285" y="1993"/>
                  </a:lnTo>
                  <a:lnTo>
                    <a:pt x="218" y="2060"/>
                  </a:lnTo>
                  <a:lnTo>
                    <a:pt x="151" y="2144"/>
                  </a:lnTo>
                  <a:lnTo>
                    <a:pt x="67" y="2312"/>
                  </a:lnTo>
                  <a:lnTo>
                    <a:pt x="17" y="2496"/>
                  </a:lnTo>
                  <a:lnTo>
                    <a:pt x="0" y="2680"/>
                  </a:lnTo>
                  <a:lnTo>
                    <a:pt x="17" y="2864"/>
                  </a:lnTo>
                  <a:lnTo>
                    <a:pt x="67" y="3032"/>
                  </a:lnTo>
                  <a:lnTo>
                    <a:pt x="151" y="3199"/>
                  </a:lnTo>
                  <a:lnTo>
                    <a:pt x="285" y="3367"/>
                  </a:lnTo>
                  <a:lnTo>
                    <a:pt x="436" y="3484"/>
                  </a:lnTo>
                  <a:lnTo>
                    <a:pt x="587" y="3568"/>
                  </a:lnTo>
                  <a:lnTo>
                    <a:pt x="771" y="3618"/>
                  </a:lnTo>
                  <a:lnTo>
                    <a:pt x="955" y="3635"/>
                  </a:lnTo>
                  <a:lnTo>
                    <a:pt x="1156" y="3618"/>
                  </a:lnTo>
                  <a:lnTo>
                    <a:pt x="1340" y="3568"/>
                  </a:lnTo>
                  <a:lnTo>
                    <a:pt x="1491" y="3484"/>
                  </a:lnTo>
                  <a:lnTo>
                    <a:pt x="1642" y="3367"/>
                  </a:lnTo>
                  <a:lnTo>
                    <a:pt x="3367" y="1642"/>
                  </a:lnTo>
                  <a:lnTo>
                    <a:pt x="3418" y="1575"/>
                  </a:lnTo>
                  <a:lnTo>
                    <a:pt x="3485" y="1491"/>
                  </a:lnTo>
                  <a:lnTo>
                    <a:pt x="3568" y="1323"/>
                  </a:lnTo>
                  <a:lnTo>
                    <a:pt x="3619" y="1156"/>
                  </a:lnTo>
                  <a:lnTo>
                    <a:pt x="3635" y="955"/>
                  </a:lnTo>
                  <a:lnTo>
                    <a:pt x="3619" y="771"/>
                  </a:lnTo>
                  <a:lnTo>
                    <a:pt x="3568" y="603"/>
                  </a:lnTo>
                  <a:lnTo>
                    <a:pt x="3485" y="436"/>
                  </a:lnTo>
                  <a:lnTo>
                    <a:pt x="3367" y="285"/>
                  </a:lnTo>
                  <a:lnTo>
                    <a:pt x="3217" y="168"/>
                  </a:lnTo>
                  <a:lnTo>
                    <a:pt x="3049" y="67"/>
                  </a:lnTo>
                  <a:lnTo>
                    <a:pt x="2865" y="17"/>
                  </a:lnTo>
                  <a:lnTo>
                    <a:pt x="268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7" name="Google Shape;8767;p123"/>
            <p:cNvSpPr/>
            <p:nvPr/>
          </p:nvSpPr>
          <p:spPr>
            <a:xfrm>
              <a:off x="3552225" y="2997550"/>
              <a:ext cx="34375" cy="34375"/>
            </a:xfrm>
            <a:custGeom>
              <a:avLst/>
              <a:gdLst/>
              <a:ahLst/>
              <a:cxnLst/>
              <a:rect l="l" t="t" r="r" b="b"/>
              <a:pathLst>
                <a:path w="1375" h="1375" extrusionOk="0">
                  <a:moveTo>
                    <a:pt x="101" y="1"/>
                  </a:moveTo>
                  <a:lnTo>
                    <a:pt x="68" y="17"/>
                  </a:lnTo>
                  <a:lnTo>
                    <a:pt x="34" y="34"/>
                  </a:lnTo>
                  <a:lnTo>
                    <a:pt x="1" y="68"/>
                  </a:lnTo>
                  <a:lnTo>
                    <a:pt x="1" y="101"/>
                  </a:lnTo>
                  <a:lnTo>
                    <a:pt x="1" y="151"/>
                  </a:lnTo>
                  <a:lnTo>
                    <a:pt x="34" y="185"/>
                  </a:lnTo>
                  <a:lnTo>
                    <a:pt x="1207" y="1357"/>
                  </a:lnTo>
                  <a:lnTo>
                    <a:pt x="1241" y="1374"/>
                  </a:lnTo>
                  <a:lnTo>
                    <a:pt x="1308" y="1374"/>
                  </a:lnTo>
                  <a:lnTo>
                    <a:pt x="1341" y="1357"/>
                  </a:lnTo>
                  <a:lnTo>
                    <a:pt x="1375" y="1324"/>
                  </a:lnTo>
                  <a:lnTo>
                    <a:pt x="1375" y="1274"/>
                  </a:lnTo>
                  <a:lnTo>
                    <a:pt x="1375" y="1240"/>
                  </a:lnTo>
                  <a:lnTo>
                    <a:pt x="1341" y="1207"/>
                  </a:lnTo>
                  <a:lnTo>
                    <a:pt x="168" y="34"/>
                  </a:lnTo>
                  <a:lnTo>
                    <a:pt x="135" y="17"/>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8" name="Google Shape;8768;p123"/>
            <p:cNvSpPr/>
            <p:nvPr/>
          </p:nvSpPr>
          <p:spPr>
            <a:xfrm>
              <a:off x="3590775" y="2995875"/>
              <a:ext cx="13425" cy="13850"/>
            </a:xfrm>
            <a:custGeom>
              <a:avLst/>
              <a:gdLst/>
              <a:ahLst/>
              <a:cxnLst/>
              <a:rect l="l" t="t" r="r" b="b"/>
              <a:pathLst>
                <a:path w="537" h="554" extrusionOk="0">
                  <a:moveTo>
                    <a:pt x="436" y="1"/>
                  </a:moveTo>
                  <a:lnTo>
                    <a:pt x="402" y="17"/>
                  </a:lnTo>
                  <a:lnTo>
                    <a:pt x="369" y="34"/>
                  </a:lnTo>
                  <a:lnTo>
                    <a:pt x="34" y="369"/>
                  </a:lnTo>
                  <a:lnTo>
                    <a:pt x="0" y="403"/>
                  </a:lnTo>
                  <a:lnTo>
                    <a:pt x="0" y="453"/>
                  </a:lnTo>
                  <a:lnTo>
                    <a:pt x="0" y="486"/>
                  </a:lnTo>
                  <a:lnTo>
                    <a:pt x="34" y="520"/>
                  </a:lnTo>
                  <a:lnTo>
                    <a:pt x="67" y="537"/>
                  </a:lnTo>
                  <a:lnTo>
                    <a:pt x="101" y="553"/>
                  </a:lnTo>
                  <a:lnTo>
                    <a:pt x="134" y="537"/>
                  </a:lnTo>
                  <a:lnTo>
                    <a:pt x="168" y="520"/>
                  </a:lnTo>
                  <a:lnTo>
                    <a:pt x="519" y="168"/>
                  </a:lnTo>
                  <a:lnTo>
                    <a:pt x="536" y="135"/>
                  </a:lnTo>
                  <a:lnTo>
                    <a:pt x="536" y="101"/>
                  </a:lnTo>
                  <a:lnTo>
                    <a:pt x="536" y="68"/>
                  </a:lnTo>
                  <a:lnTo>
                    <a:pt x="519" y="34"/>
                  </a:lnTo>
                  <a:lnTo>
                    <a:pt x="486" y="17"/>
                  </a:lnTo>
                  <a:lnTo>
                    <a:pt x="43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69" name="Google Shape;8769;p123"/>
          <p:cNvSpPr/>
          <p:nvPr/>
        </p:nvSpPr>
        <p:spPr>
          <a:xfrm>
            <a:off x="3801050" y="993525"/>
            <a:ext cx="5028300" cy="40254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8770" name="Google Shape;8770;p123"/>
          <p:cNvPicPr preferRelativeResize="0"/>
          <p:nvPr/>
        </p:nvPicPr>
        <p:blipFill rotWithShape="1">
          <a:blip r:embed="rId4">
            <a:alphaModFix/>
          </a:blip>
          <a:srcRect l="39062" t="33292" r="43207" b="33087"/>
          <a:stretch/>
        </p:blipFill>
        <p:spPr>
          <a:xfrm>
            <a:off x="5563000" y="2733050"/>
            <a:ext cx="1206252" cy="12150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74"/>
        <p:cNvGrpSpPr/>
        <p:nvPr/>
      </p:nvGrpSpPr>
      <p:grpSpPr>
        <a:xfrm>
          <a:off x="0" y="0"/>
          <a:ext cx="0" cy="0"/>
          <a:chOff x="0" y="0"/>
          <a:chExt cx="0" cy="0"/>
        </a:xfrm>
      </p:grpSpPr>
      <p:grpSp>
        <p:nvGrpSpPr>
          <p:cNvPr id="8775" name="Google Shape;8775;p124"/>
          <p:cNvGrpSpPr/>
          <p:nvPr/>
        </p:nvGrpSpPr>
        <p:grpSpPr>
          <a:xfrm>
            <a:off x="3806381" y="996807"/>
            <a:ext cx="5024885" cy="4012277"/>
            <a:chOff x="3970425" y="673625"/>
            <a:chExt cx="4598175" cy="3723000"/>
          </a:xfrm>
        </p:grpSpPr>
        <p:sp>
          <p:nvSpPr>
            <p:cNvPr id="8776" name="Google Shape;8776;p124"/>
            <p:cNvSpPr/>
            <p:nvPr/>
          </p:nvSpPr>
          <p:spPr>
            <a:xfrm>
              <a:off x="3970425" y="673625"/>
              <a:ext cx="4598100" cy="37230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77" name="Google Shape;8777;p124"/>
            <p:cNvPicPr preferRelativeResize="0"/>
            <p:nvPr/>
          </p:nvPicPr>
          <p:blipFill rotWithShape="1">
            <a:blip r:embed="rId3">
              <a:alphaModFix/>
            </a:blip>
            <a:srcRect l="4934" t="6649" r="7576" b="4572"/>
            <a:stretch/>
          </p:blipFill>
          <p:spPr>
            <a:xfrm>
              <a:off x="4031750" y="678575"/>
              <a:ext cx="4462801" cy="2607200"/>
            </a:xfrm>
            <a:prstGeom prst="rect">
              <a:avLst/>
            </a:prstGeom>
            <a:noFill/>
            <a:ln>
              <a:noFill/>
            </a:ln>
          </p:spPr>
        </p:pic>
        <p:pic>
          <p:nvPicPr>
            <p:cNvPr id="8778" name="Google Shape;8778;p124"/>
            <p:cNvPicPr preferRelativeResize="0"/>
            <p:nvPr/>
          </p:nvPicPr>
          <p:blipFill rotWithShape="1">
            <a:blip r:embed="rId4">
              <a:alphaModFix/>
            </a:blip>
            <a:srcRect l="14225" t="33293" r="12898" b="6858"/>
            <a:stretch/>
          </p:blipFill>
          <p:spPr>
            <a:xfrm>
              <a:off x="4031750" y="2284700"/>
              <a:ext cx="4536850" cy="2007151"/>
            </a:xfrm>
            <a:prstGeom prst="rect">
              <a:avLst/>
            </a:prstGeom>
            <a:noFill/>
            <a:ln>
              <a:noFill/>
            </a:ln>
          </p:spPr>
        </p:pic>
      </p:grpSp>
      <p:sp>
        <p:nvSpPr>
          <p:cNvPr id="8779" name="Google Shape;8779;p124"/>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spcBef>
                <a:spcPts val="0"/>
              </a:spcBef>
              <a:spcAft>
                <a:spcPts val="0"/>
              </a:spcAft>
              <a:buSzPts val="2400"/>
              <a:buNone/>
            </a:pPr>
            <a:r>
              <a:rPr lang="en" sz="2531"/>
              <a:t>Details needed to substantiate </a:t>
            </a:r>
            <a:endParaRPr/>
          </a:p>
        </p:txBody>
      </p:sp>
      <p:sp>
        <p:nvSpPr>
          <p:cNvPr id="8780" name="Google Shape;8780;p124"/>
          <p:cNvSpPr/>
          <p:nvPr/>
        </p:nvSpPr>
        <p:spPr>
          <a:xfrm>
            <a:off x="605925" y="1259315"/>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781" name="Google Shape;8781;p124"/>
          <p:cNvSpPr txBox="1"/>
          <p:nvPr/>
        </p:nvSpPr>
        <p:spPr>
          <a:xfrm>
            <a:off x="659775" y="2282250"/>
            <a:ext cx="3000000" cy="1015800"/>
          </a:xfrm>
          <a:prstGeom prst="rect">
            <a:avLst/>
          </a:prstGeom>
          <a:noFill/>
          <a:ln>
            <a:noFill/>
          </a:ln>
        </p:spPr>
        <p:txBody>
          <a:bodyPr spcFirstLastPara="1" wrap="square" lIns="91425" tIns="91425" rIns="91425" bIns="91425" anchor="t" anchorCtr="0">
            <a:spAutoFit/>
          </a:bodyPr>
          <a:lstStyle/>
          <a:p>
            <a:pPr marL="342900" lvl="0" indent="-311151" algn="l" rtl="0">
              <a:lnSpc>
                <a:spcPct val="130000"/>
              </a:lnSpc>
              <a:spcBef>
                <a:spcPts val="1000"/>
              </a:spcBef>
              <a:spcAft>
                <a:spcPts val="0"/>
              </a:spcAft>
              <a:buClr>
                <a:srgbClr val="4D4D4F"/>
              </a:buClr>
              <a:buSzPts val="1500"/>
              <a:buFont typeface="Inter"/>
              <a:buChar char="•"/>
            </a:pPr>
            <a:r>
              <a:rPr lang="en" sz="1500" b="1">
                <a:solidFill>
                  <a:schemeClr val="accent4"/>
                </a:solidFill>
                <a:latin typeface="Inter"/>
                <a:ea typeface="Inter"/>
                <a:cs typeface="Inter"/>
                <a:sym typeface="Inter"/>
              </a:rPr>
              <a:t>Dollar Amount </a:t>
            </a:r>
            <a:r>
              <a:rPr lang="en" sz="1500">
                <a:solidFill>
                  <a:srgbClr val="4D4D4F"/>
                </a:solidFill>
                <a:latin typeface="Inter"/>
                <a:ea typeface="Inter"/>
                <a:cs typeface="Inter"/>
                <a:sym typeface="Inter"/>
              </a:rPr>
              <a:t>of the service received or item purchased</a:t>
            </a:r>
            <a:endParaRPr sz="1500">
              <a:solidFill>
                <a:srgbClr val="4D4D4F"/>
              </a:solidFill>
              <a:latin typeface="Inter"/>
              <a:ea typeface="Inter"/>
              <a:cs typeface="Inter"/>
              <a:sym typeface="Inter"/>
            </a:endParaRPr>
          </a:p>
        </p:txBody>
      </p:sp>
      <p:grpSp>
        <p:nvGrpSpPr>
          <p:cNvPr id="8782" name="Google Shape;8782;p124"/>
          <p:cNvGrpSpPr/>
          <p:nvPr/>
        </p:nvGrpSpPr>
        <p:grpSpPr>
          <a:xfrm>
            <a:off x="793613" y="1412677"/>
            <a:ext cx="403434" cy="455004"/>
            <a:chOff x="3519575" y="665025"/>
            <a:chExt cx="91725" cy="103450"/>
          </a:xfrm>
        </p:grpSpPr>
        <p:sp>
          <p:nvSpPr>
            <p:cNvPr id="8783" name="Google Shape;8783;p124"/>
            <p:cNvSpPr/>
            <p:nvPr/>
          </p:nvSpPr>
          <p:spPr>
            <a:xfrm>
              <a:off x="3541775" y="749200"/>
              <a:ext cx="18850" cy="19275"/>
            </a:xfrm>
            <a:custGeom>
              <a:avLst/>
              <a:gdLst/>
              <a:ahLst/>
              <a:cxnLst/>
              <a:rect l="l" t="t" r="r" b="b"/>
              <a:pathLst>
                <a:path w="754" h="771" extrusionOk="0">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4" name="Google Shape;8784;p124"/>
            <p:cNvSpPr/>
            <p:nvPr/>
          </p:nvSpPr>
          <p:spPr>
            <a:xfrm>
              <a:off x="3585750" y="749200"/>
              <a:ext cx="19275" cy="19275"/>
            </a:xfrm>
            <a:custGeom>
              <a:avLst/>
              <a:gdLst/>
              <a:ahLst/>
              <a:cxnLst/>
              <a:rect l="l" t="t" r="r" b="b"/>
              <a:pathLst>
                <a:path w="771" h="771" extrusionOk="0">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5" name="Google Shape;8785;p124"/>
            <p:cNvSpPr/>
            <p:nvPr/>
          </p:nvSpPr>
          <p:spPr>
            <a:xfrm>
              <a:off x="3519575" y="665025"/>
              <a:ext cx="91725" cy="80425"/>
            </a:xfrm>
            <a:custGeom>
              <a:avLst/>
              <a:gdLst/>
              <a:ahLst/>
              <a:cxnLst/>
              <a:rect l="l" t="t" r="r" b="b"/>
              <a:pathLst>
                <a:path w="3669" h="3217" extrusionOk="0">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6" name="Google Shape;8786;p124"/>
            <p:cNvSpPr/>
            <p:nvPr/>
          </p:nvSpPr>
          <p:spPr>
            <a:xfrm>
              <a:off x="3592850" y="740400"/>
              <a:ext cx="5050" cy="13850"/>
            </a:xfrm>
            <a:custGeom>
              <a:avLst/>
              <a:gdLst/>
              <a:ahLst/>
              <a:cxnLst/>
              <a:rect l="l" t="t" r="r" b="b"/>
              <a:pathLst>
                <a:path w="202" h="554" extrusionOk="0">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7" name="Google Shape;8787;p124"/>
            <p:cNvSpPr/>
            <p:nvPr/>
          </p:nvSpPr>
          <p:spPr>
            <a:xfrm>
              <a:off x="3548475" y="740400"/>
              <a:ext cx="5050" cy="13850"/>
            </a:xfrm>
            <a:custGeom>
              <a:avLst/>
              <a:gdLst/>
              <a:ahLst/>
              <a:cxnLst/>
              <a:rect l="l" t="t" r="r" b="b"/>
              <a:pathLst>
                <a:path w="202" h="554" extrusionOk="0">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8" name="Google Shape;8788;p124"/>
            <p:cNvSpPr/>
            <p:nvPr/>
          </p:nvSpPr>
          <p:spPr>
            <a:xfrm>
              <a:off x="3569825" y="703125"/>
              <a:ext cx="9650" cy="6725"/>
            </a:xfrm>
            <a:custGeom>
              <a:avLst/>
              <a:gdLst/>
              <a:ahLst/>
              <a:cxnLst/>
              <a:rect l="l" t="t" r="r" b="b"/>
              <a:pathLst>
                <a:path w="386" h="269" extrusionOk="0">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9" name="Google Shape;8789;p124"/>
            <p:cNvSpPr/>
            <p:nvPr/>
          </p:nvSpPr>
          <p:spPr>
            <a:xfrm>
              <a:off x="3565225" y="725325"/>
              <a:ext cx="9225" cy="7150"/>
            </a:xfrm>
            <a:custGeom>
              <a:avLst/>
              <a:gdLst/>
              <a:ahLst/>
              <a:cxnLst/>
              <a:rect l="l" t="t" r="r" b="b"/>
              <a:pathLst>
                <a:path w="369" h="286" extrusionOk="0">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0" name="Google Shape;8790;p124"/>
            <p:cNvSpPr/>
            <p:nvPr/>
          </p:nvSpPr>
          <p:spPr>
            <a:xfrm>
              <a:off x="3563950" y="703125"/>
              <a:ext cx="10925" cy="17200"/>
            </a:xfrm>
            <a:custGeom>
              <a:avLst/>
              <a:gdLst/>
              <a:ahLst/>
              <a:cxnLst/>
              <a:rect l="l" t="t" r="r" b="b"/>
              <a:pathLst>
                <a:path w="437" h="688" extrusionOk="0">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1" name="Google Shape;8791;p124"/>
            <p:cNvSpPr/>
            <p:nvPr/>
          </p:nvSpPr>
          <p:spPr>
            <a:xfrm>
              <a:off x="3569825" y="715275"/>
              <a:ext cx="11325" cy="17200"/>
            </a:xfrm>
            <a:custGeom>
              <a:avLst/>
              <a:gdLst/>
              <a:ahLst/>
              <a:cxnLst/>
              <a:rect l="l" t="t" r="r" b="b"/>
              <a:pathLst>
                <a:path w="453" h="688" extrusionOk="0">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2" name="Google Shape;8792;p124"/>
            <p:cNvSpPr/>
            <p:nvPr/>
          </p:nvSpPr>
          <p:spPr>
            <a:xfrm>
              <a:off x="3569400" y="727425"/>
              <a:ext cx="5050" cy="7975"/>
            </a:xfrm>
            <a:custGeom>
              <a:avLst/>
              <a:gdLst/>
              <a:ahLst/>
              <a:cxnLst/>
              <a:rect l="l" t="t" r="r" b="b"/>
              <a:pathLst>
                <a:path w="202" h="319" extrusionOk="0">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3" name="Google Shape;8793;p124"/>
            <p:cNvSpPr/>
            <p:nvPr/>
          </p:nvSpPr>
          <p:spPr>
            <a:xfrm>
              <a:off x="3569400" y="699775"/>
              <a:ext cx="5050" cy="8400"/>
            </a:xfrm>
            <a:custGeom>
              <a:avLst/>
              <a:gdLst/>
              <a:ahLst/>
              <a:cxnLst/>
              <a:rect l="l" t="t" r="r" b="b"/>
              <a:pathLst>
                <a:path w="202" h="336" extrusionOk="0">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94" name="Google Shape;8794;p124"/>
          <p:cNvSpPr/>
          <p:nvPr/>
        </p:nvSpPr>
        <p:spPr>
          <a:xfrm>
            <a:off x="3801050" y="993525"/>
            <a:ext cx="5028300" cy="40254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8795" name="Google Shape;8795;p124"/>
          <p:cNvPicPr preferRelativeResize="0"/>
          <p:nvPr/>
        </p:nvPicPr>
        <p:blipFill rotWithShape="1">
          <a:blip r:embed="rId4">
            <a:alphaModFix/>
          </a:blip>
          <a:srcRect l="15553" t="76101" r="15318" b="10210"/>
          <a:stretch/>
        </p:blipFill>
        <p:spPr>
          <a:xfrm>
            <a:off x="3963675" y="4280200"/>
            <a:ext cx="4703026" cy="4946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44"/>
        <p:cNvGrpSpPr/>
        <p:nvPr/>
      </p:nvGrpSpPr>
      <p:grpSpPr>
        <a:xfrm>
          <a:off x="0" y="0"/>
          <a:ext cx="0" cy="0"/>
          <a:chOff x="0" y="0"/>
          <a:chExt cx="0" cy="0"/>
        </a:xfrm>
      </p:grpSpPr>
      <p:sp>
        <p:nvSpPr>
          <p:cNvPr id="8445" name="Google Shape;8445;p107"/>
          <p:cNvSpPr txBox="1">
            <a:spLocks noGrp="1"/>
          </p:cNvSpPr>
          <p:nvPr>
            <p:ph type="ctrTitle"/>
          </p:nvPr>
        </p:nvSpPr>
        <p:spPr>
          <a:xfrm>
            <a:off x="311700" y="1860176"/>
            <a:ext cx="4725600" cy="1410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Client name</a:t>
            </a:r>
            <a:endParaRPr/>
          </a:p>
        </p:txBody>
      </p:sp>
      <p:sp>
        <p:nvSpPr>
          <p:cNvPr id="8446" name="Google Shape;8446;p107"/>
          <p:cNvSpPr txBox="1">
            <a:spLocks noGrp="1"/>
          </p:cNvSpPr>
          <p:nvPr>
            <p:ph type="subTitle" idx="1"/>
          </p:nvPr>
        </p:nvSpPr>
        <p:spPr>
          <a:xfrm>
            <a:off x="311700" y="3370576"/>
            <a:ext cx="4725600" cy="518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Getting started with substantiation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99"/>
        <p:cNvGrpSpPr/>
        <p:nvPr/>
      </p:nvGrpSpPr>
      <p:grpSpPr>
        <a:xfrm>
          <a:off x="0" y="0"/>
          <a:ext cx="0" cy="0"/>
          <a:chOff x="0" y="0"/>
          <a:chExt cx="0" cy="0"/>
        </a:xfrm>
      </p:grpSpPr>
      <p:sp>
        <p:nvSpPr>
          <p:cNvPr id="8800" name="Google Shape;8800;p125"/>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8801" name="Google Shape;8801;p125"/>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802" name="Google Shape;8802;p125"/>
          <p:cNvSpPr txBox="1">
            <a:spLocks noGrp="1"/>
          </p:cNvSpPr>
          <p:nvPr>
            <p:ph type="ctrTitle"/>
          </p:nvPr>
        </p:nvSpPr>
        <p:spPr>
          <a:xfrm>
            <a:off x="311700" y="1643525"/>
            <a:ext cx="4556700" cy="2610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600"/>
              <a:t>How to upload documentation to an existing claim in your online account</a:t>
            </a:r>
            <a:endParaRPr sz="3600"/>
          </a:p>
          <a:p>
            <a:pPr marL="0" lvl="0" indent="0" algn="l" rtl="0">
              <a:spcBef>
                <a:spcPts val="0"/>
              </a:spcBef>
              <a:spcAft>
                <a:spcPts val="0"/>
              </a:spcAft>
              <a:buNone/>
            </a:pPr>
            <a:endParaRPr sz="3600"/>
          </a:p>
        </p:txBody>
      </p:sp>
      <p:sp>
        <p:nvSpPr>
          <p:cNvPr id="8803" name="Google Shape;8803;p125"/>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pic>
        <p:nvPicPr>
          <p:cNvPr id="8804" name="Google Shape;8804;p125"/>
          <p:cNvPicPr preferRelativeResize="0"/>
          <p:nvPr/>
        </p:nvPicPr>
        <p:blipFill rotWithShape="1">
          <a:blip r:embed="rId3">
            <a:alphaModFix/>
          </a:blip>
          <a:srcRect l="13953" t="14941" r="50084" b="12809"/>
          <a:stretch/>
        </p:blipFill>
        <p:spPr>
          <a:xfrm>
            <a:off x="5303750" y="0"/>
            <a:ext cx="3840249"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8808"/>
        <p:cNvGrpSpPr/>
        <p:nvPr/>
      </p:nvGrpSpPr>
      <p:grpSpPr>
        <a:xfrm>
          <a:off x="0" y="0"/>
          <a:ext cx="0" cy="0"/>
          <a:chOff x="0" y="0"/>
          <a:chExt cx="0" cy="0"/>
        </a:xfrm>
      </p:grpSpPr>
      <p:sp>
        <p:nvSpPr>
          <p:cNvPr id="8809" name="Google Shape;8809;p126"/>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8810" name="Google Shape;8810;p126"/>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8811" name="Google Shape;8811;p126"/>
          <p:cNvPicPr preferRelativeResize="0"/>
          <p:nvPr/>
        </p:nvPicPr>
        <p:blipFill rotWithShape="1">
          <a:blip r:embed="rId4">
            <a:alphaModFix/>
          </a:blip>
          <a:srcRect b="31917"/>
          <a:stretch/>
        </p:blipFill>
        <p:spPr>
          <a:xfrm>
            <a:off x="1664675" y="1238300"/>
            <a:ext cx="5814651" cy="3501725"/>
          </a:xfrm>
          <a:prstGeom prst="rect">
            <a:avLst/>
          </a:prstGeom>
          <a:noFill/>
          <a:ln>
            <a:noFill/>
          </a:ln>
          <a:effectLst>
            <a:outerShdw blurRad="57150" dist="19050" dir="5400000" algn="bl" rotWithShape="0">
              <a:srgbClr val="000000">
                <a:alpha val="50000"/>
              </a:srgbClr>
            </a:outerShdw>
          </a:effectLst>
        </p:spPr>
      </p:pic>
      <p:sp>
        <p:nvSpPr>
          <p:cNvPr id="8812" name="Google Shape;8812;p126"/>
          <p:cNvSpPr/>
          <p:nvPr/>
        </p:nvSpPr>
        <p:spPr>
          <a:xfrm rot="10800000">
            <a:off x="1549288" y="3665401"/>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8816"/>
        <p:cNvGrpSpPr/>
        <p:nvPr/>
      </p:nvGrpSpPr>
      <p:grpSpPr>
        <a:xfrm>
          <a:off x="0" y="0"/>
          <a:ext cx="0" cy="0"/>
          <a:chOff x="0" y="0"/>
          <a:chExt cx="0" cy="0"/>
        </a:xfrm>
      </p:grpSpPr>
      <p:sp>
        <p:nvSpPr>
          <p:cNvPr id="8817" name="Google Shape;8817;p127"/>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8818" name="Google Shape;8818;p127"/>
          <p:cNvPicPr preferRelativeResize="0"/>
          <p:nvPr/>
        </p:nvPicPr>
        <p:blipFill rotWithShape="1">
          <a:blip r:embed="rId3">
            <a:alphaModFix/>
          </a:blip>
          <a:srcRect l="15654" t="43268" r="12635"/>
          <a:stretch/>
        </p:blipFill>
        <p:spPr>
          <a:xfrm>
            <a:off x="1664675" y="1238300"/>
            <a:ext cx="5814650" cy="3507587"/>
          </a:xfrm>
          <a:prstGeom prst="rect">
            <a:avLst/>
          </a:prstGeom>
          <a:noFill/>
          <a:ln>
            <a:noFill/>
          </a:ln>
          <a:effectLst>
            <a:outerShdw blurRad="57150" dist="19050" dir="5400000" algn="bl" rotWithShape="0">
              <a:srgbClr val="000000">
                <a:alpha val="50000"/>
              </a:srgbClr>
            </a:outerShdw>
          </a:effectLst>
        </p:spPr>
      </p:pic>
      <p:sp>
        <p:nvSpPr>
          <p:cNvPr id="8819" name="Google Shape;8819;p127"/>
          <p:cNvSpPr/>
          <p:nvPr/>
        </p:nvSpPr>
        <p:spPr>
          <a:xfrm>
            <a:off x="2017400" y="3041800"/>
            <a:ext cx="23955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CF212F"/>
                </a:solidFill>
                <a:latin typeface="Calibri"/>
                <a:ea typeface="Calibri"/>
                <a:cs typeface="Calibri"/>
                <a:sym typeface="Calibri"/>
              </a:rPr>
              <a:t>!</a:t>
            </a:r>
            <a:r>
              <a:rPr lang="en" sz="800" b="1">
                <a:solidFill>
                  <a:srgbClr val="CF212F"/>
                </a:solidFill>
                <a:latin typeface="Calibri"/>
                <a:ea typeface="Calibri"/>
                <a:cs typeface="Calibri"/>
                <a:sym typeface="Calibri"/>
              </a:rPr>
              <a:t> </a:t>
            </a:r>
            <a:r>
              <a:rPr lang="en" sz="800">
                <a:solidFill>
                  <a:srgbClr val="3D85C6"/>
                </a:solidFill>
              </a:rPr>
              <a:t>1 receipt(s) needed to approve your claims </a:t>
            </a:r>
            <a:endParaRPr sz="400">
              <a:solidFill>
                <a:srgbClr val="3D85C6"/>
              </a:solidFill>
            </a:endParaRPr>
          </a:p>
        </p:txBody>
      </p:sp>
      <p:pic>
        <p:nvPicPr>
          <p:cNvPr id="8820" name="Google Shape;8820;p127"/>
          <p:cNvPicPr preferRelativeResize="0"/>
          <p:nvPr/>
        </p:nvPicPr>
        <p:blipFill rotWithShape="1">
          <a:blip r:embed="rId4">
            <a:alphaModFix/>
          </a:blip>
          <a:srcRect b="31917"/>
          <a:stretch/>
        </p:blipFill>
        <p:spPr>
          <a:xfrm>
            <a:off x="1664675" y="1238300"/>
            <a:ext cx="5814651" cy="3501725"/>
          </a:xfrm>
          <a:prstGeom prst="rect">
            <a:avLst/>
          </a:prstGeom>
          <a:noFill/>
          <a:ln>
            <a:noFill/>
          </a:ln>
        </p:spPr>
      </p:pic>
      <p:pic>
        <p:nvPicPr>
          <p:cNvPr id="8821" name="Google Shape;8821;p127"/>
          <p:cNvPicPr preferRelativeResize="0"/>
          <p:nvPr/>
        </p:nvPicPr>
        <p:blipFill rotWithShape="1">
          <a:blip r:embed="rId5">
            <a:alphaModFix/>
          </a:blip>
          <a:srcRect l="19020" t="20796" r="17555" b="55707"/>
          <a:stretch/>
        </p:blipFill>
        <p:spPr>
          <a:xfrm>
            <a:off x="1664675" y="1813825"/>
            <a:ext cx="5777724" cy="1443774"/>
          </a:xfrm>
          <a:prstGeom prst="rect">
            <a:avLst/>
          </a:prstGeom>
          <a:noFill/>
          <a:ln>
            <a:noFill/>
          </a:ln>
        </p:spPr>
      </p:pic>
      <p:pic>
        <p:nvPicPr>
          <p:cNvPr id="8822" name="Google Shape;8822;p127"/>
          <p:cNvPicPr preferRelativeResize="0"/>
          <p:nvPr/>
        </p:nvPicPr>
        <p:blipFill rotWithShape="1">
          <a:blip r:embed="rId5">
            <a:alphaModFix/>
          </a:blip>
          <a:srcRect l="19020" t="39169" r="17555" b="17114"/>
          <a:stretch/>
        </p:blipFill>
        <p:spPr>
          <a:xfrm>
            <a:off x="1686300" y="2003700"/>
            <a:ext cx="5777701" cy="2686200"/>
          </a:xfrm>
          <a:prstGeom prst="rect">
            <a:avLst/>
          </a:prstGeom>
          <a:noFill/>
          <a:ln>
            <a:noFill/>
          </a:ln>
        </p:spPr>
      </p:pic>
      <p:sp>
        <p:nvSpPr>
          <p:cNvPr id="8823" name="Google Shape;8823;p127"/>
          <p:cNvSpPr/>
          <p:nvPr/>
        </p:nvSpPr>
        <p:spPr>
          <a:xfrm>
            <a:off x="2017400" y="3827825"/>
            <a:ext cx="2395500" cy="311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rgbClr val="CF212F"/>
                </a:solidFill>
                <a:latin typeface="Calibri"/>
                <a:ea typeface="Calibri"/>
                <a:cs typeface="Calibri"/>
                <a:sym typeface="Calibri"/>
              </a:rPr>
              <a:t>!</a:t>
            </a:r>
            <a:r>
              <a:rPr lang="en" sz="700" b="1">
                <a:solidFill>
                  <a:srgbClr val="CF212F"/>
                </a:solidFill>
                <a:latin typeface="Calibri"/>
                <a:ea typeface="Calibri"/>
                <a:cs typeface="Calibri"/>
                <a:sym typeface="Calibri"/>
              </a:rPr>
              <a:t> </a:t>
            </a:r>
            <a:r>
              <a:rPr lang="en" sz="700">
                <a:solidFill>
                  <a:srgbClr val="4BA0CC"/>
                </a:solidFill>
              </a:rPr>
              <a:t>1 receipt(s) needed to approve your claims </a:t>
            </a:r>
            <a:endParaRPr sz="300">
              <a:solidFill>
                <a:srgbClr val="4BA0CC"/>
              </a:solidFill>
            </a:endParaRPr>
          </a:p>
        </p:txBody>
      </p:sp>
      <p:sp>
        <p:nvSpPr>
          <p:cNvPr id="8824" name="Google Shape;8824;p127"/>
          <p:cNvSpPr/>
          <p:nvPr/>
        </p:nvSpPr>
        <p:spPr>
          <a:xfrm rot="10800000">
            <a:off x="1086038" y="3760926"/>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8828"/>
        <p:cNvGrpSpPr/>
        <p:nvPr/>
      </p:nvGrpSpPr>
      <p:grpSpPr>
        <a:xfrm>
          <a:off x="0" y="0"/>
          <a:ext cx="0" cy="0"/>
          <a:chOff x="0" y="0"/>
          <a:chExt cx="0" cy="0"/>
        </a:xfrm>
      </p:grpSpPr>
      <p:sp>
        <p:nvSpPr>
          <p:cNvPr id="8829" name="Google Shape;8829;p128"/>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8830" name="Google Shape;8830;p128"/>
          <p:cNvPicPr preferRelativeResize="0"/>
          <p:nvPr/>
        </p:nvPicPr>
        <p:blipFill rotWithShape="1">
          <a:blip r:embed="rId3">
            <a:alphaModFix/>
          </a:blip>
          <a:srcRect b="31917"/>
          <a:stretch/>
        </p:blipFill>
        <p:spPr>
          <a:xfrm>
            <a:off x="1664675" y="1238300"/>
            <a:ext cx="5814651" cy="3501725"/>
          </a:xfrm>
          <a:prstGeom prst="rect">
            <a:avLst/>
          </a:prstGeom>
          <a:noFill/>
          <a:ln>
            <a:noFill/>
          </a:ln>
        </p:spPr>
      </p:pic>
      <p:pic>
        <p:nvPicPr>
          <p:cNvPr id="8831" name="Google Shape;8831;p128"/>
          <p:cNvPicPr preferRelativeResize="0"/>
          <p:nvPr/>
        </p:nvPicPr>
        <p:blipFill rotWithShape="1">
          <a:blip r:embed="rId4">
            <a:alphaModFix/>
          </a:blip>
          <a:srcRect l="24439" t="28744" r="25632" b="4810"/>
          <a:stretch/>
        </p:blipFill>
        <p:spPr>
          <a:xfrm>
            <a:off x="1664675" y="1162100"/>
            <a:ext cx="5814648" cy="3905201"/>
          </a:xfrm>
          <a:prstGeom prst="rect">
            <a:avLst/>
          </a:prstGeom>
          <a:noFill/>
          <a:ln>
            <a:noFill/>
          </a:ln>
          <a:effectLst>
            <a:outerShdw blurRad="57150" dist="19050" dir="5400000" algn="bl" rotWithShape="0">
              <a:srgbClr val="000000">
                <a:alpha val="50000"/>
              </a:srgbClr>
            </a:outerShdw>
          </a:effectLst>
        </p:spPr>
      </p:pic>
      <p:sp>
        <p:nvSpPr>
          <p:cNvPr id="8832" name="Google Shape;8832;p128"/>
          <p:cNvSpPr/>
          <p:nvPr/>
        </p:nvSpPr>
        <p:spPr>
          <a:xfrm rot="-2215">
            <a:off x="7282413" y="3990390"/>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8836"/>
        <p:cNvGrpSpPr/>
        <p:nvPr/>
      </p:nvGrpSpPr>
      <p:grpSpPr>
        <a:xfrm>
          <a:off x="0" y="0"/>
          <a:ext cx="0" cy="0"/>
          <a:chOff x="0" y="0"/>
          <a:chExt cx="0" cy="0"/>
        </a:xfrm>
      </p:grpSpPr>
      <p:sp>
        <p:nvSpPr>
          <p:cNvPr id="8837" name="Google Shape;8837;p129"/>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8838" name="Google Shape;8838;p129"/>
          <p:cNvPicPr preferRelativeResize="0"/>
          <p:nvPr/>
        </p:nvPicPr>
        <p:blipFill rotWithShape="1">
          <a:blip r:embed="rId3">
            <a:alphaModFix/>
          </a:blip>
          <a:srcRect l="24530" t="27860" r="25539" b="5694"/>
          <a:stretch/>
        </p:blipFill>
        <p:spPr>
          <a:xfrm>
            <a:off x="1667825" y="1162100"/>
            <a:ext cx="5814648" cy="3905201"/>
          </a:xfrm>
          <a:prstGeom prst="rect">
            <a:avLst/>
          </a:prstGeom>
          <a:noFill/>
          <a:ln>
            <a:noFill/>
          </a:ln>
          <a:effectLst>
            <a:outerShdw blurRad="57150" dist="19050" dir="5400000" algn="bl" rotWithShape="0">
              <a:srgbClr val="000000">
                <a:alpha val="50000"/>
              </a:srgbClr>
            </a:outerShdw>
          </a:effectLst>
        </p:spPr>
      </p:pic>
      <p:sp>
        <p:nvSpPr>
          <p:cNvPr id="8839" name="Google Shape;8839;p129"/>
          <p:cNvSpPr/>
          <p:nvPr/>
        </p:nvSpPr>
        <p:spPr>
          <a:xfrm rot="10800000">
            <a:off x="2341813" y="1755476"/>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8843"/>
        <p:cNvGrpSpPr/>
        <p:nvPr/>
      </p:nvGrpSpPr>
      <p:grpSpPr>
        <a:xfrm>
          <a:off x="0" y="0"/>
          <a:ext cx="0" cy="0"/>
          <a:chOff x="0" y="0"/>
          <a:chExt cx="0" cy="0"/>
        </a:xfrm>
      </p:grpSpPr>
      <p:sp>
        <p:nvSpPr>
          <p:cNvPr id="8844" name="Google Shape;8844;p130"/>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8845" name="Google Shape;8845;p130"/>
          <p:cNvSpPr/>
          <p:nvPr/>
        </p:nvSpPr>
        <p:spPr>
          <a:xfrm rot="10800000">
            <a:off x="1908238" y="1466426"/>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46" name="Google Shape;8846;p130"/>
          <p:cNvPicPr preferRelativeResize="0"/>
          <p:nvPr/>
        </p:nvPicPr>
        <p:blipFill rotWithShape="1">
          <a:blip r:embed="rId3">
            <a:alphaModFix/>
          </a:blip>
          <a:srcRect l="24530" t="27860" r="25539" b="5694"/>
          <a:stretch/>
        </p:blipFill>
        <p:spPr>
          <a:xfrm>
            <a:off x="1667825" y="1162100"/>
            <a:ext cx="5814648" cy="3905201"/>
          </a:xfrm>
          <a:prstGeom prst="rect">
            <a:avLst/>
          </a:prstGeom>
          <a:noFill/>
          <a:ln>
            <a:noFill/>
          </a:ln>
          <a:effectLst>
            <a:outerShdw blurRad="57150" dist="19050" dir="5400000" algn="bl" rotWithShape="0">
              <a:srgbClr val="000000">
                <a:alpha val="50000"/>
              </a:srgbClr>
            </a:outerShdw>
          </a:effectLst>
        </p:spPr>
      </p:pic>
      <p:pic>
        <p:nvPicPr>
          <p:cNvPr id="8847" name="Google Shape;8847;p130"/>
          <p:cNvPicPr preferRelativeResize="0"/>
          <p:nvPr/>
        </p:nvPicPr>
        <p:blipFill rotWithShape="1">
          <a:blip r:embed="rId4">
            <a:alphaModFix/>
          </a:blip>
          <a:srcRect r="50000" b="43817"/>
          <a:stretch/>
        </p:blipFill>
        <p:spPr>
          <a:xfrm>
            <a:off x="1667825" y="1162100"/>
            <a:ext cx="3711701" cy="2104874"/>
          </a:xfrm>
          <a:prstGeom prst="rect">
            <a:avLst/>
          </a:prstGeom>
          <a:noFill/>
          <a:ln>
            <a:noFill/>
          </a:ln>
          <a:effectLst>
            <a:outerShdw blurRad="57150" dist="19050" dir="5400000" algn="bl" rotWithShape="0">
              <a:srgbClr val="000000">
                <a:alpha val="50000"/>
              </a:srgbClr>
            </a:outerShdw>
          </a:effectLst>
        </p:spPr>
      </p:pic>
      <p:sp>
        <p:nvSpPr>
          <p:cNvPr id="8848" name="Google Shape;8848;p130"/>
          <p:cNvSpPr/>
          <p:nvPr/>
        </p:nvSpPr>
        <p:spPr>
          <a:xfrm rot="-2215">
            <a:off x="4713788" y="1508940"/>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8852"/>
        <p:cNvGrpSpPr/>
        <p:nvPr/>
      </p:nvGrpSpPr>
      <p:grpSpPr>
        <a:xfrm>
          <a:off x="0" y="0"/>
          <a:ext cx="0" cy="0"/>
          <a:chOff x="0" y="0"/>
          <a:chExt cx="0" cy="0"/>
        </a:xfrm>
      </p:grpSpPr>
      <p:sp>
        <p:nvSpPr>
          <p:cNvPr id="8853" name="Google Shape;8853;p131"/>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8854" name="Google Shape;8854;p131"/>
          <p:cNvPicPr preferRelativeResize="0"/>
          <p:nvPr/>
        </p:nvPicPr>
        <p:blipFill rotWithShape="1">
          <a:blip r:embed="rId3">
            <a:alphaModFix/>
          </a:blip>
          <a:srcRect l="24530" t="27860" r="25539" b="5694"/>
          <a:stretch/>
        </p:blipFill>
        <p:spPr>
          <a:xfrm>
            <a:off x="1667825" y="1162100"/>
            <a:ext cx="5814648" cy="3905201"/>
          </a:xfrm>
          <a:prstGeom prst="rect">
            <a:avLst/>
          </a:prstGeom>
          <a:noFill/>
          <a:ln>
            <a:noFill/>
          </a:ln>
          <a:effectLst>
            <a:outerShdw blurRad="57150" dist="19050" dir="5400000" algn="bl" rotWithShape="0">
              <a:srgbClr val="000000">
                <a:alpha val="50000"/>
              </a:srgbClr>
            </a:outerShdw>
          </a:effectLst>
        </p:spPr>
      </p:pic>
      <p:pic>
        <p:nvPicPr>
          <p:cNvPr id="8855" name="Google Shape;8855;p131"/>
          <p:cNvPicPr preferRelativeResize="0"/>
          <p:nvPr/>
        </p:nvPicPr>
        <p:blipFill rotWithShape="1">
          <a:blip r:embed="rId4">
            <a:alphaModFix/>
          </a:blip>
          <a:srcRect t="7715"/>
          <a:stretch/>
        </p:blipFill>
        <p:spPr>
          <a:xfrm>
            <a:off x="3176775" y="1224750"/>
            <a:ext cx="2840375" cy="2484700"/>
          </a:xfrm>
          <a:prstGeom prst="rect">
            <a:avLst/>
          </a:prstGeom>
          <a:noFill/>
          <a:ln>
            <a:noFill/>
          </a:ln>
        </p:spPr>
      </p:pic>
      <p:sp>
        <p:nvSpPr>
          <p:cNvPr id="8856" name="Google Shape;8856;p131"/>
          <p:cNvSpPr/>
          <p:nvPr/>
        </p:nvSpPr>
        <p:spPr>
          <a:xfrm rot="-2215">
            <a:off x="5861488" y="3226265"/>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8860"/>
        <p:cNvGrpSpPr/>
        <p:nvPr/>
      </p:nvGrpSpPr>
      <p:grpSpPr>
        <a:xfrm>
          <a:off x="0" y="0"/>
          <a:ext cx="0" cy="0"/>
          <a:chOff x="0" y="0"/>
          <a:chExt cx="0" cy="0"/>
        </a:xfrm>
      </p:grpSpPr>
      <p:sp>
        <p:nvSpPr>
          <p:cNvPr id="8861" name="Google Shape;8861;p132"/>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8862" name="Google Shape;8862;p132"/>
          <p:cNvPicPr preferRelativeResize="0"/>
          <p:nvPr/>
        </p:nvPicPr>
        <p:blipFill rotWithShape="1">
          <a:blip r:embed="rId3">
            <a:alphaModFix/>
          </a:blip>
          <a:srcRect b="31917"/>
          <a:stretch/>
        </p:blipFill>
        <p:spPr>
          <a:xfrm>
            <a:off x="1664675" y="1238300"/>
            <a:ext cx="5814651" cy="3501725"/>
          </a:xfrm>
          <a:prstGeom prst="rect">
            <a:avLst/>
          </a:prstGeom>
          <a:noFill/>
          <a:ln>
            <a:noFill/>
          </a:ln>
        </p:spPr>
      </p:pic>
      <p:pic>
        <p:nvPicPr>
          <p:cNvPr id="8863" name="Google Shape;8863;p132"/>
          <p:cNvPicPr preferRelativeResize="0"/>
          <p:nvPr/>
        </p:nvPicPr>
        <p:blipFill rotWithShape="1">
          <a:blip r:embed="rId4">
            <a:alphaModFix/>
          </a:blip>
          <a:srcRect l="24439" t="28744" r="25632" b="4810"/>
          <a:stretch/>
        </p:blipFill>
        <p:spPr>
          <a:xfrm>
            <a:off x="1664675" y="1162100"/>
            <a:ext cx="5814648" cy="3905201"/>
          </a:xfrm>
          <a:prstGeom prst="rect">
            <a:avLst/>
          </a:prstGeom>
          <a:noFill/>
          <a:ln>
            <a:noFill/>
          </a:ln>
          <a:effectLst>
            <a:outerShdw blurRad="57150" dist="19050" dir="5400000" algn="bl" rotWithShape="0">
              <a:srgbClr val="000000">
                <a:alpha val="50000"/>
              </a:srgbClr>
            </a:outerShdw>
          </a:effectLst>
        </p:spPr>
      </p:pic>
      <p:sp>
        <p:nvSpPr>
          <p:cNvPr id="8864" name="Google Shape;8864;p132"/>
          <p:cNvSpPr/>
          <p:nvPr/>
        </p:nvSpPr>
        <p:spPr>
          <a:xfrm rot="10797785">
            <a:off x="853863" y="2126240"/>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65" name="Google Shape;8865;p132"/>
          <p:cNvPicPr preferRelativeResize="0"/>
          <p:nvPr/>
        </p:nvPicPr>
        <p:blipFill rotWithShape="1">
          <a:blip r:embed="rId5">
            <a:alphaModFix/>
          </a:blip>
          <a:srcRect l="26118" t="37546" r="27050" b="6968"/>
          <a:stretch/>
        </p:blipFill>
        <p:spPr>
          <a:xfrm>
            <a:off x="1785075" y="1734625"/>
            <a:ext cx="5573851" cy="33326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8869"/>
        <p:cNvGrpSpPr/>
        <p:nvPr/>
      </p:nvGrpSpPr>
      <p:grpSpPr>
        <a:xfrm>
          <a:off x="0" y="0"/>
          <a:ext cx="0" cy="0"/>
          <a:chOff x="0" y="0"/>
          <a:chExt cx="0" cy="0"/>
        </a:xfrm>
      </p:grpSpPr>
      <p:sp>
        <p:nvSpPr>
          <p:cNvPr id="8870" name="Google Shape;8870;p133"/>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8871" name="Google Shape;8871;p133"/>
          <p:cNvPicPr preferRelativeResize="0"/>
          <p:nvPr/>
        </p:nvPicPr>
        <p:blipFill rotWithShape="1">
          <a:blip r:embed="rId3">
            <a:alphaModFix/>
          </a:blip>
          <a:srcRect b="31917"/>
          <a:stretch/>
        </p:blipFill>
        <p:spPr>
          <a:xfrm>
            <a:off x="1664675" y="1238300"/>
            <a:ext cx="5814651" cy="3501725"/>
          </a:xfrm>
          <a:prstGeom prst="rect">
            <a:avLst/>
          </a:prstGeom>
          <a:noFill/>
          <a:ln>
            <a:noFill/>
          </a:ln>
        </p:spPr>
      </p:pic>
      <p:pic>
        <p:nvPicPr>
          <p:cNvPr id="8872" name="Google Shape;8872;p133"/>
          <p:cNvPicPr preferRelativeResize="0"/>
          <p:nvPr/>
        </p:nvPicPr>
        <p:blipFill rotWithShape="1">
          <a:blip r:embed="rId4">
            <a:alphaModFix/>
          </a:blip>
          <a:srcRect l="24439" t="28744" r="25632" b="4810"/>
          <a:stretch/>
        </p:blipFill>
        <p:spPr>
          <a:xfrm>
            <a:off x="1664675" y="1162100"/>
            <a:ext cx="5814648" cy="3905201"/>
          </a:xfrm>
          <a:prstGeom prst="rect">
            <a:avLst/>
          </a:prstGeom>
          <a:noFill/>
          <a:ln>
            <a:noFill/>
          </a:ln>
          <a:effectLst>
            <a:outerShdw blurRad="57150" dist="19050" dir="5400000" algn="bl" rotWithShape="0">
              <a:srgbClr val="000000">
                <a:alpha val="50000"/>
              </a:srgbClr>
            </a:outerShdw>
          </a:effectLst>
        </p:spPr>
      </p:pic>
      <p:pic>
        <p:nvPicPr>
          <p:cNvPr id="8873" name="Google Shape;8873;p133"/>
          <p:cNvPicPr preferRelativeResize="0"/>
          <p:nvPr/>
        </p:nvPicPr>
        <p:blipFill rotWithShape="1">
          <a:blip r:embed="rId5">
            <a:alphaModFix/>
          </a:blip>
          <a:srcRect l="26118" t="37546" r="27050" b="6968"/>
          <a:stretch/>
        </p:blipFill>
        <p:spPr>
          <a:xfrm>
            <a:off x="1785075" y="1734625"/>
            <a:ext cx="5573851" cy="3332674"/>
          </a:xfrm>
          <a:prstGeom prst="rect">
            <a:avLst/>
          </a:prstGeom>
          <a:noFill/>
          <a:ln>
            <a:noFill/>
          </a:ln>
        </p:spPr>
      </p:pic>
      <p:sp>
        <p:nvSpPr>
          <p:cNvPr id="8874" name="Google Shape;8874;p133"/>
          <p:cNvSpPr/>
          <p:nvPr/>
        </p:nvSpPr>
        <p:spPr>
          <a:xfrm rot="-2215">
            <a:off x="7085588" y="4331865"/>
            <a:ext cx="931200" cy="4452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78"/>
        <p:cNvGrpSpPr/>
        <p:nvPr/>
      </p:nvGrpSpPr>
      <p:grpSpPr>
        <a:xfrm>
          <a:off x="0" y="0"/>
          <a:ext cx="0" cy="0"/>
          <a:chOff x="0" y="0"/>
          <a:chExt cx="0" cy="0"/>
        </a:xfrm>
      </p:grpSpPr>
      <p:sp>
        <p:nvSpPr>
          <p:cNvPr id="8879" name="Google Shape;8879;p134"/>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8880" name="Google Shape;8880;p134"/>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881" name="Google Shape;8881;p134"/>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pic>
        <p:nvPicPr>
          <p:cNvPr id="8882" name="Google Shape;8882;p134"/>
          <p:cNvPicPr preferRelativeResize="0"/>
          <p:nvPr/>
        </p:nvPicPr>
        <p:blipFill rotWithShape="1">
          <a:blip r:embed="rId3">
            <a:alphaModFix/>
          </a:blip>
          <a:srcRect t="6219" b="9740"/>
          <a:stretch/>
        </p:blipFill>
        <p:spPr>
          <a:xfrm>
            <a:off x="5064875" y="0"/>
            <a:ext cx="4079125" cy="5143501"/>
          </a:xfrm>
          <a:prstGeom prst="rect">
            <a:avLst/>
          </a:prstGeom>
          <a:noFill/>
          <a:ln>
            <a:noFill/>
          </a:ln>
        </p:spPr>
      </p:pic>
      <p:sp>
        <p:nvSpPr>
          <p:cNvPr id="8883" name="Google Shape;8883;p134"/>
          <p:cNvSpPr txBox="1">
            <a:spLocks noGrp="1"/>
          </p:cNvSpPr>
          <p:nvPr>
            <p:ph type="ctrTitle"/>
          </p:nvPr>
        </p:nvSpPr>
        <p:spPr>
          <a:xfrm>
            <a:off x="311700" y="1643525"/>
            <a:ext cx="4556700" cy="26103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600"/>
              <a:t>How to upload documentation to an existing claim in the benefits mobile app</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50"/>
        <p:cNvGrpSpPr/>
        <p:nvPr/>
      </p:nvGrpSpPr>
      <p:grpSpPr>
        <a:xfrm>
          <a:off x="0" y="0"/>
          <a:ext cx="0" cy="0"/>
          <a:chOff x="0" y="0"/>
          <a:chExt cx="0" cy="0"/>
        </a:xfrm>
      </p:grpSpPr>
      <p:grpSp>
        <p:nvGrpSpPr>
          <p:cNvPr id="8451" name="Google Shape;8451;p108"/>
          <p:cNvGrpSpPr/>
          <p:nvPr/>
        </p:nvGrpSpPr>
        <p:grpSpPr>
          <a:xfrm>
            <a:off x="5057050" y="461741"/>
            <a:ext cx="2781000" cy="576915"/>
            <a:chOff x="5535272" y="980684"/>
            <a:chExt cx="2781000" cy="824400"/>
          </a:xfrm>
        </p:grpSpPr>
        <p:sp>
          <p:nvSpPr>
            <p:cNvPr id="8452" name="Google Shape;8452;p108"/>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Recognize eligible expenses for HSA and medical FSA plans</a:t>
              </a:r>
              <a:endParaRPr sz="1000">
                <a:solidFill>
                  <a:schemeClr val="dk1"/>
                </a:solidFill>
                <a:latin typeface="Inter ExtraBold"/>
                <a:ea typeface="Inter ExtraBold"/>
                <a:cs typeface="Inter ExtraBold"/>
                <a:sym typeface="Inter ExtraBold"/>
              </a:endParaRPr>
            </a:p>
          </p:txBody>
        </p:sp>
        <p:sp>
          <p:nvSpPr>
            <p:cNvPr id="8453" name="Google Shape;8453;p108"/>
            <p:cNvSpPr/>
            <p:nvPr/>
          </p:nvSpPr>
          <p:spPr>
            <a:xfrm rot="-5400000">
              <a:off x="5204525" y="1311434"/>
              <a:ext cx="824400" cy="1629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54" name="Google Shape;8454;p108"/>
          <p:cNvSpPr txBox="1">
            <a:spLocks noGrp="1"/>
          </p:cNvSpPr>
          <p:nvPr>
            <p:ph type="title"/>
          </p:nvPr>
        </p:nvSpPr>
        <p:spPr>
          <a:xfrm>
            <a:off x="589000" y="1805950"/>
            <a:ext cx="3317100" cy="139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Getting started with substantiation </a:t>
            </a:r>
            <a:endParaRPr/>
          </a:p>
        </p:txBody>
      </p:sp>
      <p:grpSp>
        <p:nvGrpSpPr>
          <p:cNvPr id="8455" name="Google Shape;8455;p108"/>
          <p:cNvGrpSpPr/>
          <p:nvPr/>
        </p:nvGrpSpPr>
        <p:grpSpPr>
          <a:xfrm>
            <a:off x="5057050" y="1166978"/>
            <a:ext cx="2781000" cy="576915"/>
            <a:chOff x="5535272" y="980684"/>
            <a:chExt cx="2781000" cy="824400"/>
          </a:xfrm>
        </p:grpSpPr>
        <p:sp>
          <p:nvSpPr>
            <p:cNvPr id="8456" name="Google Shape;8456;p108"/>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Substantiate medical FSA purchases of eligible expenses</a:t>
              </a:r>
              <a:endParaRPr sz="1000">
                <a:solidFill>
                  <a:schemeClr val="dk1"/>
                </a:solidFill>
                <a:latin typeface="Inter ExtraBold"/>
                <a:ea typeface="Inter ExtraBold"/>
                <a:cs typeface="Inter ExtraBold"/>
                <a:sym typeface="Inter ExtraBold"/>
              </a:endParaRPr>
            </a:p>
          </p:txBody>
        </p:sp>
        <p:sp>
          <p:nvSpPr>
            <p:cNvPr id="8457" name="Google Shape;8457;p108"/>
            <p:cNvSpPr/>
            <p:nvPr/>
          </p:nvSpPr>
          <p:spPr>
            <a:xfrm rot="-5400000">
              <a:off x="5204525" y="1311434"/>
              <a:ext cx="824400" cy="1629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8" name="Google Shape;8458;p108"/>
          <p:cNvGrpSpPr/>
          <p:nvPr/>
        </p:nvGrpSpPr>
        <p:grpSpPr>
          <a:xfrm>
            <a:off x="5057050" y="1872228"/>
            <a:ext cx="2781000" cy="576915"/>
            <a:chOff x="5535272" y="980684"/>
            <a:chExt cx="2781000" cy="824400"/>
          </a:xfrm>
        </p:grpSpPr>
        <p:sp>
          <p:nvSpPr>
            <p:cNvPr id="8459" name="Google Shape;8459;p108"/>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Upload documentation to a claim in your online account</a:t>
              </a:r>
              <a:endParaRPr sz="1000">
                <a:solidFill>
                  <a:schemeClr val="dk1"/>
                </a:solidFill>
                <a:latin typeface="Inter ExtraBold"/>
                <a:ea typeface="Inter ExtraBold"/>
                <a:cs typeface="Inter ExtraBold"/>
                <a:sym typeface="Inter ExtraBold"/>
              </a:endParaRPr>
            </a:p>
          </p:txBody>
        </p:sp>
        <p:sp>
          <p:nvSpPr>
            <p:cNvPr id="8460" name="Google Shape;8460;p108"/>
            <p:cNvSpPr/>
            <p:nvPr/>
          </p:nvSpPr>
          <p:spPr>
            <a:xfrm rot="-5400000">
              <a:off x="5204525" y="1311434"/>
              <a:ext cx="824400" cy="1629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1" name="Google Shape;8461;p108"/>
          <p:cNvGrpSpPr/>
          <p:nvPr/>
        </p:nvGrpSpPr>
        <p:grpSpPr>
          <a:xfrm>
            <a:off x="5057050" y="3282728"/>
            <a:ext cx="2781000" cy="576915"/>
            <a:chOff x="5535272" y="980684"/>
            <a:chExt cx="2781000" cy="824400"/>
          </a:xfrm>
        </p:grpSpPr>
        <p:sp>
          <p:nvSpPr>
            <p:cNvPr id="8462" name="Google Shape;8462;p108"/>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Recognize eligible expenses for dependent care FSA plan</a:t>
              </a:r>
              <a:endParaRPr sz="1000">
                <a:solidFill>
                  <a:schemeClr val="dk1"/>
                </a:solidFill>
                <a:latin typeface="Inter ExtraBold"/>
                <a:ea typeface="Inter ExtraBold"/>
                <a:cs typeface="Inter ExtraBold"/>
                <a:sym typeface="Inter ExtraBold"/>
              </a:endParaRPr>
            </a:p>
          </p:txBody>
        </p:sp>
        <p:sp>
          <p:nvSpPr>
            <p:cNvPr id="8463" name="Google Shape;8463;p108"/>
            <p:cNvSpPr/>
            <p:nvPr/>
          </p:nvSpPr>
          <p:spPr>
            <a:xfrm rot="-5400000">
              <a:off x="5204525" y="1311434"/>
              <a:ext cx="824400" cy="1629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4" name="Google Shape;8464;p108"/>
          <p:cNvGrpSpPr/>
          <p:nvPr/>
        </p:nvGrpSpPr>
        <p:grpSpPr>
          <a:xfrm>
            <a:off x="5057050" y="3987978"/>
            <a:ext cx="2781000" cy="576915"/>
            <a:chOff x="5535272" y="980684"/>
            <a:chExt cx="2781000" cy="824400"/>
          </a:xfrm>
        </p:grpSpPr>
        <p:sp>
          <p:nvSpPr>
            <p:cNvPr id="8465" name="Google Shape;8465;p108"/>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Substantiate dependent care FSA purchases of eligible expenses</a:t>
              </a:r>
              <a:endParaRPr sz="1000">
                <a:solidFill>
                  <a:schemeClr val="dk1"/>
                </a:solidFill>
                <a:latin typeface="Inter ExtraBold"/>
                <a:ea typeface="Inter ExtraBold"/>
                <a:cs typeface="Inter ExtraBold"/>
                <a:sym typeface="Inter ExtraBold"/>
              </a:endParaRPr>
            </a:p>
          </p:txBody>
        </p:sp>
        <p:sp>
          <p:nvSpPr>
            <p:cNvPr id="8466" name="Google Shape;8466;p108"/>
            <p:cNvSpPr/>
            <p:nvPr/>
          </p:nvSpPr>
          <p:spPr>
            <a:xfrm rot="-5400000">
              <a:off x="5204525" y="1311434"/>
              <a:ext cx="824400" cy="1629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7" name="Google Shape;8467;p108"/>
          <p:cNvGrpSpPr/>
          <p:nvPr/>
        </p:nvGrpSpPr>
        <p:grpSpPr>
          <a:xfrm>
            <a:off x="5057050" y="2577478"/>
            <a:ext cx="2781000" cy="576915"/>
            <a:chOff x="5535272" y="980684"/>
            <a:chExt cx="2781000" cy="824400"/>
          </a:xfrm>
        </p:grpSpPr>
        <p:sp>
          <p:nvSpPr>
            <p:cNvPr id="8468" name="Google Shape;8468;p108"/>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Upload documentation to a claim in your benefit mobile app </a:t>
              </a:r>
              <a:endParaRPr sz="1000">
                <a:solidFill>
                  <a:schemeClr val="dk1"/>
                </a:solidFill>
                <a:latin typeface="Inter ExtraBold"/>
                <a:ea typeface="Inter ExtraBold"/>
                <a:cs typeface="Inter ExtraBold"/>
                <a:sym typeface="Inter ExtraBold"/>
              </a:endParaRPr>
            </a:p>
          </p:txBody>
        </p:sp>
        <p:sp>
          <p:nvSpPr>
            <p:cNvPr id="8469" name="Google Shape;8469;p108"/>
            <p:cNvSpPr/>
            <p:nvPr/>
          </p:nvSpPr>
          <p:spPr>
            <a:xfrm rot="-5400000">
              <a:off x="5204525" y="1311434"/>
              <a:ext cx="824400" cy="1629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887"/>
        <p:cNvGrpSpPr/>
        <p:nvPr/>
      </p:nvGrpSpPr>
      <p:grpSpPr>
        <a:xfrm>
          <a:off x="0" y="0"/>
          <a:ext cx="0" cy="0"/>
          <a:chOff x="0" y="0"/>
          <a:chExt cx="0" cy="0"/>
        </a:xfrm>
      </p:grpSpPr>
      <p:sp>
        <p:nvSpPr>
          <p:cNvPr id="8888" name="Google Shape;8888;p135"/>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135"/>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135"/>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891" name="Google Shape;8891;p135"/>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92" name="Google Shape;8892;p135"/>
          <p:cNvPicPr preferRelativeResize="0"/>
          <p:nvPr/>
        </p:nvPicPr>
        <p:blipFill rotWithShape="1">
          <a:blip r:embed="rId3">
            <a:alphaModFix/>
          </a:blip>
          <a:srcRect l="1550" t="4155" r="1559" b="37886"/>
          <a:stretch/>
        </p:blipFill>
        <p:spPr>
          <a:xfrm>
            <a:off x="5839500" y="789675"/>
            <a:ext cx="2231500" cy="3564124"/>
          </a:xfrm>
          <a:prstGeom prst="rect">
            <a:avLst/>
          </a:prstGeom>
          <a:noFill/>
          <a:ln>
            <a:noFill/>
          </a:ln>
        </p:spPr>
      </p:pic>
      <p:sp>
        <p:nvSpPr>
          <p:cNvPr id="8893" name="Google Shape;8893;p135"/>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In the Tasks section, select the claim needing a receipt </a:t>
            </a:r>
            <a:endParaRPr sz="1200">
              <a:solidFill>
                <a:srgbClr val="7C868F"/>
              </a:solidFill>
              <a:latin typeface="Inter"/>
              <a:ea typeface="Inter"/>
              <a:cs typeface="Inter"/>
              <a:sym typeface="Inter"/>
            </a:endParaRPr>
          </a:p>
        </p:txBody>
      </p:sp>
      <p:sp>
        <p:nvSpPr>
          <p:cNvPr id="8894" name="Google Shape;8894;p135"/>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1</a:t>
            </a:r>
            <a:endParaRPr/>
          </a:p>
        </p:txBody>
      </p:sp>
      <p:pic>
        <p:nvPicPr>
          <p:cNvPr id="8895" name="Google Shape;8895;p135"/>
          <p:cNvPicPr preferRelativeResize="0"/>
          <p:nvPr/>
        </p:nvPicPr>
        <p:blipFill rotWithShape="1">
          <a:blip r:embed="rId4">
            <a:alphaModFix/>
          </a:blip>
          <a:srcRect r="1931" b="47098"/>
          <a:stretch/>
        </p:blipFill>
        <p:spPr>
          <a:xfrm>
            <a:off x="5839500" y="1283750"/>
            <a:ext cx="2231501" cy="2721024"/>
          </a:xfrm>
          <a:prstGeom prst="rect">
            <a:avLst/>
          </a:prstGeom>
          <a:noFill/>
          <a:ln>
            <a:noFill/>
          </a:ln>
        </p:spPr>
      </p:pic>
      <p:pic>
        <p:nvPicPr>
          <p:cNvPr id="8896" name="Google Shape;8896;p135"/>
          <p:cNvPicPr preferRelativeResize="0"/>
          <p:nvPr/>
        </p:nvPicPr>
        <p:blipFill rotWithShape="1">
          <a:blip r:embed="rId4">
            <a:alphaModFix/>
          </a:blip>
          <a:srcRect t="53746" r="1931" b="37592"/>
          <a:stretch/>
        </p:blipFill>
        <p:spPr>
          <a:xfrm>
            <a:off x="5839500" y="3936150"/>
            <a:ext cx="2231501" cy="445501"/>
          </a:xfrm>
          <a:prstGeom prst="rect">
            <a:avLst/>
          </a:prstGeom>
          <a:noFill/>
          <a:ln>
            <a:noFill/>
          </a:ln>
        </p:spPr>
      </p:pic>
      <p:pic>
        <p:nvPicPr>
          <p:cNvPr id="8897" name="Google Shape;8897;p135"/>
          <p:cNvPicPr preferRelativeResize="0"/>
          <p:nvPr/>
        </p:nvPicPr>
        <p:blipFill rotWithShape="1">
          <a:blip r:embed="rId4">
            <a:alphaModFix/>
          </a:blip>
          <a:srcRect t="15227" r="1931" b="47099"/>
          <a:stretch/>
        </p:blipFill>
        <p:spPr>
          <a:xfrm>
            <a:off x="5839500" y="1998400"/>
            <a:ext cx="2231501" cy="1937751"/>
          </a:xfrm>
          <a:prstGeom prst="rect">
            <a:avLst/>
          </a:prstGeom>
          <a:noFill/>
          <a:ln>
            <a:noFill/>
          </a:ln>
        </p:spPr>
      </p:pic>
      <p:sp>
        <p:nvSpPr>
          <p:cNvPr id="8898" name="Google Shape;8898;p135"/>
          <p:cNvSpPr/>
          <p:nvPr/>
        </p:nvSpPr>
        <p:spPr>
          <a:xfrm>
            <a:off x="7703550" y="40597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02"/>
        <p:cNvGrpSpPr/>
        <p:nvPr/>
      </p:nvGrpSpPr>
      <p:grpSpPr>
        <a:xfrm>
          <a:off x="0" y="0"/>
          <a:ext cx="0" cy="0"/>
          <a:chOff x="0" y="0"/>
          <a:chExt cx="0" cy="0"/>
        </a:xfrm>
      </p:grpSpPr>
      <p:sp>
        <p:nvSpPr>
          <p:cNvPr id="8903" name="Google Shape;8903;p136"/>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136"/>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136"/>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906" name="Google Shape;8906;p136"/>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136"/>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the claim needing a receipt </a:t>
            </a:r>
            <a:endParaRPr sz="1200">
              <a:solidFill>
                <a:srgbClr val="7C868F"/>
              </a:solidFill>
              <a:latin typeface="Inter"/>
              <a:ea typeface="Inter"/>
              <a:cs typeface="Inter"/>
              <a:sym typeface="Inter"/>
            </a:endParaRPr>
          </a:p>
        </p:txBody>
      </p:sp>
      <p:sp>
        <p:nvSpPr>
          <p:cNvPr id="8908" name="Google Shape;8908;p136"/>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2</a:t>
            </a:r>
            <a:endParaRPr/>
          </a:p>
        </p:txBody>
      </p:sp>
      <p:pic>
        <p:nvPicPr>
          <p:cNvPr id="8909" name="Google Shape;8909;p136"/>
          <p:cNvPicPr preferRelativeResize="0"/>
          <p:nvPr/>
        </p:nvPicPr>
        <p:blipFill rotWithShape="1">
          <a:blip r:embed="rId3">
            <a:alphaModFix/>
          </a:blip>
          <a:srcRect b="32500"/>
          <a:stretch/>
        </p:blipFill>
        <p:spPr>
          <a:xfrm>
            <a:off x="5803700" y="785750"/>
            <a:ext cx="2303100" cy="3514199"/>
          </a:xfrm>
          <a:prstGeom prst="rect">
            <a:avLst/>
          </a:prstGeom>
          <a:noFill/>
          <a:ln>
            <a:noFill/>
          </a:ln>
        </p:spPr>
      </p:pic>
      <p:sp>
        <p:nvSpPr>
          <p:cNvPr id="8910" name="Google Shape;8910;p136"/>
          <p:cNvSpPr/>
          <p:nvPr/>
        </p:nvSpPr>
        <p:spPr>
          <a:xfrm>
            <a:off x="7967125" y="14052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14"/>
        <p:cNvGrpSpPr/>
        <p:nvPr/>
      </p:nvGrpSpPr>
      <p:grpSpPr>
        <a:xfrm>
          <a:off x="0" y="0"/>
          <a:ext cx="0" cy="0"/>
          <a:chOff x="0" y="0"/>
          <a:chExt cx="0" cy="0"/>
        </a:xfrm>
      </p:grpSpPr>
      <p:sp>
        <p:nvSpPr>
          <p:cNvPr id="8915" name="Google Shape;8915;p137"/>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137"/>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137"/>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p>
        </p:txBody>
      </p:sp>
      <p:sp>
        <p:nvSpPr>
          <p:cNvPr id="8918" name="Google Shape;8918;p137"/>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137"/>
          <p:cNvSpPr txBox="1">
            <a:spLocks noGrp="1"/>
          </p:cNvSpPr>
          <p:nvPr>
            <p:ph type="body" idx="1"/>
          </p:nvPr>
        </p:nvSpPr>
        <p:spPr>
          <a:xfrm>
            <a:off x="311700" y="3084775"/>
            <a:ext cx="40290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600"/>
          </a:p>
          <a:p>
            <a:pPr marL="0" lvl="0" indent="0" algn="l" rtl="0">
              <a:spcBef>
                <a:spcPts val="1200"/>
              </a:spcBef>
              <a:spcAft>
                <a:spcPts val="0"/>
              </a:spcAft>
              <a:buNone/>
            </a:pPr>
            <a:endParaRPr sz="1200">
              <a:solidFill>
                <a:schemeClr val="dk2"/>
              </a:solidFill>
            </a:endParaRPr>
          </a:p>
        </p:txBody>
      </p:sp>
      <p:sp>
        <p:nvSpPr>
          <p:cNvPr id="8920" name="Google Shape;8920;p137"/>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Select “New Receipt” </a:t>
            </a:r>
            <a:endParaRPr sz="1200">
              <a:solidFill>
                <a:srgbClr val="7C868F"/>
              </a:solidFill>
              <a:latin typeface="Inter"/>
              <a:ea typeface="Inter"/>
              <a:cs typeface="Inter"/>
              <a:sym typeface="Inter"/>
            </a:endParaRPr>
          </a:p>
        </p:txBody>
      </p:sp>
      <p:sp>
        <p:nvSpPr>
          <p:cNvPr id="8921" name="Google Shape;8921;p137"/>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3</a:t>
            </a:r>
            <a:endParaRPr/>
          </a:p>
        </p:txBody>
      </p:sp>
      <p:pic>
        <p:nvPicPr>
          <p:cNvPr id="8922" name="Google Shape;8922;p137"/>
          <p:cNvPicPr preferRelativeResize="0"/>
          <p:nvPr/>
        </p:nvPicPr>
        <p:blipFill rotWithShape="1">
          <a:blip r:embed="rId3">
            <a:alphaModFix/>
          </a:blip>
          <a:srcRect t="14693" b="15503"/>
          <a:stretch/>
        </p:blipFill>
        <p:spPr>
          <a:xfrm>
            <a:off x="5817575" y="755850"/>
            <a:ext cx="2275376" cy="3590426"/>
          </a:xfrm>
          <a:prstGeom prst="rect">
            <a:avLst/>
          </a:prstGeom>
          <a:noFill/>
          <a:ln>
            <a:noFill/>
          </a:ln>
        </p:spPr>
      </p:pic>
      <p:sp>
        <p:nvSpPr>
          <p:cNvPr id="8923" name="Google Shape;8923;p137"/>
          <p:cNvSpPr/>
          <p:nvPr/>
        </p:nvSpPr>
        <p:spPr>
          <a:xfrm>
            <a:off x="7977600" y="34359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27"/>
        <p:cNvGrpSpPr/>
        <p:nvPr/>
      </p:nvGrpSpPr>
      <p:grpSpPr>
        <a:xfrm>
          <a:off x="0" y="0"/>
          <a:ext cx="0" cy="0"/>
          <a:chOff x="0" y="0"/>
          <a:chExt cx="0" cy="0"/>
        </a:xfrm>
      </p:grpSpPr>
      <p:sp>
        <p:nvSpPr>
          <p:cNvPr id="8928" name="Google Shape;8928;p138"/>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138"/>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138"/>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931" name="Google Shape;8931;p138"/>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32" name="Google Shape;8932;p138"/>
          <p:cNvPicPr preferRelativeResize="0"/>
          <p:nvPr/>
        </p:nvPicPr>
        <p:blipFill rotWithShape="1">
          <a:blip r:embed="rId3">
            <a:alphaModFix/>
          </a:blip>
          <a:srcRect t="81030"/>
          <a:stretch/>
        </p:blipFill>
        <p:spPr>
          <a:xfrm>
            <a:off x="5803700" y="3359163"/>
            <a:ext cx="2303101" cy="945823"/>
          </a:xfrm>
          <a:prstGeom prst="rect">
            <a:avLst/>
          </a:prstGeom>
          <a:noFill/>
          <a:ln>
            <a:noFill/>
          </a:ln>
        </p:spPr>
      </p:pic>
      <p:sp>
        <p:nvSpPr>
          <p:cNvPr id="8933" name="Google Shape;8933;p138"/>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600">
                <a:solidFill>
                  <a:schemeClr val="dk1"/>
                </a:solidFill>
                <a:latin typeface="Inter"/>
                <a:ea typeface="Inter"/>
                <a:cs typeface="Inter"/>
                <a:sym typeface="Inter"/>
              </a:rPr>
              <a:t>Select receipt upload method </a:t>
            </a:r>
            <a:endParaRPr sz="1200">
              <a:solidFill>
                <a:schemeClr val="dk2"/>
              </a:solidFill>
              <a:latin typeface="Inter"/>
              <a:ea typeface="Inter"/>
              <a:cs typeface="Inter"/>
              <a:sym typeface="Inter"/>
            </a:endParaRPr>
          </a:p>
          <a:p>
            <a:pPr marL="0" lvl="0" indent="0" algn="l" rtl="0">
              <a:lnSpc>
                <a:spcPct val="115000"/>
              </a:lnSpc>
              <a:spcBef>
                <a:spcPts val="1200"/>
              </a:spcBef>
              <a:spcAft>
                <a:spcPts val="1200"/>
              </a:spcAft>
              <a:buNone/>
            </a:pPr>
            <a:endParaRPr sz="1600">
              <a:solidFill>
                <a:schemeClr val="dk1"/>
              </a:solidFill>
              <a:latin typeface="Inter"/>
              <a:ea typeface="Inter"/>
              <a:cs typeface="Inter"/>
              <a:sym typeface="Inter"/>
            </a:endParaRPr>
          </a:p>
        </p:txBody>
      </p:sp>
      <p:sp>
        <p:nvSpPr>
          <p:cNvPr id="8934" name="Google Shape;8934;p138"/>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4</a:t>
            </a:r>
            <a:endParaRPr/>
          </a:p>
        </p:txBody>
      </p:sp>
      <p:sp>
        <p:nvSpPr>
          <p:cNvPr id="8935" name="Google Shape;8935;p138"/>
          <p:cNvSpPr txBox="1"/>
          <p:nvPr/>
        </p:nvSpPr>
        <p:spPr>
          <a:xfrm>
            <a:off x="1229850" y="2408450"/>
            <a:ext cx="3000000" cy="8898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Take a photo </a:t>
            </a:r>
            <a:endParaRPr sz="1200">
              <a:solidFill>
                <a:schemeClr val="dk1"/>
              </a:solidFill>
              <a:latin typeface="Inter"/>
              <a:ea typeface="Inter"/>
              <a:cs typeface="Inter"/>
              <a:sym typeface="Inter"/>
            </a:endParaRPr>
          </a:p>
          <a:p>
            <a:pPr marL="457200" lvl="0" indent="-304800"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Upload existing photo </a:t>
            </a:r>
            <a:endParaRPr sz="1200">
              <a:solidFill>
                <a:srgbClr val="253746"/>
              </a:solidFill>
              <a:latin typeface="Inter"/>
              <a:ea typeface="Inter"/>
              <a:cs typeface="Inter"/>
              <a:sym typeface="Inter"/>
            </a:endParaRPr>
          </a:p>
        </p:txBody>
      </p:sp>
      <p:pic>
        <p:nvPicPr>
          <p:cNvPr id="8936" name="Google Shape;8936;p138"/>
          <p:cNvPicPr preferRelativeResize="0"/>
          <p:nvPr/>
        </p:nvPicPr>
        <p:blipFill rotWithShape="1">
          <a:blip r:embed="rId4">
            <a:alphaModFix/>
          </a:blip>
          <a:srcRect t="16213" b="15461"/>
          <a:stretch/>
        </p:blipFill>
        <p:spPr>
          <a:xfrm>
            <a:off x="5817550" y="785750"/>
            <a:ext cx="2275401" cy="35141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40"/>
        <p:cNvGrpSpPr/>
        <p:nvPr/>
      </p:nvGrpSpPr>
      <p:grpSpPr>
        <a:xfrm>
          <a:off x="0" y="0"/>
          <a:ext cx="0" cy="0"/>
          <a:chOff x="0" y="0"/>
          <a:chExt cx="0" cy="0"/>
        </a:xfrm>
      </p:grpSpPr>
      <p:sp>
        <p:nvSpPr>
          <p:cNvPr id="8941" name="Google Shape;8941;p139"/>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139"/>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139"/>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944" name="Google Shape;8944;p139"/>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139"/>
          <p:cNvSpPr txBox="1"/>
          <p:nvPr/>
        </p:nvSpPr>
        <p:spPr>
          <a:xfrm>
            <a:off x="887700" y="1795550"/>
            <a:ext cx="3684300" cy="1494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You’ll receive a confirmation message</a:t>
            </a:r>
            <a:endParaRPr sz="1200">
              <a:solidFill>
                <a:srgbClr val="7C868F"/>
              </a:solidFill>
              <a:latin typeface="Inter"/>
              <a:ea typeface="Inter"/>
              <a:cs typeface="Inter"/>
              <a:sym typeface="Inter"/>
            </a:endParaRPr>
          </a:p>
        </p:txBody>
      </p:sp>
      <p:sp>
        <p:nvSpPr>
          <p:cNvPr id="8946" name="Google Shape;8946;p139"/>
          <p:cNvSpPr/>
          <p:nvPr/>
        </p:nvSpPr>
        <p:spPr>
          <a:xfrm>
            <a:off x="457750" y="1806950"/>
            <a:ext cx="375000" cy="375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FFFFFF"/>
                </a:solidFill>
                <a:latin typeface="Inter"/>
                <a:ea typeface="Inter"/>
                <a:cs typeface="Inter"/>
                <a:sym typeface="Inter"/>
              </a:rPr>
              <a:t>5</a:t>
            </a:r>
            <a:endParaRPr/>
          </a:p>
        </p:txBody>
      </p:sp>
      <p:sp>
        <p:nvSpPr>
          <p:cNvPr id="8947" name="Google Shape;8947;p139"/>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endParaRPr sz="1200">
              <a:solidFill>
                <a:srgbClr val="253746"/>
              </a:solidFill>
              <a:latin typeface="Inter"/>
              <a:ea typeface="Inter"/>
              <a:cs typeface="Inter"/>
              <a:sym typeface="Inter"/>
            </a:endParaRPr>
          </a:p>
        </p:txBody>
      </p:sp>
      <p:pic>
        <p:nvPicPr>
          <p:cNvPr id="8948" name="Google Shape;8948;p139"/>
          <p:cNvPicPr preferRelativeResize="0"/>
          <p:nvPr/>
        </p:nvPicPr>
        <p:blipFill rotWithShape="1">
          <a:blip r:embed="rId3">
            <a:alphaModFix/>
          </a:blip>
          <a:srcRect t="16213" b="15461"/>
          <a:stretch/>
        </p:blipFill>
        <p:spPr>
          <a:xfrm>
            <a:off x="5817550" y="785750"/>
            <a:ext cx="2275401" cy="3514199"/>
          </a:xfrm>
          <a:prstGeom prst="rect">
            <a:avLst/>
          </a:prstGeom>
          <a:noFill/>
          <a:ln>
            <a:noFill/>
          </a:ln>
        </p:spPr>
      </p:pic>
      <p:pic>
        <p:nvPicPr>
          <p:cNvPr id="8949" name="Google Shape;8949;p139"/>
          <p:cNvPicPr preferRelativeResize="0"/>
          <p:nvPr/>
        </p:nvPicPr>
        <p:blipFill rotWithShape="1">
          <a:blip r:embed="rId4">
            <a:alphaModFix/>
          </a:blip>
          <a:srcRect t="36079" b="39162"/>
          <a:stretch/>
        </p:blipFill>
        <p:spPr>
          <a:xfrm>
            <a:off x="5817550" y="1806950"/>
            <a:ext cx="2275401" cy="127352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53"/>
        <p:cNvGrpSpPr/>
        <p:nvPr/>
      </p:nvGrpSpPr>
      <p:grpSpPr>
        <a:xfrm>
          <a:off x="0" y="0"/>
          <a:ext cx="0" cy="0"/>
          <a:chOff x="0" y="0"/>
          <a:chExt cx="0" cy="0"/>
        </a:xfrm>
      </p:grpSpPr>
      <p:sp>
        <p:nvSpPr>
          <p:cNvPr id="8954" name="Google Shape;8954;p140"/>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8955" name="Google Shape;8955;p140"/>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956" name="Google Shape;8956;p140"/>
          <p:cNvSpPr txBox="1">
            <a:spLocks noGrp="1"/>
          </p:cNvSpPr>
          <p:nvPr>
            <p:ph type="ctrTitle"/>
          </p:nvPr>
        </p:nvSpPr>
        <p:spPr>
          <a:xfrm>
            <a:off x="311700" y="1567325"/>
            <a:ext cx="4566900" cy="2132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4000"/>
              <a:t>Eligible expenses for dependent care FSAs</a:t>
            </a:r>
            <a:endParaRPr sz="4000"/>
          </a:p>
        </p:txBody>
      </p:sp>
      <p:sp>
        <p:nvSpPr>
          <p:cNvPr id="8957" name="Google Shape;8957;p140"/>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pic>
        <p:nvPicPr>
          <p:cNvPr id="8958" name="Google Shape;8958;p140"/>
          <p:cNvPicPr preferRelativeResize="0"/>
          <p:nvPr/>
        </p:nvPicPr>
        <p:blipFill rotWithShape="1">
          <a:blip r:embed="rId3">
            <a:alphaModFix/>
          </a:blip>
          <a:srcRect t="4111" b="3278"/>
          <a:stretch/>
        </p:blipFill>
        <p:spPr>
          <a:xfrm>
            <a:off x="5442225" y="0"/>
            <a:ext cx="3701774" cy="5143501"/>
          </a:xfrm>
          <a:prstGeom prst="rect">
            <a:avLst/>
          </a:prstGeom>
          <a:noFill/>
          <a:ln>
            <a:noFill/>
          </a:ln>
        </p:spPr>
      </p:pic>
      <p:pic>
        <p:nvPicPr>
          <p:cNvPr id="8959" name="Google Shape;8959;p140"/>
          <p:cNvPicPr preferRelativeResize="0"/>
          <p:nvPr/>
        </p:nvPicPr>
        <p:blipFill rotWithShape="1">
          <a:blip r:embed="rId4">
            <a:alphaModFix/>
          </a:blip>
          <a:srcRect l="24239" r="27780"/>
          <a:stretch/>
        </p:blipFill>
        <p:spPr>
          <a:xfrm>
            <a:off x="5442225" y="0"/>
            <a:ext cx="3701775"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63"/>
        <p:cNvGrpSpPr/>
        <p:nvPr/>
      </p:nvGrpSpPr>
      <p:grpSpPr>
        <a:xfrm>
          <a:off x="0" y="0"/>
          <a:ext cx="0" cy="0"/>
          <a:chOff x="0" y="0"/>
          <a:chExt cx="0" cy="0"/>
        </a:xfrm>
      </p:grpSpPr>
      <p:sp>
        <p:nvSpPr>
          <p:cNvPr id="8964" name="Google Shape;8964;p141"/>
          <p:cNvSpPr txBox="1">
            <a:spLocks noGrp="1"/>
          </p:cNvSpPr>
          <p:nvPr>
            <p:ph type="title" idx="4294967295"/>
          </p:nvPr>
        </p:nvSpPr>
        <p:spPr>
          <a:xfrm>
            <a:off x="303200" y="258975"/>
            <a:ext cx="5156100" cy="22356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3100"/>
              <a:t>Eligible expenses</a:t>
            </a:r>
            <a:endParaRPr sz="3100"/>
          </a:p>
          <a:p>
            <a:pPr marL="0" lvl="0" indent="0" algn="l" rtl="0">
              <a:lnSpc>
                <a:spcPct val="90000"/>
              </a:lnSpc>
              <a:spcBef>
                <a:spcPts val="0"/>
              </a:spcBef>
              <a:spcAft>
                <a:spcPts val="0"/>
              </a:spcAft>
              <a:buSzPts val="2400"/>
              <a:buNone/>
            </a:pPr>
            <a:endParaRPr sz="3800"/>
          </a:p>
        </p:txBody>
      </p:sp>
      <p:sp>
        <p:nvSpPr>
          <p:cNvPr id="8965" name="Google Shape;8965;p141"/>
          <p:cNvSpPr txBox="1">
            <a:spLocks noGrp="1"/>
          </p:cNvSpPr>
          <p:nvPr>
            <p:ph type="body" idx="4294967295"/>
          </p:nvPr>
        </p:nvSpPr>
        <p:spPr>
          <a:xfrm>
            <a:off x="303200" y="1637575"/>
            <a:ext cx="5292000" cy="3361200"/>
          </a:xfrm>
          <a:prstGeom prst="rect">
            <a:avLst/>
          </a:prstGeom>
          <a:noFill/>
          <a:ln>
            <a:noFill/>
          </a:ln>
        </p:spPr>
        <p:txBody>
          <a:bodyPr spcFirstLastPara="1" wrap="square" lIns="68575" tIns="34275" rIns="68575" bIns="34275" anchor="t" anchorCtr="0">
            <a:noAutofit/>
          </a:bodyPr>
          <a:lstStyle/>
          <a:p>
            <a:pPr marL="76200" lvl="0" indent="0" algn="l" rtl="0">
              <a:lnSpc>
                <a:spcPct val="200000"/>
              </a:lnSpc>
              <a:spcBef>
                <a:spcPts val="800"/>
              </a:spcBef>
              <a:spcAft>
                <a:spcPts val="0"/>
              </a:spcAft>
              <a:buSzPts val="1500"/>
              <a:buNone/>
            </a:pPr>
            <a:r>
              <a:rPr lang="en">
                <a:solidFill>
                  <a:srgbClr val="253746"/>
                </a:solidFill>
              </a:rPr>
              <a:t>The list includes but is not limited to: </a:t>
            </a:r>
            <a:endParaRPr>
              <a:solidFill>
                <a:srgbClr val="253746"/>
              </a:solidFill>
            </a:endParaRPr>
          </a:p>
          <a:p>
            <a:pPr marL="457200" lvl="0" indent="-317500" algn="l" rtl="0">
              <a:lnSpc>
                <a:spcPct val="200000"/>
              </a:lnSpc>
              <a:spcBef>
                <a:spcPts val="800"/>
              </a:spcBef>
              <a:spcAft>
                <a:spcPts val="0"/>
              </a:spcAft>
              <a:buClr>
                <a:srgbClr val="253746"/>
              </a:buClr>
              <a:buSzPts val="1400"/>
              <a:buChar char="●"/>
            </a:pPr>
            <a:r>
              <a:rPr lang="en" sz="1400">
                <a:solidFill>
                  <a:srgbClr val="253746"/>
                </a:solidFill>
              </a:rPr>
              <a:t>Summer day camps </a:t>
            </a:r>
            <a:endParaRPr sz="1400">
              <a:solidFill>
                <a:srgbClr val="253746"/>
              </a:solidFill>
            </a:endParaRPr>
          </a:p>
          <a:p>
            <a:pPr marL="457200" lvl="0" indent="-317500" algn="l" rtl="0">
              <a:lnSpc>
                <a:spcPct val="200000"/>
              </a:lnSpc>
              <a:spcBef>
                <a:spcPts val="0"/>
              </a:spcBef>
              <a:spcAft>
                <a:spcPts val="0"/>
              </a:spcAft>
              <a:buClr>
                <a:srgbClr val="253746"/>
              </a:buClr>
              <a:buSzPts val="1400"/>
              <a:buChar char="●"/>
            </a:pPr>
            <a:r>
              <a:rPr lang="en" sz="1400">
                <a:solidFill>
                  <a:srgbClr val="253746"/>
                </a:solidFill>
              </a:rPr>
              <a:t>Babysitters</a:t>
            </a:r>
            <a:endParaRPr sz="1400">
              <a:solidFill>
                <a:srgbClr val="253746"/>
              </a:solidFill>
            </a:endParaRPr>
          </a:p>
          <a:p>
            <a:pPr marL="457200" lvl="0" indent="-317500" algn="l" rtl="0">
              <a:lnSpc>
                <a:spcPct val="200000"/>
              </a:lnSpc>
              <a:spcBef>
                <a:spcPts val="0"/>
              </a:spcBef>
              <a:spcAft>
                <a:spcPts val="0"/>
              </a:spcAft>
              <a:buClr>
                <a:srgbClr val="253746"/>
              </a:buClr>
              <a:buSzPts val="1400"/>
              <a:buChar char="●"/>
            </a:pPr>
            <a:r>
              <a:rPr lang="en" sz="1400">
                <a:solidFill>
                  <a:srgbClr val="253746"/>
                </a:solidFill>
              </a:rPr>
              <a:t>Nannies</a:t>
            </a:r>
            <a:endParaRPr sz="1400">
              <a:solidFill>
                <a:srgbClr val="253746"/>
              </a:solidFill>
            </a:endParaRPr>
          </a:p>
          <a:p>
            <a:pPr marL="457200" lvl="0" indent="-317500" algn="l" rtl="0">
              <a:lnSpc>
                <a:spcPct val="200000"/>
              </a:lnSpc>
              <a:spcBef>
                <a:spcPts val="0"/>
              </a:spcBef>
              <a:spcAft>
                <a:spcPts val="0"/>
              </a:spcAft>
              <a:buClr>
                <a:srgbClr val="253746"/>
              </a:buClr>
              <a:buSzPts val="1400"/>
              <a:buChar char="●"/>
            </a:pPr>
            <a:r>
              <a:rPr lang="en" sz="1400">
                <a:solidFill>
                  <a:srgbClr val="253746"/>
                </a:solidFill>
              </a:rPr>
              <a:t>Care of a disabled spouse or dependent of any age </a:t>
            </a:r>
            <a:endParaRPr sz="1400">
              <a:solidFill>
                <a:srgbClr val="253746"/>
              </a:solidFill>
            </a:endParaRPr>
          </a:p>
          <a:p>
            <a:pPr marL="76200" lvl="0" indent="0" algn="l" rtl="0">
              <a:lnSpc>
                <a:spcPct val="200000"/>
              </a:lnSpc>
              <a:spcBef>
                <a:spcPts val="800"/>
              </a:spcBef>
              <a:spcAft>
                <a:spcPts val="0"/>
              </a:spcAft>
              <a:buSzPts val="1500"/>
              <a:buNone/>
            </a:pPr>
            <a:endParaRPr sz="1400">
              <a:solidFill>
                <a:srgbClr val="253746"/>
              </a:solidFill>
            </a:endParaRPr>
          </a:p>
        </p:txBody>
      </p:sp>
      <p:pic>
        <p:nvPicPr>
          <p:cNvPr id="8966" name="Google Shape;8966;p141"/>
          <p:cNvPicPr preferRelativeResize="0"/>
          <p:nvPr/>
        </p:nvPicPr>
        <p:blipFill>
          <a:blip r:embed="rId3">
            <a:alphaModFix/>
          </a:blip>
          <a:stretch>
            <a:fillRect/>
          </a:stretch>
        </p:blipFill>
        <p:spPr>
          <a:xfrm>
            <a:off x="5715844" y="0"/>
            <a:ext cx="3428163" cy="5143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70"/>
        <p:cNvGrpSpPr/>
        <p:nvPr/>
      </p:nvGrpSpPr>
      <p:grpSpPr>
        <a:xfrm>
          <a:off x="0" y="0"/>
          <a:ext cx="0" cy="0"/>
          <a:chOff x="0" y="0"/>
          <a:chExt cx="0" cy="0"/>
        </a:xfrm>
      </p:grpSpPr>
      <p:sp>
        <p:nvSpPr>
          <p:cNvPr id="8971" name="Google Shape;8971;p142"/>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Ineligible expenses</a:t>
            </a:r>
            <a:endParaRPr/>
          </a:p>
        </p:txBody>
      </p:sp>
      <p:sp>
        <p:nvSpPr>
          <p:cNvPr id="8972" name="Google Shape;8972;p142"/>
          <p:cNvSpPr/>
          <p:nvPr/>
        </p:nvSpPr>
        <p:spPr>
          <a:xfrm>
            <a:off x="610986" y="1680001"/>
            <a:ext cx="1436700" cy="1436700"/>
          </a:xfrm>
          <a:prstGeom prst="ellipse">
            <a:avLst/>
          </a:prstGeom>
          <a:solidFill>
            <a:schemeClr val="accen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8973" name="Google Shape;8973;p142"/>
          <p:cNvSpPr txBox="1"/>
          <p:nvPr/>
        </p:nvSpPr>
        <p:spPr>
          <a:xfrm>
            <a:off x="2563875" y="1680000"/>
            <a:ext cx="5808000" cy="3069300"/>
          </a:xfrm>
          <a:prstGeom prst="rect">
            <a:avLst/>
          </a:prstGeom>
          <a:noFill/>
          <a:ln>
            <a:noFill/>
          </a:ln>
        </p:spPr>
        <p:txBody>
          <a:bodyPr spcFirstLastPara="1" wrap="square" lIns="91425" tIns="45700" rIns="91425" bIns="45700" anchor="t" anchorCtr="0">
            <a:normAutofit/>
          </a:bodyPr>
          <a:lstStyle/>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Medical expenses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Costs already claimed as a dependent care tax credit </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Services provided by one of your dependents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Care at a nursing home, long-term care insurance premiums, respite care or other residential care center, and services such as housework</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Expenses while on vacation</a:t>
            </a:r>
            <a:endParaRPr sz="1500">
              <a:solidFill>
                <a:srgbClr val="4D4D4F"/>
              </a:solidFill>
              <a:latin typeface="Inter"/>
              <a:ea typeface="Inter"/>
              <a:cs typeface="Inter"/>
              <a:sym typeface="Inter"/>
            </a:endParaRPr>
          </a:p>
        </p:txBody>
      </p:sp>
      <p:sp>
        <p:nvSpPr>
          <p:cNvPr id="8974" name="Google Shape;8974;p142"/>
          <p:cNvSpPr txBox="1"/>
          <p:nvPr/>
        </p:nvSpPr>
        <p:spPr>
          <a:xfrm>
            <a:off x="743575" y="1554000"/>
            <a:ext cx="1171500" cy="168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900">
                <a:solidFill>
                  <a:schemeClr val="lt1"/>
                </a:solidFill>
                <a:latin typeface="Inter"/>
                <a:ea typeface="Inter"/>
                <a:cs typeface="Inter"/>
                <a:sym typeface="Inter"/>
              </a:rPr>
              <a:t>X</a:t>
            </a:r>
            <a:endParaRPr sz="9900">
              <a:solidFill>
                <a:schemeClr val="lt1"/>
              </a:solidFill>
              <a:latin typeface="Inter"/>
              <a:ea typeface="Inter"/>
              <a:cs typeface="Inter"/>
              <a:sym typeface="Inte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8978"/>
        <p:cNvGrpSpPr/>
        <p:nvPr/>
      </p:nvGrpSpPr>
      <p:grpSpPr>
        <a:xfrm>
          <a:off x="0" y="0"/>
          <a:ext cx="0" cy="0"/>
          <a:chOff x="0" y="0"/>
          <a:chExt cx="0" cy="0"/>
        </a:xfrm>
      </p:grpSpPr>
      <p:sp>
        <p:nvSpPr>
          <p:cNvPr id="8979" name="Google Shape;8979;p143"/>
          <p:cNvSpPr txBox="1">
            <a:spLocks noGrp="1"/>
          </p:cNvSpPr>
          <p:nvPr>
            <p:ph type="ctrTitle"/>
          </p:nvPr>
        </p:nvSpPr>
        <p:spPr>
          <a:xfrm>
            <a:off x="311700" y="1643525"/>
            <a:ext cx="4567500" cy="213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200"/>
              <a:t>How to substantiate dependent care FSA  purchases of eligible expenses</a:t>
            </a:r>
            <a:endParaRPr sz="3000"/>
          </a:p>
        </p:txBody>
      </p:sp>
      <p:pic>
        <p:nvPicPr>
          <p:cNvPr id="8980" name="Google Shape;8980;p143"/>
          <p:cNvPicPr preferRelativeResize="0"/>
          <p:nvPr/>
        </p:nvPicPr>
        <p:blipFill rotWithShape="1">
          <a:blip r:embed="rId3">
            <a:alphaModFix/>
          </a:blip>
          <a:srcRect l="27168" t="17551" r="19486" b="2525"/>
          <a:stretch/>
        </p:blipFill>
        <p:spPr>
          <a:xfrm>
            <a:off x="5206062" y="911379"/>
            <a:ext cx="3226500" cy="3226500"/>
          </a:xfrm>
          <a:prstGeom prst="roundRect">
            <a:avLst>
              <a:gd name="adj" fmla="val 0"/>
            </a:avLst>
          </a:prstGeom>
          <a:noFill/>
          <a:ln>
            <a:noFill/>
          </a:ln>
          <a:effectLst>
            <a:outerShdw blurRad="342900" dist="38100" dir="5400000" algn="bl" rotWithShape="0">
              <a:srgbClr val="000000">
                <a:alpha val="15000"/>
              </a:srgbClr>
            </a:outerShdw>
          </a:effectLst>
        </p:spPr>
      </p:pic>
      <p:sp>
        <p:nvSpPr>
          <p:cNvPr id="8981" name="Google Shape;8981;p143"/>
          <p:cNvSpPr txBox="1"/>
          <p:nvPr/>
        </p:nvSpPr>
        <p:spPr>
          <a:xfrm>
            <a:off x="4572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8982" name="Google Shape;8982;p143"/>
          <p:cNvPicPr preferRelativeResize="0"/>
          <p:nvPr/>
        </p:nvPicPr>
        <p:blipFill rotWithShape="1">
          <a:blip r:embed="rId4">
            <a:alphaModFix/>
          </a:blip>
          <a:srcRect l="35319" r="12400"/>
          <a:stretch/>
        </p:blipFill>
        <p:spPr>
          <a:xfrm>
            <a:off x="5109475" y="0"/>
            <a:ext cx="4034524" cy="5143501"/>
          </a:xfrm>
          <a:prstGeom prst="rect">
            <a:avLst/>
          </a:prstGeom>
          <a:noFill/>
          <a:ln>
            <a:noFill/>
          </a:ln>
        </p:spPr>
      </p:pic>
      <p:pic>
        <p:nvPicPr>
          <p:cNvPr id="8983" name="Google Shape;8983;p143"/>
          <p:cNvPicPr preferRelativeResize="0"/>
          <p:nvPr/>
        </p:nvPicPr>
        <p:blipFill rotWithShape="1">
          <a:blip r:embed="rId5">
            <a:alphaModFix/>
          </a:blip>
          <a:srcRect l="26591" r="21115"/>
          <a:stretch/>
        </p:blipFill>
        <p:spPr>
          <a:xfrm>
            <a:off x="5109475" y="0"/>
            <a:ext cx="4034524"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5FAFE"/>
        </a:solidFill>
        <a:effectLst/>
      </p:bgPr>
    </p:bg>
    <p:spTree>
      <p:nvGrpSpPr>
        <p:cNvPr id="1" name="Shape 8987"/>
        <p:cNvGrpSpPr/>
        <p:nvPr/>
      </p:nvGrpSpPr>
      <p:grpSpPr>
        <a:xfrm>
          <a:off x="0" y="0"/>
          <a:ext cx="0" cy="0"/>
          <a:chOff x="0" y="0"/>
          <a:chExt cx="0" cy="0"/>
        </a:xfrm>
      </p:grpSpPr>
      <p:sp>
        <p:nvSpPr>
          <p:cNvPr id="8988" name="Google Shape;8988;p144"/>
          <p:cNvSpPr/>
          <p:nvPr/>
        </p:nvSpPr>
        <p:spPr>
          <a:xfrm>
            <a:off x="4079019" y="773427"/>
            <a:ext cx="3788700" cy="3788700"/>
          </a:xfrm>
          <a:prstGeom prst="ellipse">
            <a:avLst/>
          </a:prstGeom>
          <a:noFill/>
          <a:ln w="25400" cap="flat" cmpd="sng">
            <a:solidFill>
              <a:srgbClr val="7D89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74"/>
              <a:buFont typeface="Arial"/>
              <a:buNone/>
            </a:pPr>
            <a:endParaRPr sz="1874" b="0" i="0" u="none" strike="noStrike" cap="none">
              <a:solidFill>
                <a:srgbClr val="FFFFFF"/>
              </a:solidFill>
              <a:latin typeface="Arial"/>
              <a:ea typeface="Arial"/>
              <a:cs typeface="Arial"/>
              <a:sym typeface="Arial"/>
            </a:endParaRPr>
          </a:p>
        </p:txBody>
      </p:sp>
      <p:sp>
        <p:nvSpPr>
          <p:cNvPr id="8989" name="Google Shape;8989;p144"/>
          <p:cNvSpPr/>
          <p:nvPr/>
        </p:nvSpPr>
        <p:spPr>
          <a:xfrm>
            <a:off x="1431500" y="1677050"/>
            <a:ext cx="3610800" cy="1716600"/>
          </a:xfrm>
          <a:prstGeom prst="roundRect">
            <a:avLst>
              <a:gd name="adj" fmla="val 16667"/>
            </a:avLst>
          </a:prstGeom>
          <a:solidFill>
            <a:schemeClr val="lt1"/>
          </a:solidFill>
          <a:ln>
            <a:noFill/>
          </a:ln>
          <a:effectLst>
            <a:outerShdw blurRad="342900" dist="114300" dir="5400000" algn="bl" rotWithShape="0">
              <a:schemeClr val="lt2">
                <a:alpha val="74000"/>
              </a:schemeClr>
            </a:outerShdw>
          </a:effectLst>
        </p:spPr>
        <p:txBody>
          <a:bodyPr spcFirstLastPara="1" wrap="square" lIns="91400" tIns="91400" rIns="91400" bIns="91400" anchor="ctr" anchorCtr="0">
            <a:noAutofit/>
          </a:bodyPr>
          <a:lstStyle/>
          <a:p>
            <a:pPr marL="600075" lvl="1" indent="-234950" algn="l" rtl="0">
              <a:lnSpc>
                <a:spcPct val="150000"/>
              </a:lnSpc>
              <a:spcBef>
                <a:spcPts val="0"/>
              </a:spcBef>
              <a:spcAft>
                <a:spcPts val="0"/>
              </a:spcAft>
              <a:buClr>
                <a:schemeClr val="dk1"/>
              </a:buClr>
              <a:buSzPts val="1400"/>
              <a:buFont typeface="Inter"/>
              <a:buChar char="•"/>
            </a:pPr>
            <a:r>
              <a:rPr lang="en" sz="1200" b="1">
                <a:solidFill>
                  <a:schemeClr val="accent4"/>
                </a:solidFill>
              </a:rPr>
              <a:t>Name </a:t>
            </a:r>
            <a:r>
              <a:rPr lang="en" sz="1200">
                <a:solidFill>
                  <a:srgbClr val="253746"/>
                </a:solidFill>
              </a:rPr>
              <a:t>of the provider </a:t>
            </a:r>
            <a:endParaRPr sz="1200">
              <a:solidFill>
                <a:srgbClr val="253746"/>
              </a:solidFill>
            </a:endParaRPr>
          </a:p>
          <a:p>
            <a:pPr marL="600075" lvl="1" indent="-234950" algn="l" rtl="0">
              <a:lnSpc>
                <a:spcPct val="150000"/>
              </a:lnSpc>
              <a:spcBef>
                <a:spcPts val="0"/>
              </a:spcBef>
              <a:spcAft>
                <a:spcPts val="0"/>
              </a:spcAft>
              <a:buClr>
                <a:schemeClr val="dk1"/>
              </a:buClr>
              <a:buSzPts val="1400"/>
              <a:buFont typeface="Inter"/>
              <a:buChar char="•"/>
            </a:pPr>
            <a:r>
              <a:rPr lang="en" sz="1200" b="1">
                <a:solidFill>
                  <a:schemeClr val="accent4"/>
                </a:solidFill>
              </a:rPr>
              <a:t>Date </a:t>
            </a:r>
            <a:r>
              <a:rPr lang="en" sz="1200">
                <a:solidFill>
                  <a:srgbClr val="253746"/>
                </a:solidFill>
              </a:rPr>
              <a:t>of the service received </a:t>
            </a:r>
            <a:endParaRPr sz="1200">
              <a:solidFill>
                <a:srgbClr val="253746"/>
              </a:solidFill>
            </a:endParaRPr>
          </a:p>
          <a:p>
            <a:pPr marL="600075" lvl="1" indent="-234950" algn="l" rtl="0">
              <a:lnSpc>
                <a:spcPct val="150000"/>
              </a:lnSpc>
              <a:spcBef>
                <a:spcPts val="0"/>
              </a:spcBef>
              <a:spcAft>
                <a:spcPts val="0"/>
              </a:spcAft>
              <a:buClr>
                <a:schemeClr val="dk1"/>
              </a:buClr>
              <a:buSzPts val="1400"/>
              <a:buFont typeface="Inter"/>
              <a:buChar char="•"/>
            </a:pPr>
            <a:r>
              <a:rPr lang="en" sz="1200" b="1">
                <a:solidFill>
                  <a:schemeClr val="accent4"/>
                </a:solidFill>
              </a:rPr>
              <a:t>Description </a:t>
            </a:r>
            <a:r>
              <a:rPr lang="en" sz="1200">
                <a:solidFill>
                  <a:srgbClr val="253746"/>
                </a:solidFill>
              </a:rPr>
              <a:t>of the service received </a:t>
            </a:r>
            <a:endParaRPr sz="1200">
              <a:solidFill>
                <a:srgbClr val="253746"/>
              </a:solidFill>
            </a:endParaRPr>
          </a:p>
          <a:p>
            <a:pPr marL="600075" lvl="1" indent="-234950" algn="l" rtl="0">
              <a:lnSpc>
                <a:spcPct val="150000"/>
              </a:lnSpc>
              <a:spcBef>
                <a:spcPts val="0"/>
              </a:spcBef>
              <a:spcAft>
                <a:spcPts val="0"/>
              </a:spcAft>
              <a:buClr>
                <a:schemeClr val="dk1"/>
              </a:buClr>
              <a:buSzPts val="1400"/>
              <a:buFont typeface="Inter"/>
              <a:buChar char="•"/>
            </a:pPr>
            <a:r>
              <a:rPr lang="en" sz="1200" b="1">
                <a:solidFill>
                  <a:schemeClr val="accent4"/>
                </a:solidFill>
              </a:rPr>
              <a:t>Dollar Amount </a:t>
            </a:r>
            <a:r>
              <a:rPr lang="en" sz="1200">
                <a:solidFill>
                  <a:srgbClr val="253746"/>
                </a:solidFill>
              </a:rPr>
              <a:t>of the expense </a:t>
            </a:r>
            <a:endParaRPr sz="800">
              <a:solidFill>
                <a:srgbClr val="253746"/>
              </a:solidFill>
              <a:latin typeface="Inter Medium"/>
              <a:ea typeface="Inter Medium"/>
              <a:cs typeface="Inter Medium"/>
              <a:sym typeface="Inter Medium"/>
            </a:endParaRPr>
          </a:p>
        </p:txBody>
      </p:sp>
      <p:sp>
        <p:nvSpPr>
          <p:cNvPr id="8990" name="Google Shape;8990;p144"/>
          <p:cNvSpPr/>
          <p:nvPr/>
        </p:nvSpPr>
        <p:spPr>
          <a:xfrm>
            <a:off x="7417542" y="2932432"/>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991" name="Google Shape;8991;p144"/>
          <p:cNvSpPr/>
          <p:nvPr/>
        </p:nvSpPr>
        <p:spPr>
          <a:xfrm>
            <a:off x="6775625" y="3790152"/>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992" name="Google Shape;8992;p144"/>
          <p:cNvSpPr/>
          <p:nvPr/>
        </p:nvSpPr>
        <p:spPr>
          <a:xfrm>
            <a:off x="4483725" y="3763890"/>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993" name="Google Shape;8993;p144"/>
          <p:cNvSpPr/>
          <p:nvPr/>
        </p:nvSpPr>
        <p:spPr>
          <a:xfrm>
            <a:off x="5629664" y="4102225"/>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994" name="Google Shape;8994;p144"/>
          <p:cNvSpPr/>
          <p:nvPr/>
        </p:nvSpPr>
        <p:spPr>
          <a:xfrm>
            <a:off x="7716367" y="4464794"/>
            <a:ext cx="984900" cy="678600"/>
          </a:xfrm>
          <a:prstGeom prst="rect">
            <a:avLst/>
          </a:prstGeom>
          <a:solidFill>
            <a:srgbClr val="F5FA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74"/>
              <a:buFont typeface="Arial"/>
              <a:buNone/>
            </a:pPr>
            <a:endParaRPr sz="1874" b="0" i="0" u="none" strike="noStrike" cap="none">
              <a:solidFill>
                <a:srgbClr val="FFFFFF"/>
              </a:solidFill>
              <a:latin typeface="Arial"/>
              <a:ea typeface="Arial"/>
              <a:cs typeface="Arial"/>
              <a:sym typeface="Arial"/>
            </a:endParaRPr>
          </a:p>
        </p:txBody>
      </p:sp>
      <p:grpSp>
        <p:nvGrpSpPr>
          <p:cNvPr id="8995" name="Google Shape;8995;p144"/>
          <p:cNvGrpSpPr/>
          <p:nvPr/>
        </p:nvGrpSpPr>
        <p:grpSpPr>
          <a:xfrm>
            <a:off x="7605225" y="3085777"/>
            <a:ext cx="403434" cy="455004"/>
            <a:chOff x="3519575" y="665025"/>
            <a:chExt cx="91725" cy="103450"/>
          </a:xfrm>
        </p:grpSpPr>
        <p:sp>
          <p:nvSpPr>
            <p:cNvPr id="8996" name="Google Shape;8996;p144"/>
            <p:cNvSpPr/>
            <p:nvPr/>
          </p:nvSpPr>
          <p:spPr>
            <a:xfrm>
              <a:off x="3541775" y="749200"/>
              <a:ext cx="18850" cy="19275"/>
            </a:xfrm>
            <a:custGeom>
              <a:avLst/>
              <a:gdLst/>
              <a:ahLst/>
              <a:cxnLst/>
              <a:rect l="l" t="t" r="r" b="b"/>
              <a:pathLst>
                <a:path w="754" h="771" extrusionOk="0">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7" name="Google Shape;8997;p144"/>
            <p:cNvSpPr/>
            <p:nvPr/>
          </p:nvSpPr>
          <p:spPr>
            <a:xfrm>
              <a:off x="3585750" y="749200"/>
              <a:ext cx="19275" cy="19275"/>
            </a:xfrm>
            <a:custGeom>
              <a:avLst/>
              <a:gdLst/>
              <a:ahLst/>
              <a:cxnLst/>
              <a:rect l="l" t="t" r="r" b="b"/>
              <a:pathLst>
                <a:path w="771" h="771" extrusionOk="0">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8" name="Google Shape;8998;p144"/>
            <p:cNvSpPr/>
            <p:nvPr/>
          </p:nvSpPr>
          <p:spPr>
            <a:xfrm>
              <a:off x="3519575" y="665025"/>
              <a:ext cx="91725" cy="80425"/>
            </a:xfrm>
            <a:custGeom>
              <a:avLst/>
              <a:gdLst/>
              <a:ahLst/>
              <a:cxnLst/>
              <a:rect l="l" t="t" r="r" b="b"/>
              <a:pathLst>
                <a:path w="3669" h="3217" extrusionOk="0">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9" name="Google Shape;8999;p144"/>
            <p:cNvSpPr/>
            <p:nvPr/>
          </p:nvSpPr>
          <p:spPr>
            <a:xfrm>
              <a:off x="3592850" y="740400"/>
              <a:ext cx="5050" cy="13850"/>
            </a:xfrm>
            <a:custGeom>
              <a:avLst/>
              <a:gdLst/>
              <a:ahLst/>
              <a:cxnLst/>
              <a:rect l="l" t="t" r="r" b="b"/>
              <a:pathLst>
                <a:path w="202" h="554" extrusionOk="0">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0" name="Google Shape;9000;p144"/>
            <p:cNvSpPr/>
            <p:nvPr/>
          </p:nvSpPr>
          <p:spPr>
            <a:xfrm>
              <a:off x="3548475" y="740400"/>
              <a:ext cx="5050" cy="13850"/>
            </a:xfrm>
            <a:custGeom>
              <a:avLst/>
              <a:gdLst/>
              <a:ahLst/>
              <a:cxnLst/>
              <a:rect l="l" t="t" r="r" b="b"/>
              <a:pathLst>
                <a:path w="202" h="554" extrusionOk="0">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1" name="Google Shape;9001;p144"/>
            <p:cNvSpPr/>
            <p:nvPr/>
          </p:nvSpPr>
          <p:spPr>
            <a:xfrm>
              <a:off x="3569825" y="703125"/>
              <a:ext cx="9650" cy="6725"/>
            </a:xfrm>
            <a:custGeom>
              <a:avLst/>
              <a:gdLst/>
              <a:ahLst/>
              <a:cxnLst/>
              <a:rect l="l" t="t" r="r" b="b"/>
              <a:pathLst>
                <a:path w="386" h="269" extrusionOk="0">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2" name="Google Shape;9002;p144"/>
            <p:cNvSpPr/>
            <p:nvPr/>
          </p:nvSpPr>
          <p:spPr>
            <a:xfrm>
              <a:off x="3565225" y="725325"/>
              <a:ext cx="9225" cy="7150"/>
            </a:xfrm>
            <a:custGeom>
              <a:avLst/>
              <a:gdLst/>
              <a:ahLst/>
              <a:cxnLst/>
              <a:rect l="l" t="t" r="r" b="b"/>
              <a:pathLst>
                <a:path w="369" h="286" extrusionOk="0">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3" name="Google Shape;9003;p144"/>
            <p:cNvSpPr/>
            <p:nvPr/>
          </p:nvSpPr>
          <p:spPr>
            <a:xfrm>
              <a:off x="3563950" y="703125"/>
              <a:ext cx="10925" cy="17200"/>
            </a:xfrm>
            <a:custGeom>
              <a:avLst/>
              <a:gdLst/>
              <a:ahLst/>
              <a:cxnLst/>
              <a:rect l="l" t="t" r="r" b="b"/>
              <a:pathLst>
                <a:path w="437" h="688" extrusionOk="0">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4" name="Google Shape;9004;p144"/>
            <p:cNvSpPr/>
            <p:nvPr/>
          </p:nvSpPr>
          <p:spPr>
            <a:xfrm>
              <a:off x="3569825" y="715275"/>
              <a:ext cx="11325" cy="17200"/>
            </a:xfrm>
            <a:custGeom>
              <a:avLst/>
              <a:gdLst/>
              <a:ahLst/>
              <a:cxnLst/>
              <a:rect l="l" t="t" r="r" b="b"/>
              <a:pathLst>
                <a:path w="453" h="688" extrusionOk="0">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5" name="Google Shape;9005;p144"/>
            <p:cNvSpPr/>
            <p:nvPr/>
          </p:nvSpPr>
          <p:spPr>
            <a:xfrm>
              <a:off x="3569400" y="727425"/>
              <a:ext cx="5050" cy="7975"/>
            </a:xfrm>
            <a:custGeom>
              <a:avLst/>
              <a:gdLst/>
              <a:ahLst/>
              <a:cxnLst/>
              <a:rect l="l" t="t" r="r" b="b"/>
              <a:pathLst>
                <a:path w="202" h="319" extrusionOk="0">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6" name="Google Shape;9006;p144"/>
            <p:cNvSpPr/>
            <p:nvPr/>
          </p:nvSpPr>
          <p:spPr>
            <a:xfrm>
              <a:off x="3569400" y="699775"/>
              <a:ext cx="5050" cy="8400"/>
            </a:xfrm>
            <a:custGeom>
              <a:avLst/>
              <a:gdLst/>
              <a:ahLst/>
              <a:cxnLst/>
              <a:rect l="l" t="t" r="r" b="b"/>
              <a:pathLst>
                <a:path w="202" h="336" extrusionOk="0">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07" name="Google Shape;9007;p144"/>
          <p:cNvGrpSpPr/>
          <p:nvPr/>
        </p:nvGrpSpPr>
        <p:grpSpPr>
          <a:xfrm>
            <a:off x="5791510" y="4233544"/>
            <a:ext cx="455127" cy="499063"/>
            <a:chOff x="2953825" y="2392025"/>
            <a:chExt cx="90900" cy="99675"/>
          </a:xfrm>
        </p:grpSpPr>
        <p:sp>
          <p:nvSpPr>
            <p:cNvPr id="9008" name="Google Shape;9008;p144"/>
            <p:cNvSpPr/>
            <p:nvPr/>
          </p:nvSpPr>
          <p:spPr>
            <a:xfrm>
              <a:off x="2953825" y="2400400"/>
              <a:ext cx="90900" cy="82100"/>
            </a:xfrm>
            <a:custGeom>
              <a:avLst/>
              <a:gdLst/>
              <a:ahLst/>
              <a:cxnLst/>
              <a:rect l="l" t="t" r="r" b="b"/>
              <a:pathLst>
                <a:path w="3636"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9" name="Google Shape;9009;p144"/>
            <p:cNvSpPr/>
            <p:nvPr/>
          </p:nvSpPr>
          <p:spPr>
            <a:xfrm>
              <a:off x="2977275" y="2400400"/>
              <a:ext cx="44400" cy="5050"/>
            </a:xfrm>
            <a:custGeom>
              <a:avLst/>
              <a:gdLst/>
              <a:ahLst/>
              <a:cxnLst/>
              <a:rect l="l" t="t" r="r" b="b"/>
              <a:pathLst>
                <a:path w="1776" h="202" extrusionOk="0">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0" name="Google Shape;9010;p144"/>
            <p:cNvSpPr/>
            <p:nvPr/>
          </p:nvSpPr>
          <p:spPr>
            <a:xfrm>
              <a:off x="2953825" y="2421325"/>
              <a:ext cx="90900" cy="5050"/>
            </a:xfrm>
            <a:custGeom>
              <a:avLst/>
              <a:gdLst/>
              <a:ahLst/>
              <a:cxnLst/>
              <a:rect l="l" t="t" r="r" b="b"/>
              <a:pathLst>
                <a:path w="3636" h="202" extrusionOk="0">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1" name="Google Shape;9011;p144"/>
            <p:cNvSpPr/>
            <p:nvPr/>
          </p:nvSpPr>
          <p:spPr>
            <a:xfrm>
              <a:off x="2965950" y="2392025"/>
              <a:ext cx="15950" cy="21800"/>
            </a:xfrm>
            <a:custGeom>
              <a:avLst/>
              <a:gdLst/>
              <a:ahLst/>
              <a:cxnLst/>
              <a:rect l="l" t="t" r="r" b="b"/>
              <a:pathLst>
                <a:path w="638" h="872" extrusionOk="0">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2" name="Google Shape;9012;p144"/>
            <p:cNvSpPr/>
            <p:nvPr/>
          </p:nvSpPr>
          <p:spPr>
            <a:xfrm>
              <a:off x="3016625" y="2392025"/>
              <a:ext cx="15525" cy="21800"/>
            </a:xfrm>
            <a:custGeom>
              <a:avLst/>
              <a:gdLst/>
              <a:ahLst/>
              <a:cxnLst/>
              <a:rect l="l" t="t" r="r" b="b"/>
              <a:pathLst>
                <a:path w="621" h="872" extrusionOk="0">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3" name="Google Shape;9013;p144"/>
            <p:cNvSpPr/>
            <p:nvPr/>
          </p:nvSpPr>
          <p:spPr>
            <a:xfrm>
              <a:off x="2989000" y="2455250"/>
              <a:ext cx="20125" cy="19700"/>
            </a:xfrm>
            <a:custGeom>
              <a:avLst/>
              <a:gdLst/>
              <a:ahLst/>
              <a:cxnLst/>
              <a:rect l="l" t="t" r="r" b="b"/>
              <a:pathLst>
                <a:path w="805" h="788" extrusionOk="0">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4" name="Google Shape;9014;p144"/>
            <p:cNvSpPr/>
            <p:nvPr/>
          </p:nvSpPr>
          <p:spPr>
            <a:xfrm>
              <a:off x="3012025" y="2455250"/>
              <a:ext cx="19700" cy="19700"/>
            </a:xfrm>
            <a:custGeom>
              <a:avLst/>
              <a:gdLst/>
              <a:ahLst/>
              <a:cxnLst/>
              <a:rect l="l" t="t" r="r" b="b"/>
              <a:pathLst>
                <a:path w="788" h="788" extrusionOk="0">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5" name="Google Shape;9015;p144"/>
            <p:cNvSpPr/>
            <p:nvPr/>
          </p:nvSpPr>
          <p:spPr>
            <a:xfrm>
              <a:off x="2989000" y="2432225"/>
              <a:ext cx="20125" cy="19700"/>
            </a:xfrm>
            <a:custGeom>
              <a:avLst/>
              <a:gdLst/>
              <a:ahLst/>
              <a:cxnLst/>
              <a:rect l="l" t="t" r="r" b="b"/>
              <a:pathLst>
                <a:path w="805" h="788" extrusionOk="0">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6" name="Google Shape;9016;p144"/>
            <p:cNvSpPr/>
            <p:nvPr/>
          </p:nvSpPr>
          <p:spPr>
            <a:xfrm>
              <a:off x="3012025" y="2432225"/>
              <a:ext cx="19700" cy="19700"/>
            </a:xfrm>
            <a:custGeom>
              <a:avLst/>
              <a:gdLst/>
              <a:ahLst/>
              <a:cxnLst/>
              <a:rect l="l" t="t" r="r" b="b"/>
              <a:pathLst>
                <a:path w="788" h="788" extrusionOk="0">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7" name="Google Shape;9017;p144"/>
            <p:cNvSpPr/>
            <p:nvPr/>
          </p:nvSpPr>
          <p:spPr>
            <a:xfrm>
              <a:off x="2966800" y="2455250"/>
              <a:ext cx="19700" cy="19700"/>
            </a:xfrm>
            <a:custGeom>
              <a:avLst/>
              <a:gdLst/>
              <a:ahLst/>
              <a:cxnLst/>
              <a:rect l="l" t="t" r="r" b="b"/>
              <a:pathLst>
                <a:path w="788" h="788" extrusionOk="0">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8" name="Google Shape;9018;p144"/>
            <p:cNvSpPr/>
            <p:nvPr/>
          </p:nvSpPr>
          <p:spPr>
            <a:xfrm>
              <a:off x="2957175" y="2477450"/>
              <a:ext cx="84200" cy="14250"/>
            </a:xfrm>
            <a:custGeom>
              <a:avLst/>
              <a:gdLst/>
              <a:ahLst/>
              <a:cxnLst/>
              <a:rect l="l" t="t" r="r" b="b"/>
              <a:pathLst>
                <a:path w="3368" h="570" extrusionOk="0">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019" name="Google Shape;9019;p144"/>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spcBef>
                <a:spcPts val="0"/>
              </a:spcBef>
              <a:spcAft>
                <a:spcPts val="0"/>
              </a:spcAft>
              <a:buSzPts val="2400"/>
              <a:buNone/>
            </a:pPr>
            <a:r>
              <a:rPr lang="en" sz="2531"/>
              <a:t>Details needed to substantiate </a:t>
            </a:r>
            <a:endParaRPr/>
          </a:p>
        </p:txBody>
      </p:sp>
      <p:grpSp>
        <p:nvGrpSpPr>
          <p:cNvPr id="9020" name="Google Shape;9020;p144"/>
          <p:cNvGrpSpPr/>
          <p:nvPr/>
        </p:nvGrpSpPr>
        <p:grpSpPr>
          <a:xfrm>
            <a:off x="4643475" y="3916149"/>
            <a:ext cx="457196" cy="457198"/>
            <a:chOff x="260725" y="477825"/>
            <a:chExt cx="88800" cy="89225"/>
          </a:xfrm>
        </p:grpSpPr>
        <p:sp>
          <p:nvSpPr>
            <p:cNvPr id="9021" name="Google Shape;9021;p144"/>
            <p:cNvSpPr/>
            <p:nvPr/>
          </p:nvSpPr>
          <p:spPr>
            <a:xfrm>
              <a:off x="317675" y="531025"/>
              <a:ext cx="31850" cy="36025"/>
            </a:xfrm>
            <a:custGeom>
              <a:avLst/>
              <a:gdLst/>
              <a:ahLst/>
              <a:cxnLst/>
              <a:rect l="l" t="t" r="r" b="b"/>
              <a:pathLst>
                <a:path w="1274" h="1441" extrusionOk="0">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2" name="Google Shape;9022;p144"/>
            <p:cNvSpPr/>
            <p:nvPr/>
          </p:nvSpPr>
          <p:spPr>
            <a:xfrm>
              <a:off x="260725" y="531025"/>
              <a:ext cx="31425" cy="36025"/>
            </a:xfrm>
            <a:custGeom>
              <a:avLst/>
              <a:gdLst/>
              <a:ahLst/>
              <a:cxnLst/>
              <a:rect l="l" t="t" r="r" b="b"/>
              <a:pathLst>
                <a:path w="1257" h="1441" extrusionOk="0">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3" name="Google Shape;9023;p144"/>
            <p:cNvSpPr/>
            <p:nvPr/>
          </p:nvSpPr>
          <p:spPr>
            <a:xfrm>
              <a:off x="273300" y="477825"/>
              <a:ext cx="62825" cy="62850"/>
            </a:xfrm>
            <a:custGeom>
              <a:avLst/>
              <a:gdLst/>
              <a:ahLst/>
              <a:cxnLst/>
              <a:rect l="l" t="t" r="r" b="b"/>
              <a:pathLst>
                <a:path w="2513" h="2514" extrusionOk="0">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24" name="Google Shape;9024;p144"/>
          <p:cNvGrpSpPr/>
          <p:nvPr/>
        </p:nvGrpSpPr>
        <p:grpSpPr>
          <a:xfrm>
            <a:off x="6937473" y="3959549"/>
            <a:ext cx="457203" cy="422910"/>
            <a:chOff x="2758250" y="3538175"/>
            <a:chExt cx="100950" cy="100950"/>
          </a:xfrm>
        </p:grpSpPr>
        <p:sp>
          <p:nvSpPr>
            <p:cNvPr id="9025" name="Google Shape;9025;p144"/>
            <p:cNvSpPr/>
            <p:nvPr/>
          </p:nvSpPr>
          <p:spPr>
            <a:xfrm>
              <a:off x="2782125" y="3538175"/>
              <a:ext cx="53200" cy="52800"/>
            </a:xfrm>
            <a:custGeom>
              <a:avLst/>
              <a:gdLst/>
              <a:ahLst/>
              <a:cxnLst/>
              <a:rect l="l" t="t" r="r" b="b"/>
              <a:pathLst>
                <a:path w="2128" h="2112" extrusionOk="0">
                  <a:moveTo>
                    <a:pt x="1927" y="202"/>
                  </a:moveTo>
                  <a:lnTo>
                    <a:pt x="1927" y="1910"/>
                  </a:lnTo>
                  <a:lnTo>
                    <a:pt x="201" y="1910"/>
                  </a:lnTo>
                  <a:lnTo>
                    <a:pt x="201" y="202"/>
                  </a:lnTo>
                  <a:close/>
                  <a:moveTo>
                    <a:pt x="67" y="1"/>
                  </a:moveTo>
                  <a:lnTo>
                    <a:pt x="34" y="17"/>
                  </a:lnTo>
                  <a:lnTo>
                    <a:pt x="17" y="51"/>
                  </a:lnTo>
                  <a:lnTo>
                    <a:pt x="0" y="101"/>
                  </a:lnTo>
                  <a:lnTo>
                    <a:pt x="0" y="2011"/>
                  </a:lnTo>
                  <a:lnTo>
                    <a:pt x="17" y="2061"/>
                  </a:lnTo>
                  <a:lnTo>
                    <a:pt x="34" y="2078"/>
                  </a:lnTo>
                  <a:lnTo>
                    <a:pt x="67" y="2111"/>
                  </a:lnTo>
                  <a:lnTo>
                    <a:pt x="2061" y="2111"/>
                  </a:lnTo>
                  <a:lnTo>
                    <a:pt x="2094" y="2078"/>
                  </a:lnTo>
                  <a:lnTo>
                    <a:pt x="2128" y="2061"/>
                  </a:lnTo>
                  <a:lnTo>
                    <a:pt x="2128" y="2011"/>
                  </a:lnTo>
                  <a:lnTo>
                    <a:pt x="2128" y="101"/>
                  </a:lnTo>
                  <a:lnTo>
                    <a:pt x="2128" y="51"/>
                  </a:lnTo>
                  <a:lnTo>
                    <a:pt x="2094" y="17"/>
                  </a:lnTo>
                  <a:lnTo>
                    <a:pt x="206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6" name="Google Shape;9026;p144"/>
            <p:cNvSpPr/>
            <p:nvPr/>
          </p:nvSpPr>
          <p:spPr>
            <a:xfrm>
              <a:off x="2758250" y="3586350"/>
              <a:ext cx="53200" cy="52775"/>
            </a:xfrm>
            <a:custGeom>
              <a:avLst/>
              <a:gdLst/>
              <a:ahLst/>
              <a:cxnLst/>
              <a:rect l="l" t="t" r="r" b="b"/>
              <a:pathLst>
                <a:path w="2128" h="2111" extrusionOk="0">
                  <a:moveTo>
                    <a:pt x="1927" y="201"/>
                  </a:moveTo>
                  <a:lnTo>
                    <a:pt x="1927" y="1910"/>
                  </a:lnTo>
                  <a:lnTo>
                    <a:pt x="202" y="1910"/>
                  </a:lnTo>
                  <a:lnTo>
                    <a:pt x="202" y="201"/>
                  </a:lnTo>
                  <a:close/>
                  <a:moveTo>
                    <a:pt x="68" y="0"/>
                  </a:moveTo>
                  <a:lnTo>
                    <a:pt x="34" y="34"/>
                  </a:lnTo>
                  <a:lnTo>
                    <a:pt x="17" y="67"/>
                  </a:lnTo>
                  <a:lnTo>
                    <a:pt x="1" y="101"/>
                  </a:lnTo>
                  <a:lnTo>
                    <a:pt x="1" y="2010"/>
                  </a:lnTo>
                  <a:lnTo>
                    <a:pt x="17" y="2060"/>
                  </a:lnTo>
                  <a:lnTo>
                    <a:pt x="34" y="2094"/>
                  </a:lnTo>
                  <a:lnTo>
                    <a:pt x="68" y="2111"/>
                  </a:lnTo>
                  <a:lnTo>
                    <a:pt x="2061" y="2111"/>
                  </a:lnTo>
                  <a:lnTo>
                    <a:pt x="2094" y="2094"/>
                  </a:lnTo>
                  <a:lnTo>
                    <a:pt x="2111" y="2060"/>
                  </a:lnTo>
                  <a:lnTo>
                    <a:pt x="2128" y="2010"/>
                  </a:lnTo>
                  <a:lnTo>
                    <a:pt x="2128" y="101"/>
                  </a:lnTo>
                  <a:lnTo>
                    <a:pt x="2111" y="67"/>
                  </a:lnTo>
                  <a:lnTo>
                    <a:pt x="2094" y="34"/>
                  </a:lnTo>
                  <a:lnTo>
                    <a:pt x="20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7" name="Google Shape;9027;p144"/>
            <p:cNvSpPr/>
            <p:nvPr/>
          </p:nvSpPr>
          <p:spPr>
            <a:xfrm>
              <a:off x="2806400" y="3586350"/>
              <a:ext cx="52800" cy="52775"/>
            </a:xfrm>
            <a:custGeom>
              <a:avLst/>
              <a:gdLst/>
              <a:ahLst/>
              <a:cxnLst/>
              <a:rect l="l" t="t" r="r" b="b"/>
              <a:pathLst>
                <a:path w="2112" h="2111" extrusionOk="0">
                  <a:moveTo>
                    <a:pt x="1911" y="201"/>
                  </a:moveTo>
                  <a:lnTo>
                    <a:pt x="1911" y="1910"/>
                  </a:lnTo>
                  <a:lnTo>
                    <a:pt x="202" y="1910"/>
                  </a:lnTo>
                  <a:lnTo>
                    <a:pt x="202" y="201"/>
                  </a:lnTo>
                  <a:close/>
                  <a:moveTo>
                    <a:pt x="51" y="0"/>
                  </a:moveTo>
                  <a:lnTo>
                    <a:pt x="18" y="34"/>
                  </a:lnTo>
                  <a:lnTo>
                    <a:pt x="1" y="67"/>
                  </a:lnTo>
                  <a:lnTo>
                    <a:pt x="1" y="101"/>
                  </a:lnTo>
                  <a:lnTo>
                    <a:pt x="1" y="2010"/>
                  </a:lnTo>
                  <a:lnTo>
                    <a:pt x="1" y="2060"/>
                  </a:lnTo>
                  <a:lnTo>
                    <a:pt x="18" y="2094"/>
                  </a:lnTo>
                  <a:lnTo>
                    <a:pt x="51" y="2111"/>
                  </a:lnTo>
                  <a:lnTo>
                    <a:pt x="2061" y="2111"/>
                  </a:lnTo>
                  <a:lnTo>
                    <a:pt x="2078" y="2094"/>
                  </a:lnTo>
                  <a:lnTo>
                    <a:pt x="2112" y="2060"/>
                  </a:lnTo>
                  <a:lnTo>
                    <a:pt x="2112" y="2010"/>
                  </a:lnTo>
                  <a:lnTo>
                    <a:pt x="2112" y="101"/>
                  </a:lnTo>
                  <a:lnTo>
                    <a:pt x="2112" y="67"/>
                  </a:lnTo>
                  <a:lnTo>
                    <a:pt x="2078" y="34"/>
                  </a:lnTo>
                  <a:lnTo>
                    <a:pt x="20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8" name="Google Shape;9028;p144"/>
            <p:cNvSpPr/>
            <p:nvPr/>
          </p:nvSpPr>
          <p:spPr>
            <a:xfrm>
              <a:off x="2797200" y="3550325"/>
              <a:ext cx="23900" cy="25575"/>
            </a:xfrm>
            <a:custGeom>
              <a:avLst/>
              <a:gdLst/>
              <a:ahLst/>
              <a:cxnLst/>
              <a:rect l="l" t="t" r="r" b="b"/>
              <a:pathLst>
                <a:path w="956" h="1023" extrusionOk="0">
                  <a:moveTo>
                    <a:pt x="486" y="218"/>
                  </a:moveTo>
                  <a:lnTo>
                    <a:pt x="620" y="620"/>
                  </a:lnTo>
                  <a:lnTo>
                    <a:pt x="335" y="620"/>
                  </a:lnTo>
                  <a:lnTo>
                    <a:pt x="486" y="218"/>
                  </a:lnTo>
                  <a:close/>
                  <a:moveTo>
                    <a:pt x="369" y="1"/>
                  </a:moveTo>
                  <a:lnTo>
                    <a:pt x="0" y="1022"/>
                  </a:lnTo>
                  <a:lnTo>
                    <a:pt x="201" y="1022"/>
                  </a:lnTo>
                  <a:lnTo>
                    <a:pt x="285" y="771"/>
                  </a:lnTo>
                  <a:lnTo>
                    <a:pt x="670" y="771"/>
                  </a:lnTo>
                  <a:lnTo>
                    <a:pt x="754" y="1022"/>
                  </a:lnTo>
                  <a:lnTo>
                    <a:pt x="955" y="1022"/>
                  </a:lnTo>
                  <a:lnTo>
                    <a:pt x="6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9" name="Google Shape;9029;p144"/>
            <p:cNvSpPr/>
            <p:nvPr/>
          </p:nvSpPr>
          <p:spPr>
            <a:xfrm>
              <a:off x="2776250" y="3601000"/>
              <a:ext cx="18875" cy="25575"/>
            </a:xfrm>
            <a:custGeom>
              <a:avLst/>
              <a:gdLst/>
              <a:ahLst/>
              <a:cxnLst/>
              <a:rect l="l" t="t" r="r" b="b"/>
              <a:pathLst>
                <a:path w="755" h="1023" extrusionOk="0">
                  <a:moveTo>
                    <a:pt x="369" y="151"/>
                  </a:moveTo>
                  <a:lnTo>
                    <a:pt x="436" y="168"/>
                  </a:lnTo>
                  <a:lnTo>
                    <a:pt x="487" y="185"/>
                  </a:lnTo>
                  <a:lnTo>
                    <a:pt x="520" y="235"/>
                  </a:lnTo>
                  <a:lnTo>
                    <a:pt x="537" y="285"/>
                  </a:lnTo>
                  <a:lnTo>
                    <a:pt x="520" y="352"/>
                  </a:lnTo>
                  <a:lnTo>
                    <a:pt x="487" y="402"/>
                  </a:lnTo>
                  <a:lnTo>
                    <a:pt x="436" y="419"/>
                  </a:lnTo>
                  <a:lnTo>
                    <a:pt x="369" y="436"/>
                  </a:lnTo>
                  <a:lnTo>
                    <a:pt x="185" y="436"/>
                  </a:lnTo>
                  <a:lnTo>
                    <a:pt x="185" y="151"/>
                  </a:lnTo>
                  <a:close/>
                  <a:moveTo>
                    <a:pt x="386" y="570"/>
                  </a:moveTo>
                  <a:lnTo>
                    <a:pt x="453" y="587"/>
                  </a:lnTo>
                  <a:lnTo>
                    <a:pt x="520" y="620"/>
                  </a:lnTo>
                  <a:lnTo>
                    <a:pt x="554" y="670"/>
                  </a:lnTo>
                  <a:lnTo>
                    <a:pt x="570" y="737"/>
                  </a:lnTo>
                  <a:lnTo>
                    <a:pt x="554" y="788"/>
                  </a:lnTo>
                  <a:lnTo>
                    <a:pt x="520" y="838"/>
                  </a:lnTo>
                  <a:lnTo>
                    <a:pt x="470" y="855"/>
                  </a:lnTo>
                  <a:lnTo>
                    <a:pt x="369" y="871"/>
                  </a:lnTo>
                  <a:lnTo>
                    <a:pt x="185" y="871"/>
                  </a:lnTo>
                  <a:lnTo>
                    <a:pt x="185" y="570"/>
                  </a:lnTo>
                  <a:close/>
                  <a:moveTo>
                    <a:pt x="1" y="0"/>
                  </a:moveTo>
                  <a:lnTo>
                    <a:pt x="1" y="1022"/>
                  </a:lnTo>
                  <a:lnTo>
                    <a:pt x="487" y="1022"/>
                  </a:lnTo>
                  <a:lnTo>
                    <a:pt x="554" y="1005"/>
                  </a:lnTo>
                  <a:lnTo>
                    <a:pt x="621" y="972"/>
                  </a:lnTo>
                  <a:lnTo>
                    <a:pt x="671" y="938"/>
                  </a:lnTo>
                  <a:lnTo>
                    <a:pt x="704" y="905"/>
                  </a:lnTo>
                  <a:lnTo>
                    <a:pt x="738" y="855"/>
                  </a:lnTo>
                  <a:lnTo>
                    <a:pt x="755" y="804"/>
                  </a:lnTo>
                  <a:lnTo>
                    <a:pt x="755" y="737"/>
                  </a:lnTo>
                  <a:lnTo>
                    <a:pt x="755" y="687"/>
                  </a:lnTo>
                  <a:lnTo>
                    <a:pt x="738" y="637"/>
                  </a:lnTo>
                  <a:lnTo>
                    <a:pt x="688" y="570"/>
                  </a:lnTo>
                  <a:lnTo>
                    <a:pt x="621" y="520"/>
                  </a:lnTo>
                  <a:lnTo>
                    <a:pt x="537" y="486"/>
                  </a:lnTo>
                  <a:lnTo>
                    <a:pt x="604" y="453"/>
                  </a:lnTo>
                  <a:lnTo>
                    <a:pt x="671" y="419"/>
                  </a:lnTo>
                  <a:lnTo>
                    <a:pt x="704" y="352"/>
                  </a:lnTo>
                  <a:lnTo>
                    <a:pt x="721" y="268"/>
                  </a:lnTo>
                  <a:lnTo>
                    <a:pt x="704" y="218"/>
                  </a:lnTo>
                  <a:lnTo>
                    <a:pt x="688" y="151"/>
                  </a:lnTo>
                  <a:lnTo>
                    <a:pt x="671" y="118"/>
                  </a:lnTo>
                  <a:lnTo>
                    <a:pt x="637" y="67"/>
                  </a:lnTo>
                  <a:lnTo>
                    <a:pt x="587" y="51"/>
                  </a:lnTo>
                  <a:lnTo>
                    <a:pt x="537" y="17"/>
                  </a:lnTo>
                  <a:lnTo>
                    <a:pt x="47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0" name="Google Shape;9030;p144"/>
            <p:cNvSpPr/>
            <p:nvPr/>
          </p:nvSpPr>
          <p:spPr>
            <a:xfrm>
              <a:off x="2821500" y="3600150"/>
              <a:ext cx="22200" cy="26425"/>
            </a:xfrm>
            <a:custGeom>
              <a:avLst/>
              <a:gdLst/>
              <a:ahLst/>
              <a:cxnLst/>
              <a:rect l="l" t="t" r="r" b="b"/>
              <a:pathLst>
                <a:path w="888" h="1057" extrusionOk="0">
                  <a:moveTo>
                    <a:pt x="469" y="1"/>
                  </a:moveTo>
                  <a:lnTo>
                    <a:pt x="369" y="18"/>
                  </a:lnTo>
                  <a:lnTo>
                    <a:pt x="268" y="34"/>
                  </a:lnTo>
                  <a:lnTo>
                    <a:pt x="201" y="85"/>
                  </a:lnTo>
                  <a:lnTo>
                    <a:pt x="134" y="135"/>
                  </a:lnTo>
                  <a:lnTo>
                    <a:pt x="67" y="219"/>
                  </a:lnTo>
                  <a:lnTo>
                    <a:pt x="34" y="302"/>
                  </a:lnTo>
                  <a:lnTo>
                    <a:pt x="0" y="403"/>
                  </a:lnTo>
                  <a:lnTo>
                    <a:pt x="0" y="520"/>
                  </a:lnTo>
                  <a:lnTo>
                    <a:pt x="0" y="637"/>
                  </a:lnTo>
                  <a:lnTo>
                    <a:pt x="34" y="755"/>
                  </a:lnTo>
                  <a:lnTo>
                    <a:pt x="67" y="838"/>
                  </a:lnTo>
                  <a:lnTo>
                    <a:pt x="134" y="922"/>
                  </a:lnTo>
                  <a:lnTo>
                    <a:pt x="201" y="972"/>
                  </a:lnTo>
                  <a:lnTo>
                    <a:pt x="268" y="1023"/>
                  </a:lnTo>
                  <a:lnTo>
                    <a:pt x="369" y="1039"/>
                  </a:lnTo>
                  <a:lnTo>
                    <a:pt x="469" y="1056"/>
                  </a:lnTo>
                  <a:lnTo>
                    <a:pt x="553" y="1039"/>
                  </a:lnTo>
                  <a:lnTo>
                    <a:pt x="637" y="1023"/>
                  </a:lnTo>
                  <a:lnTo>
                    <a:pt x="704" y="989"/>
                  </a:lnTo>
                  <a:lnTo>
                    <a:pt x="754" y="956"/>
                  </a:lnTo>
                  <a:lnTo>
                    <a:pt x="804" y="905"/>
                  </a:lnTo>
                  <a:lnTo>
                    <a:pt x="854" y="838"/>
                  </a:lnTo>
                  <a:lnTo>
                    <a:pt x="871" y="771"/>
                  </a:lnTo>
                  <a:lnTo>
                    <a:pt x="888" y="704"/>
                  </a:lnTo>
                  <a:lnTo>
                    <a:pt x="704" y="704"/>
                  </a:lnTo>
                  <a:lnTo>
                    <a:pt x="670" y="771"/>
                  </a:lnTo>
                  <a:lnTo>
                    <a:pt x="620" y="838"/>
                  </a:lnTo>
                  <a:lnTo>
                    <a:pt x="553" y="872"/>
                  </a:lnTo>
                  <a:lnTo>
                    <a:pt x="469" y="889"/>
                  </a:lnTo>
                  <a:lnTo>
                    <a:pt x="402" y="889"/>
                  </a:lnTo>
                  <a:lnTo>
                    <a:pt x="352" y="872"/>
                  </a:lnTo>
                  <a:lnTo>
                    <a:pt x="302" y="838"/>
                  </a:lnTo>
                  <a:lnTo>
                    <a:pt x="268" y="788"/>
                  </a:lnTo>
                  <a:lnTo>
                    <a:pt x="235" y="738"/>
                  </a:lnTo>
                  <a:lnTo>
                    <a:pt x="201" y="688"/>
                  </a:lnTo>
                  <a:lnTo>
                    <a:pt x="184" y="604"/>
                  </a:lnTo>
                  <a:lnTo>
                    <a:pt x="184" y="520"/>
                  </a:lnTo>
                  <a:lnTo>
                    <a:pt x="184" y="453"/>
                  </a:lnTo>
                  <a:lnTo>
                    <a:pt x="201" y="369"/>
                  </a:lnTo>
                  <a:lnTo>
                    <a:pt x="218" y="319"/>
                  </a:lnTo>
                  <a:lnTo>
                    <a:pt x="268" y="269"/>
                  </a:lnTo>
                  <a:lnTo>
                    <a:pt x="302" y="219"/>
                  </a:lnTo>
                  <a:lnTo>
                    <a:pt x="352" y="185"/>
                  </a:lnTo>
                  <a:lnTo>
                    <a:pt x="402" y="168"/>
                  </a:lnTo>
                  <a:lnTo>
                    <a:pt x="469" y="168"/>
                  </a:lnTo>
                  <a:lnTo>
                    <a:pt x="553" y="185"/>
                  </a:lnTo>
                  <a:lnTo>
                    <a:pt x="620" y="219"/>
                  </a:lnTo>
                  <a:lnTo>
                    <a:pt x="687" y="286"/>
                  </a:lnTo>
                  <a:lnTo>
                    <a:pt x="704" y="369"/>
                  </a:lnTo>
                  <a:lnTo>
                    <a:pt x="888" y="369"/>
                  </a:lnTo>
                  <a:lnTo>
                    <a:pt x="871" y="286"/>
                  </a:lnTo>
                  <a:lnTo>
                    <a:pt x="854" y="202"/>
                  </a:lnTo>
                  <a:lnTo>
                    <a:pt x="804" y="152"/>
                  </a:lnTo>
                  <a:lnTo>
                    <a:pt x="754" y="101"/>
                  </a:lnTo>
                  <a:lnTo>
                    <a:pt x="687" y="51"/>
                  </a:lnTo>
                  <a:lnTo>
                    <a:pt x="620" y="18"/>
                  </a:lnTo>
                  <a:lnTo>
                    <a:pt x="55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73"/>
        <p:cNvGrpSpPr/>
        <p:nvPr/>
      </p:nvGrpSpPr>
      <p:grpSpPr>
        <a:xfrm>
          <a:off x="0" y="0"/>
          <a:ext cx="0" cy="0"/>
          <a:chOff x="0" y="0"/>
          <a:chExt cx="0" cy="0"/>
        </a:xfrm>
      </p:grpSpPr>
      <p:sp>
        <p:nvSpPr>
          <p:cNvPr id="8474" name="Google Shape;8474;p109"/>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8475" name="Google Shape;8475;p109"/>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476" name="Google Shape;8476;p109"/>
          <p:cNvSpPr txBox="1">
            <a:spLocks noGrp="1"/>
          </p:cNvSpPr>
          <p:nvPr>
            <p:ph type="ctrTitle"/>
          </p:nvPr>
        </p:nvSpPr>
        <p:spPr>
          <a:xfrm>
            <a:off x="311700" y="1567325"/>
            <a:ext cx="4566900" cy="2132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4000"/>
              <a:t>Eligible expenses for HSA and medical FSA benefits plans</a:t>
            </a:r>
            <a:endParaRPr sz="4000"/>
          </a:p>
        </p:txBody>
      </p:sp>
      <p:sp>
        <p:nvSpPr>
          <p:cNvPr id="8477" name="Google Shape;8477;p109"/>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8478" name="Google Shape;8478;p109"/>
          <p:cNvPicPr preferRelativeResize="0"/>
          <p:nvPr/>
        </p:nvPicPr>
        <p:blipFill rotWithShape="1">
          <a:blip r:embed="rId3">
            <a:alphaModFix/>
          </a:blip>
          <a:srcRect t="4111" b="3278"/>
          <a:stretch/>
        </p:blipFill>
        <p:spPr>
          <a:xfrm>
            <a:off x="5442225" y="0"/>
            <a:ext cx="3701774" cy="51435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34"/>
        <p:cNvGrpSpPr/>
        <p:nvPr/>
      </p:nvGrpSpPr>
      <p:grpSpPr>
        <a:xfrm>
          <a:off x="0" y="0"/>
          <a:ext cx="0" cy="0"/>
          <a:chOff x="0" y="0"/>
          <a:chExt cx="0" cy="0"/>
        </a:xfrm>
      </p:grpSpPr>
      <p:pic>
        <p:nvPicPr>
          <p:cNvPr id="9035" name="Google Shape;9035;p145"/>
          <p:cNvPicPr preferRelativeResize="0"/>
          <p:nvPr/>
        </p:nvPicPr>
        <p:blipFill rotWithShape="1">
          <a:blip r:embed="rId3">
            <a:alphaModFix/>
          </a:blip>
          <a:srcRect l="8642" t="4519" r="8889" b="20769"/>
          <a:stretch/>
        </p:blipFill>
        <p:spPr>
          <a:xfrm>
            <a:off x="3659775" y="1185275"/>
            <a:ext cx="5350799" cy="3842849"/>
          </a:xfrm>
          <a:prstGeom prst="rect">
            <a:avLst/>
          </a:prstGeom>
          <a:noFill/>
          <a:ln>
            <a:noFill/>
          </a:ln>
          <a:effectLst>
            <a:outerShdw blurRad="57150" dist="19050" dir="5400000" algn="bl" rotWithShape="0">
              <a:srgbClr val="000000">
                <a:alpha val="50000"/>
              </a:srgbClr>
            </a:outerShdw>
          </a:effectLst>
        </p:spPr>
      </p:pic>
      <p:sp>
        <p:nvSpPr>
          <p:cNvPr id="9036" name="Google Shape;9036;p145"/>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spcBef>
                <a:spcPts val="0"/>
              </a:spcBef>
              <a:spcAft>
                <a:spcPts val="0"/>
              </a:spcAft>
              <a:buSzPts val="2400"/>
              <a:buNone/>
            </a:pPr>
            <a:r>
              <a:rPr lang="en" sz="2531"/>
              <a:t>Details needed to substantiate </a:t>
            </a:r>
            <a:endParaRPr/>
          </a:p>
        </p:txBody>
      </p:sp>
      <p:sp>
        <p:nvSpPr>
          <p:cNvPr id="9037" name="Google Shape;9037;p145"/>
          <p:cNvSpPr/>
          <p:nvPr/>
        </p:nvSpPr>
        <p:spPr>
          <a:xfrm>
            <a:off x="7892675" y="1126822"/>
            <a:ext cx="510300" cy="4989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9038" name="Google Shape;9038;p145"/>
          <p:cNvSpPr/>
          <p:nvPr/>
        </p:nvSpPr>
        <p:spPr>
          <a:xfrm>
            <a:off x="2763425" y="3184239"/>
            <a:ext cx="510300" cy="4992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grpSp>
        <p:nvGrpSpPr>
          <p:cNvPr id="9039" name="Google Shape;9039;p145"/>
          <p:cNvGrpSpPr/>
          <p:nvPr/>
        </p:nvGrpSpPr>
        <p:grpSpPr>
          <a:xfrm>
            <a:off x="2869321" y="3270162"/>
            <a:ext cx="298270" cy="327064"/>
            <a:chOff x="2953825" y="2392025"/>
            <a:chExt cx="90900" cy="99675"/>
          </a:xfrm>
        </p:grpSpPr>
        <p:sp>
          <p:nvSpPr>
            <p:cNvPr id="9040" name="Google Shape;9040;p145"/>
            <p:cNvSpPr/>
            <p:nvPr/>
          </p:nvSpPr>
          <p:spPr>
            <a:xfrm>
              <a:off x="2953825" y="2400400"/>
              <a:ext cx="90900" cy="82100"/>
            </a:xfrm>
            <a:custGeom>
              <a:avLst/>
              <a:gdLst/>
              <a:ahLst/>
              <a:cxnLst/>
              <a:rect l="l" t="t" r="r" b="b"/>
              <a:pathLst>
                <a:path w="3636"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1" name="Google Shape;9041;p145"/>
            <p:cNvSpPr/>
            <p:nvPr/>
          </p:nvSpPr>
          <p:spPr>
            <a:xfrm>
              <a:off x="2977275" y="2400400"/>
              <a:ext cx="44400" cy="5050"/>
            </a:xfrm>
            <a:custGeom>
              <a:avLst/>
              <a:gdLst/>
              <a:ahLst/>
              <a:cxnLst/>
              <a:rect l="l" t="t" r="r" b="b"/>
              <a:pathLst>
                <a:path w="1776" h="202" extrusionOk="0">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2" name="Google Shape;9042;p145"/>
            <p:cNvSpPr/>
            <p:nvPr/>
          </p:nvSpPr>
          <p:spPr>
            <a:xfrm>
              <a:off x="2953825" y="2421325"/>
              <a:ext cx="90900" cy="5050"/>
            </a:xfrm>
            <a:custGeom>
              <a:avLst/>
              <a:gdLst/>
              <a:ahLst/>
              <a:cxnLst/>
              <a:rect l="l" t="t" r="r" b="b"/>
              <a:pathLst>
                <a:path w="3636" h="202" extrusionOk="0">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3" name="Google Shape;9043;p145"/>
            <p:cNvSpPr/>
            <p:nvPr/>
          </p:nvSpPr>
          <p:spPr>
            <a:xfrm>
              <a:off x="2965950" y="2392025"/>
              <a:ext cx="15950" cy="21800"/>
            </a:xfrm>
            <a:custGeom>
              <a:avLst/>
              <a:gdLst/>
              <a:ahLst/>
              <a:cxnLst/>
              <a:rect l="l" t="t" r="r" b="b"/>
              <a:pathLst>
                <a:path w="638" h="872" extrusionOk="0">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4" name="Google Shape;9044;p145"/>
            <p:cNvSpPr/>
            <p:nvPr/>
          </p:nvSpPr>
          <p:spPr>
            <a:xfrm>
              <a:off x="3016625" y="2392025"/>
              <a:ext cx="15525" cy="21800"/>
            </a:xfrm>
            <a:custGeom>
              <a:avLst/>
              <a:gdLst/>
              <a:ahLst/>
              <a:cxnLst/>
              <a:rect l="l" t="t" r="r" b="b"/>
              <a:pathLst>
                <a:path w="621" h="872" extrusionOk="0">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5" name="Google Shape;9045;p145"/>
            <p:cNvSpPr/>
            <p:nvPr/>
          </p:nvSpPr>
          <p:spPr>
            <a:xfrm>
              <a:off x="2989000" y="2455250"/>
              <a:ext cx="20125" cy="19700"/>
            </a:xfrm>
            <a:custGeom>
              <a:avLst/>
              <a:gdLst/>
              <a:ahLst/>
              <a:cxnLst/>
              <a:rect l="l" t="t" r="r" b="b"/>
              <a:pathLst>
                <a:path w="805" h="788" extrusionOk="0">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6" name="Google Shape;9046;p145"/>
            <p:cNvSpPr/>
            <p:nvPr/>
          </p:nvSpPr>
          <p:spPr>
            <a:xfrm>
              <a:off x="3012025" y="2455250"/>
              <a:ext cx="19700" cy="19700"/>
            </a:xfrm>
            <a:custGeom>
              <a:avLst/>
              <a:gdLst/>
              <a:ahLst/>
              <a:cxnLst/>
              <a:rect l="l" t="t" r="r" b="b"/>
              <a:pathLst>
                <a:path w="788" h="788" extrusionOk="0">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7" name="Google Shape;9047;p145"/>
            <p:cNvSpPr/>
            <p:nvPr/>
          </p:nvSpPr>
          <p:spPr>
            <a:xfrm>
              <a:off x="2989000" y="2432225"/>
              <a:ext cx="20125" cy="19700"/>
            </a:xfrm>
            <a:custGeom>
              <a:avLst/>
              <a:gdLst/>
              <a:ahLst/>
              <a:cxnLst/>
              <a:rect l="l" t="t" r="r" b="b"/>
              <a:pathLst>
                <a:path w="805" h="788" extrusionOk="0">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8" name="Google Shape;9048;p145"/>
            <p:cNvSpPr/>
            <p:nvPr/>
          </p:nvSpPr>
          <p:spPr>
            <a:xfrm>
              <a:off x="3012025" y="2432225"/>
              <a:ext cx="19700" cy="19700"/>
            </a:xfrm>
            <a:custGeom>
              <a:avLst/>
              <a:gdLst/>
              <a:ahLst/>
              <a:cxnLst/>
              <a:rect l="l" t="t" r="r" b="b"/>
              <a:pathLst>
                <a:path w="788" h="788" extrusionOk="0">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9" name="Google Shape;9049;p145"/>
            <p:cNvSpPr/>
            <p:nvPr/>
          </p:nvSpPr>
          <p:spPr>
            <a:xfrm>
              <a:off x="2966800" y="2455250"/>
              <a:ext cx="19700" cy="19700"/>
            </a:xfrm>
            <a:custGeom>
              <a:avLst/>
              <a:gdLst/>
              <a:ahLst/>
              <a:cxnLst/>
              <a:rect l="l" t="t" r="r" b="b"/>
              <a:pathLst>
                <a:path w="788" h="788" extrusionOk="0">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0" name="Google Shape;9050;p145"/>
            <p:cNvSpPr/>
            <p:nvPr/>
          </p:nvSpPr>
          <p:spPr>
            <a:xfrm>
              <a:off x="2957175" y="2477450"/>
              <a:ext cx="84200" cy="14250"/>
            </a:xfrm>
            <a:custGeom>
              <a:avLst/>
              <a:gdLst/>
              <a:ahLst/>
              <a:cxnLst/>
              <a:rect l="l" t="t" r="r" b="b"/>
              <a:pathLst>
                <a:path w="3368" h="570" extrusionOk="0">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051" name="Google Shape;9051;p145"/>
          <p:cNvSpPr/>
          <p:nvPr/>
        </p:nvSpPr>
        <p:spPr>
          <a:xfrm rot="-4451301">
            <a:off x="5808578" y="1897226"/>
            <a:ext cx="511972" cy="491738"/>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9052" name="Google Shape;9052;p145"/>
          <p:cNvSpPr/>
          <p:nvPr/>
        </p:nvSpPr>
        <p:spPr>
          <a:xfrm>
            <a:off x="5594975" y="3952749"/>
            <a:ext cx="512100" cy="500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grpSp>
        <p:nvGrpSpPr>
          <p:cNvPr id="9053" name="Google Shape;9053;p145"/>
          <p:cNvGrpSpPr/>
          <p:nvPr/>
        </p:nvGrpSpPr>
        <p:grpSpPr>
          <a:xfrm>
            <a:off x="5718351" y="4053626"/>
            <a:ext cx="265324" cy="299250"/>
            <a:chOff x="3519575" y="665025"/>
            <a:chExt cx="91725" cy="103450"/>
          </a:xfrm>
        </p:grpSpPr>
        <p:sp>
          <p:nvSpPr>
            <p:cNvPr id="9054" name="Google Shape;9054;p145"/>
            <p:cNvSpPr/>
            <p:nvPr/>
          </p:nvSpPr>
          <p:spPr>
            <a:xfrm>
              <a:off x="3541775" y="749200"/>
              <a:ext cx="18850" cy="19275"/>
            </a:xfrm>
            <a:custGeom>
              <a:avLst/>
              <a:gdLst/>
              <a:ahLst/>
              <a:cxnLst/>
              <a:rect l="l" t="t" r="r" b="b"/>
              <a:pathLst>
                <a:path w="754" h="771" extrusionOk="0">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5" name="Google Shape;9055;p145"/>
            <p:cNvSpPr/>
            <p:nvPr/>
          </p:nvSpPr>
          <p:spPr>
            <a:xfrm>
              <a:off x="3585750" y="749200"/>
              <a:ext cx="19275" cy="19275"/>
            </a:xfrm>
            <a:custGeom>
              <a:avLst/>
              <a:gdLst/>
              <a:ahLst/>
              <a:cxnLst/>
              <a:rect l="l" t="t" r="r" b="b"/>
              <a:pathLst>
                <a:path w="771" h="771" extrusionOk="0">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6" name="Google Shape;9056;p145"/>
            <p:cNvSpPr/>
            <p:nvPr/>
          </p:nvSpPr>
          <p:spPr>
            <a:xfrm>
              <a:off x="3519575" y="665025"/>
              <a:ext cx="91725" cy="80425"/>
            </a:xfrm>
            <a:custGeom>
              <a:avLst/>
              <a:gdLst/>
              <a:ahLst/>
              <a:cxnLst/>
              <a:rect l="l" t="t" r="r" b="b"/>
              <a:pathLst>
                <a:path w="3669" h="3217" extrusionOk="0">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7" name="Google Shape;9057;p145"/>
            <p:cNvSpPr/>
            <p:nvPr/>
          </p:nvSpPr>
          <p:spPr>
            <a:xfrm>
              <a:off x="3592850" y="740400"/>
              <a:ext cx="5050" cy="13850"/>
            </a:xfrm>
            <a:custGeom>
              <a:avLst/>
              <a:gdLst/>
              <a:ahLst/>
              <a:cxnLst/>
              <a:rect l="l" t="t" r="r" b="b"/>
              <a:pathLst>
                <a:path w="202" h="554" extrusionOk="0">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8" name="Google Shape;9058;p145"/>
            <p:cNvSpPr/>
            <p:nvPr/>
          </p:nvSpPr>
          <p:spPr>
            <a:xfrm>
              <a:off x="3548475" y="740400"/>
              <a:ext cx="5050" cy="13850"/>
            </a:xfrm>
            <a:custGeom>
              <a:avLst/>
              <a:gdLst/>
              <a:ahLst/>
              <a:cxnLst/>
              <a:rect l="l" t="t" r="r" b="b"/>
              <a:pathLst>
                <a:path w="202" h="554" extrusionOk="0">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9" name="Google Shape;9059;p145"/>
            <p:cNvSpPr/>
            <p:nvPr/>
          </p:nvSpPr>
          <p:spPr>
            <a:xfrm>
              <a:off x="3569825" y="703125"/>
              <a:ext cx="9650" cy="6725"/>
            </a:xfrm>
            <a:custGeom>
              <a:avLst/>
              <a:gdLst/>
              <a:ahLst/>
              <a:cxnLst/>
              <a:rect l="l" t="t" r="r" b="b"/>
              <a:pathLst>
                <a:path w="386" h="269" extrusionOk="0">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0" name="Google Shape;9060;p145"/>
            <p:cNvSpPr/>
            <p:nvPr/>
          </p:nvSpPr>
          <p:spPr>
            <a:xfrm>
              <a:off x="3565225" y="725325"/>
              <a:ext cx="9225" cy="7150"/>
            </a:xfrm>
            <a:custGeom>
              <a:avLst/>
              <a:gdLst/>
              <a:ahLst/>
              <a:cxnLst/>
              <a:rect l="l" t="t" r="r" b="b"/>
              <a:pathLst>
                <a:path w="369" h="286" extrusionOk="0">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1" name="Google Shape;9061;p145"/>
            <p:cNvSpPr/>
            <p:nvPr/>
          </p:nvSpPr>
          <p:spPr>
            <a:xfrm>
              <a:off x="3563950" y="703125"/>
              <a:ext cx="10925" cy="17200"/>
            </a:xfrm>
            <a:custGeom>
              <a:avLst/>
              <a:gdLst/>
              <a:ahLst/>
              <a:cxnLst/>
              <a:rect l="l" t="t" r="r" b="b"/>
              <a:pathLst>
                <a:path w="437" h="688" extrusionOk="0">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2" name="Google Shape;9062;p145"/>
            <p:cNvSpPr/>
            <p:nvPr/>
          </p:nvSpPr>
          <p:spPr>
            <a:xfrm>
              <a:off x="3569825" y="715275"/>
              <a:ext cx="11325" cy="17200"/>
            </a:xfrm>
            <a:custGeom>
              <a:avLst/>
              <a:gdLst/>
              <a:ahLst/>
              <a:cxnLst/>
              <a:rect l="l" t="t" r="r" b="b"/>
              <a:pathLst>
                <a:path w="453" h="688" extrusionOk="0">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3" name="Google Shape;9063;p145"/>
            <p:cNvSpPr/>
            <p:nvPr/>
          </p:nvSpPr>
          <p:spPr>
            <a:xfrm>
              <a:off x="3569400" y="727425"/>
              <a:ext cx="5050" cy="7975"/>
            </a:xfrm>
            <a:custGeom>
              <a:avLst/>
              <a:gdLst/>
              <a:ahLst/>
              <a:cxnLst/>
              <a:rect l="l" t="t" r="r" b="b"/>
              <a:pathLst>
                <a:path w="202" h="319" extrusionOk="0">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4" name="Google Shape;9064;p145"/>
            <p:cNvSpPr/>
            <p:nvPr/>
          </p:nvSpPr>
          <p:spPr>
            <a:xfrm>
              <a:off x="3569400" y="699775"/>
              <a:ext cx="5050" cy="8400"/>
            </a:xfrm>
            <a:custGeom>
              <a:avLst/>
              <a:gdLst/>
              <a:ahLst/>
              <a:cxnLst/>
              <a:rect l="l" t="t" r="r" b="b"/>
              <a:pathLst>
                <a:path w="202" h="336" extrusionOk="0">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065" name="Google Shape;9065;p145"/>
          <p:cNvSpPr/>
          <p:nvPr/>
        </p:nvSpPr>
        <p:spPr>
          <a:xfrm>
            <a:off x="7293625" y="1238128"/>
            <a:ext cx="577200" cy="2763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145"/>
          <p:cNvSpPr/>
          <p:nvPr/>
        </p:nvSpPr>
        <p:spPr>
          <a:xfrm rot="10798213">
            <a:off x="3289969" y="3295691"/>
            <a:ext cx="577200" cy="2763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145"/>
          <p:cNvSpPr/>
          <p:nvPr/>
        </p:nvSpPr>
        <p:spPr>
          <a:xfrm rot="-5403572">
            <a:off x="5775814" y="2581755"/>
            <a:ext cx="577500" cy="2763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145"/>
          <p:cNvSpPr/>
          <p:nvPr/>
        </p:nvSpPr>
        <p:spPr>
          <a:xfrm rot="10800000">
            <a:off x="6170725" y="4065103"/>
            <a:ext cx="577200" cy="2763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9" name="Google Shape;9069;p145"/>
          <p:cNvGrpSpPr/>
          <p:nvPr/>
        </p:nvGrpSpPr>
        <p:grpSpPr>
          <a:xfrm>
            <a:off x="7966213" y="1193810"/>
            <a:ext cx="363201" cy="364939"/>
            <a:chOff x="260725" y="477825"/>
            <a:chExt cx="88800" cy="89225"/>
          </a:xfrm>
        </p:grpSpPr>
        <p:sp>
          <p:nvSpPr>
            <p:cNvPr id="9070" name="Google Shape;9070;p145"/>
            <p:cNvSpPr/>
            <p:nvPr/>
          </p:nvSpPr>
          <p:spPr>
            <a:xfrm>
              <a:off x="317675" y="531025"/>
              <a:ext cx="31850" cy="36025"/>
            </a:xfrm>
            <a:custGeom>
              <a:avLst/>
              <a:gdLst/>
              <a:ahLst/>
              <a:cxnLst/>
              <a:rect l="l" t="t" r="r" b="b"/>
              <a:pathLst>
                <a:path w="1274" h="1441" extrusionOk="0">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1" name="Google Shape;9071;p145"/>
            <p:cNvSpPr/>
            <p:nvPr/>
          </p:nvSpPr>
          <p:spPr>
            <a:xfrm>
              <a:off x="260725" y="531025"/>
              <a:ext cx="31425" cy="36025"/>
            </a:xfrm>
            <a:custGeom>
              <a:avLst/>
              <a:gdLst/>
              <a:ahLst/>
              <a:cxnLst/>
              <a:rect l="l" t="t" r="r" b="b"/>
              <a:pathLst>
                <a:path w="1257" h="1441" extrusionOk="0">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2" name="Google Shape;9072;p145"/>
            <p:cNvSpPr/>
            <p:nvPr/>
          </p:nvSpPr>
          <p:spPr>
            <a:xfrm>
              <a:off x="273300" y="477825"/>
              <a:ext cx="62825" cy="62850"/>
            </a:xfrm>
            <a:custGeom>
              <a:avLst/>
              <a:gdLst/>
              <a:ahLst/>
              <a:cxnLst/>
              <a:rect l="l" t="t" r="r" b="b"/>
              <a:pathLst>
                <a:path w="2513" h="2514" extrusionOk="0">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73" name="Google Shape;9073;p145"/>
          <p:cNvGrpSpPr/>
          <p:nvPr/>
        </p:nvGrpSpPr>
        <p:grpSpPr>
          <a:xfrm>
            <a:off x="5890841" y="1969373"/>
            <a:ext cx="347470" cy="347470"/>
            <a:chOff x="2758250" y="3538175"/>
            <a:chExt cx="100950" cy="100950"/>
          </a:xfrm>
        </p:grpSpPr>
        <p:sp>
          <p:nvSpPr>
            <p:cNvPr id="9074" name="Google Shape;9074;p145"/>
            <p:cNvSpPr/>
            <p:nvPr/>
          </p:nvSpPr>
          <p:spPr>
            <a:xfrm>
              <a:off x="2782125" y="3538175"/>
              <a:ext cx="53200" cy="52800"/>
            </a:xfrm>
            <a:custGeom>
              <a:avLst/>
              <a:gdLst/>
              <a:ahLst/>
              <a:cxnLst/>
              <a:rect l="l" t="t" r="r" b="b"/>
              <a:pathLst>
                <a:path w="2128" h="2112" extrusionOk="0">
                  <a:moveTo>
                    <a:pt x="1927" y="202"/>
                  </a:moveTo>
                  <a:lnTo>
                    <a:pt x="1927" y="1910"/>
                  </a:lnTo>
                  <a:lnTo>
                    <a:pt x="201" y="1910"/>
                  </a:lnTo>
                  <a:lnTo>
                    <a:pt x="201" y="202"/>
                  </a:lnTo>
                  <a:close/>
                  <a:moveTo>
                    <a:pt x="67" y="1"/>
                  </a:moveTo>
                  <a:lnTo>
                    <a:pt x="34" y="17"/>
                  </a:lnTo>
                  <a:lnTo>
                    <a:pt x="17" y="51"/>
                  </a:lnTo>
                  <a:lnTo>
                    <a:pt x="0" y="101"/>
                  </a:lnTo>
                  <a:lnTo>
                    <a:pt x="0" y="2011"/>
                  </a:lnTo>
                  <a:lnTo>
                    <a:pt x="17" y="2061"/>
                  </a:lnTo>
                  <a:lnTo>
                    <a:pt x="34" y="2078"/>
                  </a:lnTo>
                  <a:lnTo>
                    <a:pt x="67" y="2111"/>
                  </a:lnTo>
                  <a:lnTo>
                    <a:pt x="2061" y="2111"/>
                  </a:lnTo>
                  <a:lnTo>
                    <a:pt x="2094" y="2078"/>
                  </a:lnTo>
                  <a:lnTo>
                    <a:pt x="2128" y="2061"/>
                  </a:lnTo>
                  <a:lnTo>
                    <a:pt x="2128" y="2011"/>
                  </a:lnTo>
                  <a:lnTo>
                    <a:pt x="2128" y="101"/>
                  </a:lnTo>
                  <a:lnTo>
                    <a:pt x="2128" y="51"/>
                  </a:lnTo>
                  <a:lnTo>
                    <a:pt x="2094" y="17"/>
                  </a:lnTo>
                  <a:lnTo>
                    <a:pt x="206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5" name="Google Shape;9075;p145"/>
            <p:cNvSpPr/>
            <p:nvPr/>
          </p:nvSpPr>
          <p:spPr>
            <a:xfrm>
              <a:off x="2758250" y="3586350"/>
              <a:ext cx="53200" cy="52775"/>
            </a:xfrm>
            <a:custGeom>
              <a:avLst/>
              <a:gdLst/>
              <a:ahLst/>
              <a:cxnLst/>
              <a:rect l="l" t="t" r="r" b="b"/>
              <a:pathLst>
                <a:path w="2128" h="2111" extrusionOk="0">
                  <a:moveTo>
                    <a:pt x="1927" y="201"/>
                  </a:moveTo>
                  <a:lnTo>
                    <a:pt x="1927" y="1910"/>
                  </a:lnTo>
                  <a:lnTo>
                    <a:pt x="202" y="1910"/>
                  </a:lnTo>
                  <a:lnTo>
                    <a:pt x="202" y="201"/>
                  </a:lnTo>
                  <a:close/>
                  <a:moveTo>
                    <a:pt x="68" y="0"/>
                  </a:moveTo>
                  <a:lnTo>
                    <a:pt x="34" y="34"/>
                  </a:lnTo>
                  <a:lnTo>
                    <a:pt x="17" y="67"/>
                  </a:lnTo>
                  <a:lnTo>
                    <a:pt x="1" y="101"/>
                  </a:lnTo>
                  <a:lnTo>
                    <a:pt x="1" y="2010"/>
                  </a:lnTo>
                  <a:lnTo>
                    <a:pt x="17" y="2060"/>
                  </a:lnTo>
                  <a:lnTo>
                    <a:pt x="34" y="2094"/>
                  </a:lnTo>
                  <a:lnTo>
                    <a:pt x="68" y="2111"/>
                  </a:lnTo>
                  <a:lnTo>
                    <a:pt x="2061" y="2111"/>
                  </a:lnTo>
                  <a:lnTo>
                    <a:pt x="2094" y="2094"/>
                  </a:lnTo>
                  <a:lnTo>
                    <a:pt x="2111" y="2060"/>
                  </a:lnTo>
                  <a:lnTo>
                    <a:pt x="2128" y="2010"/>
                  </a:lnTo>
                  <a:lnTo>
                    <a:pt x="2128" y="101"/>
                  </a:lnTo>
                  <a:lnTo>
                    <a:pt x="2111" y="67"/>
                  </a:lnTo>
                  <a:lnTo>
                    <a:pt x="2094" y="34"/>
                  </a:lnTo>
                  <a:lnTo>
                    <a:pt x="20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6" name="Google Shape;9076;p145"/>
            <p:cNvSpPr/>
            <p:nvPr/>
          </p:nvSpPr>
          <p:spPr>
            <a:xfrm>
              <a:off x="2806400" y="3586350"/>
              <a:ext cx="52800" cy="52775"/>
            </a:xfrm>
            <a:custGeom>
              <a:avLst/>
              <a:gdLst/>
              <a:ahLst/>
              <a:cxnLst/>
              <a:rect l="l" t="t" r="r" b="b"/>
              <a:pathLst>
                <a:path w="2112" h="2111" extrusionOk="0">
                  <a:moveTo>
                    <a:pt x="1911" y="201"/>
                  </a:moveTo>
                  <a:lnTo>
                    <a:pt x="1911" y="1910"/>
                  </a:lnTo>
                  <a:lnTo>
                    <a:pt x="202" y="1910"/>
                  </a:lnTo>
                  <a:lnTo>
                    <a:pt x="202" y="201"/>
                  </a:lnTo>
                  <a:close/>
                  <a:moveTo>
                    <a:pt x="51" y="0"/>
                  </a:moveTo>
                  <a:lnTo>
                    <a:pt x="18" y="34"/>
                  </a:lnTo>
                  <a:lnTo>
                    <a:pt x="1" y="67"/>
                  </a:lnTo>
                  <a:lnTo>
                    <a:pt x="1" y="101"/>
                  </a:lnTo>
                  <a:lnTo>
                    <a:pt x="1" y="2010"/>
                  </a:lnTo>
                  <a:lnTo>
                    <a:pt x="1" y="2060"/>
                  </a:lnTo>
                  <a:lnTo>
                    <a:pt x="18" y="2094"/>
                  </a:lnTo>
                  <a:lnTo>
                    <a:pt x="51" y="2111"/>
                  </a:lnTo>
                  <a:lnTo>
                    <a:pt x="2061" y="2111"/>
                  </a:lnTo>
                  <a:lnTo>
                    <a:pt x="2078" y="2094"/>
                  </a:lnTo>
                  <a:lnTo>
                    <a:pt x="2112" y="2060"/>
                  </a:lnTo>
                  <a:lnTo>
                    <a:pt x="2112" y="2010"/>
                  </a:lnTo>
                  <a:lnTo>
                    <a:pt x="2112" y="101"/>
                  </a:lnTo>
                  <a:lnTo>
                    <a:pt x="2112" y="67"/>
                  </a:lnTo>
                  <a:lnTo>
                    <a:pt x="2078" y="34"/>
                  </a:lnTo>
                  <a:lnTo>
                    <a:pt x="20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7" name="Google Shape;9077;p145"/>
            <p:cNvSpPr/>
            <p:nvPr/>
          </p:nvSpPr>
          <p:spPr>
            <a:xfrm>
              <a:off x="2797200" y="3550325"/>
              <a:ext cx="23900" cy="25575"/>
            </a:xfrm>
            <a:custGeom>
              <a:avLst/>
              <a:gdLst/>
              <a:ahLst/>
              <a:cxnLst/>
              <a:rect l="l" t="t" r="r" b="b"/>
              <a:pathLst>
                <a:path w="956" h="1023" extrusionOk="0">
                  <a:moveTo>
                    <a:pt x="486" y="218"/>
                  </a:moveTo>
                  <a:lnTo>
                    <a:pt x="620" y="620"/>
                  </a:lnTo>
                  <a:lnTo>
                    <a:pt x="335" y="620"/>
                  </a:lnTo>
                  <a:lnTo>
                    <a:pt x="486" y="218"/>
                  </a:lnTo>
                  <a:close/>
                  <a:moveTo>
                    <a:pt x="369" y="1"/>
                  </a:moveTo>
                  <a:lnTo>
                    <a:pt x="0" y="1022"/>
                  </a:lnTo>
                  <a:lnTo>
                    <a:pt x="201" y="1022"/>
                  </a:lnTo>
                  <a:lnTo>
                    <a:pt x="285" y="771"/>
                  </a:lnTo>
                  <a:lnTo>
                    <a:pt x="670" y="771"/>
                  </a:lnTo>
                  <a:lnTo>
                    <a:pt x="754" y="1022"/>
                  </a:lnTo>
                  <a:lnTo>
                    <a:pt x="955" y="1022"/>
                  </a:lnTo>
                  <a:lnTo>
                    <a:pt x="6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8" name="Google Shape;9078;p145"/>
            <p:cNvSpPr/>
            <p:nvPr/>
          </p:nvSpPr>
          <p:spPr>
            <a:xfrm>
              <a:off x="2776250" y="3601000"/>
              <a:ext cx="18875" cy="25575"/>
            </a:xfrm>
            <a:custGeom>
              <a:avLst/>
              <a:gdLst/>
              <a:ahLst/>
              <a:cxnLst/>
              <a:rect l="l" t="t" r="r" b="b"/>
              <a:pathLst>
                <a:path w="755" h="1023" extrusionOk="0">
                  <a:moveTo>
                    <a:pt x="369" y="151"/>
                  </a:moveTo>
                  <a:lnTo>
                    <a:pt x="436" y="168"/>
                  </a:lnTo>
                  <a:lnTo>
                    <a:pt x="487" y="185"/>
                  </a:lnTo>
                  <a:lnTo>
                    <a:pt x="520" y="235"/>
                  </a:lnTo>
                  <a:lnTo>
                    <a:pt x="537" y="285"/>
                  </a:lnTo>
                  <a:lnTo>
                    <a:pt x="520" y="352"/>
                  </a:lnTo>
                  <a:lnTo>
                    <a:pt x="487" y="402"/>
                  </a:lnTo>
                  <a:lnTo>
                    <a:pt x="436" y="419"/>
                  </a:lnTo>
                  <a:lnTo>
                    <a:pt x="369" y="436"/>
                  </a:lnTo>
                  <a:lnTo>
                    <a:pt x="185" y="436"/>
                  </a:lnTo>
                  <a:lnTo>
                    <a:pt x="185" y="151"/>
                  </a:lnTo>
                  <a:close/>
                  <a:moveTo>
                    <a:pt x="386" y="570"/>
                  </a:moveTo>
                  <a:lnTo>
                    <a:pt x="453" y="587"/>
                  </a:lnTo>
                  <a:lnTo>
                    <a:pt x="520" y="620"/>
                  </a:lnTo>
                  <a:lnTo>
                    <a:pt x="554" y="670"/>
                  </a:lnTo>
                  <a:lnTo>
                    <a:pt x="570" y="737"/>
                  </a:lnTo>
                  <a:lnTo>
                    <a:pt x="554" y="788"/>
                  </a:lnTo>
                  <a:lnTo>
                    <a:pt x="520" y="838"/>
                  </a:lnTo>
                  <a:lnTo>
                    <a:pt x="470" y="855"/>
                  </a:lnTo>
                  <a:lnTo>
                    <a:pt x="369" y="871"/>
                  </a:lnTo>
                  <a:lnTo>
                    <a:pt x="185" y="871"/>
                  </a:lnTo>
                  <a:lnTo>
                    <a:pt x="185" y="570"/>
                  </a:lnTo>
                  <a:close/>
                  <a:moveTo>
                    <a:pt x="1" y="0"/>
                  </a:moveTo>
                  <a:lnTo>
                    <a:pt x="1" y="1022"/>
                  </a:lnTo>
                  <a:lnTo>
                    <a:pt x="487" y="1022"/>
                  </a:lnTo>
                  <a:lnTo>
                    <a:pt x="554" y="1005"/>
                  </a:lnTo>
                  <a:lnTo>
                    <a:pt x="621" y="972"/>
                  </a:lnTo>
                  <a:lnTo>
                    <a:pt x="671" y="938"/>
                  </a:lnTo>
                  <a:lnTo>
                    <a:pt x="704" y="905"/>
                  </a:lnTo>
                  <a:lnTo>
                    <a:pt x="738" y="855"/>
                  </a:lnTo>
                  <a:lnTo>
                    <a:pt x="755" y="804"/>
                  </a:lnTo>
                  <a:lnTo>
                    <a:pt x="755" y="737"/>
                  </a:lnTo>
                  <a:lnTo>
                    <a:pt x="755" y="687"/>
                  </a:lnTo>
                  <a:lnTo>
                    <a:pt x="738" y="637"/>
                  </a:lnTo>
                  <a:lnTo>
                    <a:pt x="688" y="570"/>
                  </a:lnTo>
                  <a:lnTo>
                    <a:pt x="621" y="520"/>
                  </a:lnTo>
                  <a:lnTo>
                    <a:pt x="537" y="486"/>
                  </a:lnTo>
                  <a:lnTo>
                    <a:pt x="604" y="453"/>
                  </a:lnTo>
                  <a:lnTo>
                    <a:pt x="671" y="419"/>
                  </a:lnTo>
                  <a:lnTo>
                    <a:pt x="704" y="352"/>
                  </a:lnTo>
                  <a:lnTo>
                    <a:pt x="721" y="268"/>
                  </a:lnTo>
                  <a:lnTo>
                    <a:pt x="704" y="218"/>
                  </a:lnTo>
                  <a:lnTo>
                    <a:pt x="688" y="151"/>
                  </a:lnTo>
                  <a:lnTo>
                    <a:pt x="671" y="118"/>
                  </a:lnTo>
                  <a:lnTo>
                    <a:pt x="637" y="67"/>
                  </a:lnTo>
                  <a:lnTo>
                    <a:pt x="587" y="51"/>
                  </a:lnTo>
                  <a:lnTo>
                    <a:pt x="537" y="17"/>
                  </a:lnTo>
                  <a:lnTo>
                    <a:pt x="47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9" name="Google Shape;9079;p145"/>
            <p:cNvSpPr/>
            <p:nvPr/>
          </p:nvSpPr>
          <p:spPr>
            <a:xfrm>
              <a:off x="2821500" y="3600150"/>
              <a:ext cx="22200" cy="26425"/>
            </a:xfrm>
            <a:custGeom>
              <a:avLst/>
              <a:gdLst/>
              <a:ahLst/>
              <a:cxnLst/>
              <a:rect l="l" t="t" r="r" b="b"/>
              <a:pathLst>
                <a:path w="888" h="1057" extrusionOk="0">
                  <a:moveTo>
                    <a:pt x="469" y="1"/>
                  </a:moveTo>
                  <a:lnTo>
                    <a:pt x="369" y="18"/>
                  </a:lnTo>
                  <a:lnTo>
                    <a:pt x="268" y="34"/>
                  </a:lnTo>
                  <a:lnTo>
                    <a:pt x="201" y="85"/>
                  </a:lnTo>
                  <a:lnTo>
                    <a:pt x="134" y="135"/>
                  </a:lnTo>
                  <a:lnTo>
                    <a:pt x="67" y="219"/>
                  </a:lnTo>
                  <a:lnTo>
                    <a:pt x="34" y="302"/>
                  </a:lnTo>
                  <a:lnTo>
                    <a:pt x="0" y="403"/>
                  </a:lnTo>
                  <a:lnTo>
                    <a:pt x="0" y="520"/>
                  </a:lnTo>
                  <a:lnTo>
                    <a:pt x="0" y="637"/>
                  </a:lnTo>
                  <a:lnTo>
                    <a:pt x="34" y="755"/>
                  </a:lnTo>
                  <a:lnTo>
                    <a:pt x="67" y="838"/>
                  </a:lnTo>
                  <a:lnTo>
                    <a:pt x="134" y="922"/>
                  </a:lnTo>
                  <a:lnTo>
                    <a:pt x="201" y="972"/>
                  </a:lnTo>
                  <a:lnTo>
                    <a:pt x="268" y="1023"/>
                  </a:lnTo>
                  <a:lnTo>
                    <a:pt x="369" y="1039"/>
                  </a:lnTo>
                  <a:lnTo>
                    <a:pt x="469" y="1056"/>
                  </a:lnTo>
                  <a:lnTo>
                    <a:pt x="553" y="1039"/>
                  </a:lnTo>
                  <a:lnTo>
                    <a:pt x="637" y="1023"/>
                  </a:lnTo>
                  <a:lnTo>
                    <a:pt x="704" y="989"/>
                  </a:lnTo>
                  <a:lnTo>
                    <a:pt x="754" y="956"/>
                  </a:lnTo>
                  <a:lnTo>
                    <a:pt x="804" y="905"/>
                  </a:lnTo>
                  <a:lnTo>
                    <a:pt x="854" y="838"/>
                  </a:lnTo>
                  <a:lnTo>
                    <a:pt x="871" y="771"/>
                  </a:lnTo>
                  <a:lnTo>
                    <a:pt x="888" y="704"/>
                  </a:lnTo>
                  <a:lnTo>
                    <a:pt x="704" y="704"/>
                  </a:lnTo>
                  <a:lnTo>
                    <a:pt x="670" y="771"/>
                  </a:lnTo>
                  <a:lnTo>
                    <a:pt x="620" y="838"/>
                  </a:lnTo>
                  <a:lnTo>
                    <a:pt x="553" y="872"/>
                  </a:lnTo>
                  <a:lnTo>
                    <a:pt x="469" y="889"/>
                  </a:lnTo>
                  <a:lnTo>
                    <a:pt x="402" y="889"/>
                  </a:lnTo>
                  <a:lnTo>
                    <a:pt x="352" y="872"/>
                  </a:lnTo>
                  <a:lnTo>
                    <a:pt x="302" y="838"/>
                  </a:lnTo>
                  <a:lnTo>
                    <a:pt x="268" y="788"/>
                  </a:lnTo>
                  <a:lnTo>
                    <a:pt x="235" y="738"/>
                  </a:lnTo>
                  <a:lnTo>
                    <a:pt x="201" y="688"/>
                  </a:lnTo>
                  <a:lnTo>
                    <a:pt x="184" y="604"/>
                  </a:lnTo>
                  <a:lnTo>
                    <a:pt x="184" y="520"/>
                  </a:lnTo>
                  <a:lnTo>
                    <a:pt x="184" y="453"/>
                  </a:lnTo>
                  <a:lnTo>
                    <a:pt x="201" y="369"/>
                  </a:lnTo>
                  <a:lnTo>
                    <a:pt x="218" y="319"/>
                  </a:lnTo>
                  <a:lnTo>
                    <a:pt x="268" y="269"/>
                  </a:lnTo>
                  <a:lnTo>
                    <a:pt x="302" y="219"/>
                  </a:lnTo>
                  <a:lnTo>
                    <a:pt x="352" y="185"/>
                  </a:lnTo>
                  <a:lnTo>
                    <a:pt x="402" y="168"/>
                  </a:lnTo>
                  <a:lnTo>
                    <a:pt x="469" y="168"/>
                  </a:lnTo>
                  <a:lnTo>
                    <a:pt x="553" y="185"/>
                  </a:lnTo>
                  <a:lnTo>
                    <a:pt x="620" y="219"/>
                  </a:lnTo>
                  <a:lnTo>
                    <a:pt x="687" y="286"/>
                  </a:lnTo>
                  <a:lnTo>
                    <a:pt x="704" y="369"/>
                  </a:lnTo>
                  <a:lnTo>
                    <a:pt x="888" y="369"/>
                  </a:lnTo>
                  <a:lnTo>
                    <a:pt x="871" y="286"/>
                  </a:lnTo>
                  <a:lnTo>
                    <a:pt x="854" y="202"/>
                  </a:lnTo>
                  <a:lnTo>
                    <a:pt x="804" y="152"/>
                  </a:lnTo>
                  <a:lnTo>
                    <a:pt x="754" y="101"/>
                  </a:lnTo>
                  <a:lnTo>
                    <a:pt x="687" y="51"/>
                  </a:lnTo>
                  <a:lnTo>
                    <a:pt x="620" y="18"/>
                  </a:lnTo>
                  <a:lnTo>
                    <a:pt x="55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83"/>
        <p:cNvGrpSpPr/>
        <p:nvPr/>
      </p:nvGrpSpPr>
      <p:grpSpPr>
        <a:xfrm>
          <a:off x="0" y="0"/>
          <a:ext cx="0" cy="0"/>
          <a:chOff x="0" y="0"/>
          <a:chExt cx="0" cy="0"/>
        </a:xfrm>
      </p:grpSpPr>
      <p:pic>
        <p:nvPicPr>
          <p:cNvPr id="9084" name="Google Shape;9084;p146"/>
          <p:cNvPicPr preferRelativeResize="0"/>
          <p:nvPr/>
        </p:nvPicPr>
        <p:blipFill rotWithShape="1">
          <a:blip r:embed="rId3">
            <a:alphaModFix/>
          </a:blip>
          <a:srcRect l="8642" t="4519" r="8889" b="20769"/>
          <a:stretch/>
        </p:blipFill>
        <p:spPr>
          <a:xfrm>
            <a:off x="3659775" y="1185275"/>
            <a:ext cx="5350799" cy="3842849"/>
          </a:xfrm>
          <a:prstGeom prst="rect">
            <a:avLst/>
          </a:prstGeom>
          <a:noFill/>
          <a:ln>
            <a:noFill/>
          </a:ln>
          <a:effectLst>
            <a:outerShdw blurRad="57150" dist="19050" dir="5400000" algn="bl" rotWithShape="0">
              <a:srgbClr val="000000">
                <a:alpha val="50000"/>
              </a:srgbClr>
            </a:outerShdw>
          </a:effectLst>
        </p:spPr>
      </p:pic>
      <p:sp>
        <p:nvSpPr>
          <p:cNvPr id="9085" name="Google Shape;9085;p146"/>
          <p:cNvSpPr txBox="1">
            <a:spLocks noGrp="1"/>
          </p:cNvSpPr>
          <p:nvPr>
            <p:ph type="title"/>
          </p:nvPr>
        </p:nvSpPr>
        <p:spPr>
          <a:xfrm>
            <a:off x="241203" y="189825"/>
            <a:ext cx="8661600" cy="572700"/>
          </a:xfrm>
          <a:prstGeom prst="rect">
            <a:avLst/>
          </a:prstGeom>
          <a:noFill/>
          <a:ln>
            <a:noFill/>
          </a:ln>
        </p:spPr>
        <p:txBody>
          <a:bodyPr spcFirstLastPara="1" wrap="square" lIns="68550" tIns="34275" rIns="68550" bIns="34275" anchor="b" anchorCtr="0">
            <a:normAutofit/>
          </a:bodyPr>
          <a:lstStyle/>
          <a:p>
            <a:pPr marL="0" lvl="0" indent="0" algn="l" rtl="0">
              <a:spcBef>
                <a:spcPts val="0"/>
              </a:spcBef>
              <a:spcAft>
                <a:spcPts val="0"/>
              </a:spcAft>
              <a:buSzPts val="2400"/>
              <a:buNone/>
            </a:pPr>
            <a:r>
              <a:rPr lang="en" sz="2531"/>
              <a:t>Details needed to substantiate </a:t>
            </a:r>
            <a:endParaRPr/>
          </a:p>
        </p:txBody>
      </p:sp>
      <p:sp>
        <p:nvSpPr>
          <p:cNvPr id="9086" name="Google Shape;9086;p146"/>
          <p:cNvSpPr/>
          <p:nvPr/>
        </p:nvSpPr>
        <p:spPr>
          <a:xfrm>
            <a:off x="605925" y="1259315"/>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9087" name="Google Shape;9087;p146"/>
          <p:cNvSpPr txBox="1"/>
          <p:nvPr/>
        </p:nvSpPr>
        <p:spPr>
          <a:xfrm>
            <a:off x="659775" y="2282250"/>
            <a:ext cx="2459700" cy="415500"/>
          </a:xfrm>
          <a:prstGeom prst="rect">
            <a:avLst/>
          </a:prstGeom>
          <a:noFill/>
          <a:ln>
            <a:noFill/>
          </a:ln>
        </p:spPr>
        <p:txBody>
          <a:bodyPr spcFirstLastPara="1" wrap="square" lIns="91425" tIns="91425" rIns="91425" bIns="91425" anchor="t" anchorCtr="0">
            <a:spAutoFit/>
          </a:bodyPr>
          <a:lstStyle/>
          <a:p>
            <a:pPr marL="342900" lvl="0" indent="-311151" algn="l" rtl="0">
              <a:lnSpc>
                <a:spcPct val="130000"/>
              </a:lnSpc>
              <a:spcBef>
                <a:spcPts val="1000"/>
              </a:spcBef>
              <a:spcAft>
                <a:spcPts val="0"/>
              </a:spcAft>
              <a:buClr>
                <a:srgbClr val="4D4D4F"/>
              </a:buClr>
              <a:buSzPts val="1500"/>
              <a:buFont typeface="Inter"/>
              <a:buChar char="•"/>
            </a:pPr>
            <a:r>
              <a:rPr lang="en" sz="1500" b="1">
                <a:solidFill>
                  <a:schemeClr val="accent4"/>
                </a:solidFill>
                <a:latin typeface="Inter"/>
                <a:ea typeface="Inter"/>
                <a:cs typeface="Inter"/>
                <a:sym typeface="Inter"/>
              </a:rPr>
              <a:t>Name </a:t>
            </a:r>
            <a:r>
              <a:rPr lang="en" sz="1500">
                <a:solidFill>
                  <a:srgbClr val="4D4D4F"/>
                </a:solidFill>
                <a:latin typeface="Inter"/>
                <a:ea typeface="Inter"/>
                <a:cs typeface="Inter"/>
                <a:sym typeface="Inter"/>
              </a:rPr>
              <a:t>of the provider   </a:t>
            </a:r>
            <a:endParaRPr sz="1500">
              <a:solidFill>
                <a:srgbClr val="4D4D4F"/>
              </a:solidFill>
              <a:latin typeface="Inter"/>
              <a:ea typeface="Inter"/>
              <a:cs typeface="Inter"/>
              <a:sym typeface="Inter"/>
            </a:endParaRPr>
          </a:p>
        </p:txBody>
      </p:sp>
      <p:grpSp>
        <p:nvGrpSpPr>
          <p:cNvPr id="9088" name="Google Shape;9088;p146"/>
          <p:cNvGrpSpPr/>
          <p:nvPr/>
        </p:nvGrpSpPr>
        <p:grpSpPr>
          <a:xfrm>
            <a:off x="766725" y="1411574"/>
            <a:ext cx="457196" cy="457198"/>
            <a:chOff x="260725" y="477825"/>
            <a:chExt cx="88800" cy="89225"/>
          </a:xfrm>
        </p:grpSpPr>
        <p:sp>
          <p:nvSpPr>
            <p:cNvPr id="9089" name="Google Shape;9089;p146"/>
            <p:cNvSpPr/>
            <p:nvPr/>
          </p:nvSpPr>
          <p:spPr>
            <a:xfrm>
              <a:off x="317675" y="531025"/>
              <a:ext cx="31850" cy="36025"/>
            </a:xfrm>
            <a:custGeom>
              <a:avLst/>
              <a:gdLst/>
              <a:ahLst/>
              <a:cxnLst/>
              <a:rect l="l" t="t" r="r" b="b"/>
              <a:pathLst>
                <a:path w="1274" h="1441" extrusionOk="0">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0" name="Google Shape;9090;p146"/>
            <p:cNvSpPr/>
            <p:nvPr/>
          </p:nvSpPr>
          <p:spPr>
            <a:xfrm>
              <a:off x="260725" y="531025"/>
              <a:ext cx="31425" cy="36025"/>
            </a:xfrm>
            <a:custGeom>
              <a:avLst/>
              <a:gdLst/>
              <a:ahLst/>
              <a:cxnLst/>
              <a:rect l="l" t="t" r="r" b="b"/>
              <a:pathLst>
                <a:path w="1257" h="1441" extrusionOk="0">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1" name="Google Shape;9091;p146"/>
            <p:cNvSpPr/>
            <p:nvPr/>
          </p:nvSpPr>
          <p:spPr>
            <a:xfrm>
              <a:off x="273300" y="477825"/>
              <a:ext cx="62825" cy="62850"/>
            </a:xfrm>
            <a:custGeom>
              <a:avLst/>
              <a:gdLst/>
              <a:ahLst/>
              <a:cxnLst/>
              <a:rect l="l" t="t" r="r" b="b"/>
              <a:pathLst>
                <a:path w="2513" h="2514" extrusionOk="0">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092" name="Google Shape;9092;p146"/>
          <p:cNvSpPr/>
          <p:nvPr/>
        </p:nvSpPr>
        <p:spPr>
          <a:xfrm>
            <a:off x="3666575" y="1195525"/>
            <a:ext cx="5350800" cy="38430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9093" name="Google Shape;9093;p146"/>
          <p:cNvPicPr preferRelativeResize="0"/>
          <p:nvPr/>
        </p:nvPicPr>
        <p:blipFill rotWithShape="1">
          <a:blip r:embed="rId3">
            <a:alphaModFix/>
          </a:blip>
          <a:srcRect l="30378" t="5956" r="35544" b="88591"/>
          <a:stretch/>
        </p:blipFill>
        <p:spPr>
          <a:xfrm>
            <a:off x="5069950" y="1259325"/>
            <a:ext cx="2210975" cy="2804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97"/>
        <p:cNvGrpSpPr/>
        <p:nvPr/>
      </p:nvGrpSpPr>
      <p:grpSpPr>
        <a:xfrm>
          <a:off x="0" y="0"/>
          <a:ext cx="0" cy="0"/>
          <a:chOff x="0" y="0"/>
          <a:chExt cx="0" cy="0"/>
        </a:xfrm>
      </p:grpSpPr>
      <p:sp>
        <p:nvSpPr>
          <p:cNvPr id="9098" name="Google Shape;9098;p147"/>
          <p:cNvSpPr/>
          <p:nvPr/>
        </p:nvSpPr>
        <p:spPr>
          <a:xfrm>
            <a:off x="605925" y="1259315"/>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9099" name="Google Shape;9099;p147"/>
          <p:cNvSpPr txBox="1"/>
          <p:nvPr/>
        </p:nvSpPr>
        <p:spPr>
          <a:xfrm>
            <a:off x="659775" y="2282250"/>
            <a:ext cx="3000000" cy="715800"/>
          </a:xfrm>
          <a:prstGeom prst="rect">
            <a:avLst/>
          </a:prstGeom>
          <a:noFill/>
          <a:ln>
            <a:noFill/>
          </a:ln>
        </p:spPr>
        <p:txBody>
          <a:bodyPr spcFirstLastPara="1" wrap="square" lIns="91425" tIns="91425" rIns="91425" bIns="91425" anchor="t" anchorCtr="0">
            <a:spAutoFit/>
          </a:bodyPr>
          <a:lstStyle/>
          <a:p>
            <a:pPr marL="342900" lvl="0" indent="-311151" algn="l" rtl="0">
              <a:lnSpc>
                <a:spcPct val="130000"/>
              </a:lnSpc>
              <a:spcBef>
                <a:spcPts val="1000"/>
              </a:spcBef>
              <a:spcAft>
                <a:spcPts val="0"/>
              </a:spcAft>
              <a:buClr>
                <a:srgbClr val="4D4D4F"/>
              </a:buClr>
              <a:buSzPts val="1500"/>
              <a:buFont typeface="Inter"/>
              <a:buChar char="•"/>
            </a:pPr>
            <a:r>
              <a:rPr lang="en" sz="1500" b="1">
                <a:solidFill>
                  <a:schemeClr val="accent4"/>
                </a:solidFill>
                <a:latin typeface="Inter"/>
                <a:ea typeface="Inter"/>
                <a:cs typeface="Inter"/>
                <a:sym typeface="Inter"/>
              </a:rPr>
              <a:t>Date</a:t>
            </a:r>
            <a:r>
              <a:rPr lang="en" sz="1500">
                <a:solidFill>
                  <a:srgbClr val="4D4D4F"/>
                </a:solidFill>
                <a:latin typeface="Inter"/>
                <a:ea typeface="Inter"/>
                <a:cs typeface="Inter"/>
                <a:sym typeface="Inter"/>
              </a:rPr>
              <a:t> of the service received </a:t>
            </a:r>
            <a:endParaRPr sz="1500">
              <a:solidFill>
                <a:srgbClr val="4D4D4F"/>
              </a:solidFill>
              <a:latin typeface="Inter"/>
              <a:ea typeface="Inter"/>
              <a:cs typeface="Inter"/>
              <a:sym typeface="Inter"/>
            </a:endParaRPr>
          </a:p>
        </p:txBody>
      </p:sp>
      <p:grpSp>
        <p:nvGrpSpPr>
          <p:cNvPr id="9100" name="Google Shape;9100;p147"/>
          <p:cNvGrpSpPr/>
          <p:nvPr/>
        </p:nvGrpSpPr>
        <p:grpSpPr>
          <a:xfrm>
            <a:off x="767773" y="1390644"/>
            <a:ext cx="455127" cy="499063"/>
            <a:chOff x="2953825" y="2392025"/>
            <a:chExt cx="90900" cy="99675"/>
          </a:xfrm>
        </p:grpSpPr>
        <p:sp>
          <p:nvSpPr>
            <p:cNvPr id="9101" name="Google Shape;9101;p147"/>
            <p:cNvSpPr/>
            <p:nvPr/>
          </p:nvSpPr>
          <p:spPr>
            <a:xfrm>
              <a:off x="2953825" y="2400400"/>
              <a:ext cx="90900" cy="82100"/>
            </a:xfrm>
            <a:custGeom>
              <a:avLst/>
              <a:gdLst/>
              <a:ahLst/>
              <a:cxnLst/>
              <a:rect l="l" t="t" r="r" b="b"/>
              <a:pathLst>
                <a:path w="3636"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2" name="Google Shape;9102;p147"/>
            <p:cNvSpPr/>
            <p:nvPr/>
          </p:nvSpPr>
          <p:spPr>
            <a:xfrm>
              <a:off x="2977275" y="2400400"/>
              <a:ext cx="44400" cy="5050"/>
            </a:xfrm>
            <a:custGeom>
              <a:avLst/>
              <a:gdLst/>
              <a:ahLst/>
              <a:cxnLst/>
              <a:rect l="l" t="t" r="r" b="b"/>
              <a:pathLst>
                <a:path w="1776" h="202" extrusionOk="0">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3" name="Google Shape;9103;p147"/>
            <p:cNvSpPr/>
            <p:nvPr/>
          </p:nvSpPr>
          <p:spPr>
            <a:xfrm>
              <a:off x="2953825" y="2421325"/>
              <a:ext cx="90900" cy="5050"/>
            </a:xfrm>
            <a:custGeom>
              <a:avLst/>
              <a:gdLst/>
              <a:ahLst/>
              <a:cxnLst/>
              <a:rect l="l" t="t" r="r" b="b"/>
              <a:pathLst>
                <a:path w="3636" h="202" extrusionOk="0">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4" name="Google Shape;9104;p147"/>
            <p:cNvSpPr/>
            <p:nvPr/>
          </p:nvSpPr>
          <p:spPr>
            <a:xfrm>
              <a:off x="2965950" y="2392025"/>
              <a:ext cx="15950" cy="21800"/>
            </a:xfrm>
            <a:custGeom>
              <a:avLst/>
              <a:gdLst/>
              <a:ahLst/>
              <a:cxnLst/>
              <a:rect l="l" t="t" r="r" b="b"/>
              <a:pathLst>
                <a:path w="638" h="872" extrusionOk="0">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5" name="Google Shape;9105;p147"/>
            <p:cNvSpPr/>
            <p:nvPr/>
          </p:nvSpPr>
          <p:spPr>
            <a:xfrm>
              <a:off x="3016625" y="2392025"/>
              <a:ext cx="15525" cy="21800"/>
            </a:xfrm>
            <a:custGeom>
              <a:avLst/>
              <a:gdLst/>
              <a:ahLst/>
              <a:cxnLst/>
              <a:rect l="l" t="t" r="r" b="b"/>
              <a:pathLst>
                <a:path w="621" h="872" extrusionOk="0">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6" name="Google Shape;9106;p147"/>
            <p:cNvSpPr/>
            <p:nvPr/>
          </p:nvSpPr>
          <p:spPr>
            <a:xfrm>
              <a:off x="2989000" y="2455250"/>
              <a:ext cx="20125" cy="19700"/>
            </a:xfrm>
            <a:custGeom>
              <a:avLst/>
              <a:gdLst/>
              <a:ahLst/>
              <a:cxnLst/>
              <a:rect l="l" t="t" r="r" b="b"/>
              <a:pathLst>
                <a:path w="805" h="788" extrusionOk="0">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7" name="Google Shape;9107;p147"/>
            <p:cNvSpPr/>
            <p:nvPr/>
          </p:nvSpPr>
          <p:spPr>
            <a:xfrm>
              <a:off x="3012025" y="2455250"/>
              <a:ext cx="19700" cy="19700"/>
            </a:xfrm>
            <a:custGeom>
              <a:avLst/>
              <a:gdLst/>
              <a:ahLst/>
              <a:cxnLst/>
              <a:rect l="l" t="t" r="r" b="b"/>
              <a:pathLst>
                <a:path w="788" h="788" extrusionOk="0">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8" name="Google Shape;9108;p147"/>
            <p:cNvSpPr/>
            <p:nvPr/>
          </p:nvSpPr>
          <p:spPr>
            <a:xfrm>
              <a:off x="2989000" y="2432225"/>
              <a:ext cx="20125" cy="19700"/>
            </a:xfrm>
            <a:custGeom>
              <a:avLst/>
              <a:gdLst/>
              <a:ahLst/>
              <a:cxnLst/>
              <a:rect l="l" t="t" r="r" b="b"/>
              <a:pathLst>
                <a:path w="805" h="788" extrusionOk="0">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9" name="Google Shape;9109;p147"/>
            <p:cNvSpPr/>
            <p:nvPr/>
          </p:nvSpPr>
          <p:spPr>
            <a:xfrm>
              <a:off x="3012025" y="2432225"/>
              <a:ext cx="19700" cy="19700"/>
            </a:xfrm>
            <a:custGeom>
              <a:avLst/>
              <a:gdLst/>
              <a:ahLst/>
              <a:cxnLst/>
              <a:rect l="l" t="t" r="r" b="b"/>
              <a:pathLst>
                <a:path w="788" h="788" extrusionOk="0">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0" name="Google Shape;9110;p147"/>
            <p:cNvSpPr/>
            <p:nvPr/>
          </p:nvSpPr>
          <p:spPr>
            <a:xfrm>
              <a:off x="2966800" y="2455250"/>
              <a:ext cx="19700" cy="19700"/>
            </a:xfrm>
            <a:custGeom>
              <a:avLst/>
              <a:gdLst/>
              <a:ahLst/>
              <a:cxnLst/>
              <a:rect l="l" t="t" r="r" b="b"/>
              <a:pathLst>
                <a:path w="788" h="788" extrusionOk="0">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1" name="Google Shape;9111;p147"/>
            <p:cNvSpPr/>
            <p:nvPr/>
          </p:nvSpPr>
          <p:spPr>
            <a:xfrm>
              <a:off x="2957175" y="2477450"/>
              <a:ext cx="84200" cy="14250"/>
            </a:xfrm>
            <a:custGeom>
              <a:avLst/>
              <a:gdLst/>
              <a:ahLst/>
              <a:cxnLst/>
              <a:rect l="l" t="t" r="r" b="b"/>
              <a:pathLst>
                <a:path w="3368" h="570" extrusionOk="0">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112" name="Google Shape;9112;p147"/>
          <p:cNvPicPr preferRelativeResize="0"/>
          <p:nvPr/>
        </p:nvPicPr>
        <p:blipFill rotWithShape="1">
          <a:blip r:embed="rId3">
            <a:alphaModFix/>
          </a:blip>
          <a:srcRect l="8642" t="4519" r="8889" b="20769"/>
          <a:stretch/>
        </p:blipFill>
        <p:spPr>
          <a:xfrm>
            <a:off x="3659775" y="1185275"/>
            <a:ext cx="5350799" cy="3842849"/>
          </a:xfrm>
          <a:prstGeom prst="rect">
            <a:avLst/>
          </a:prstGeom>
          <a:noFill/>
          <a:ln>
            <a:noFill/>
          </a:ln>
          <a:effectLst>
            <a:outerShdw blurRad="57150" dist="19050" dir="5400000" algn="bl" rotWithShape="0">
              <a:srgbClr val="000000">
                <a:alpha val="50000"/>
              </a:srgbClr>
            </a:outerShdw>
          </a:effectLst>
        </p:spPr>
      </p:pic>
      <p:sp>
        <p:nvSpPr>
          <p:cNvPr id="9113" name="Google Shape;9113;p147"/>
          <p:cNvSpPr txBox="1">
            <a:spLocks noGrp="1"/>
          </p:cNvSpPr>
          <p:nvPr>
            <p:ph type="title"/>
          </p:nvPr>
        </p:nvSpPr>
        <p:spPr>
          <a:xfrm>
            <a:off x="241203" y="189825"/>
            <a:ext cx="8661600" cy="572700"/>
          </a:xfrm>
          <a:prstGeom prst="rect">
            <a:avLst/>
          </a:prstGeom>
          <a:noFill/>
          <a:ln>
            <a:noFill/>
          </a:ln>
        </p:spPr>
        <p:txBody>
          <a:bodyPr spcFirstLastPara="1" wrap="square" lIns="68550" tIns="34275" rIns="68550" bIns="34275" anchor="b" anchorCtr="0">
            <a:normAutofit/>
          </a:bodyPr>
          <a:lstStyle/>
          <a:p>
            <a:pPr marL="0" lvl="0" indent="0" algn="l" rtl="0">
              <a:spcBef>
                <a:spcPts val="0"/>
              </a:spcBef>
              <a:spcAft>
                <a:spcPts val="0"/>
              </a:spcAft>
              <a:buSzPts val="2400"/>
              <a:buNone/>
            </a:pPr>
            <a:r>
              <a:rPr lang="en" sz="2531"/>
              <a:t>Details needed to substantiate </a:t>
            </a:r>
            <a:endParaRPr/>
          </a:p>
        </p:txBody>
      </p:sp>
      <p:sp>
        <p:nvSpPr>
          <p:cNvPr id="9114" name="Google Shape;9114;p147"/>
          <p:cNvSpPr/>
          <p:nvPr/>
        </p:nvSpPr>
        <p:spPr>
          <a:xfrm>
            <a:off x="3666575" y="1195525"/>
            <a:ext cx="5350800" cy="38430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9115" name="Google Shape;9115;p147"/>
          <p:cNvPicPr preferRelativeResize="0"/>
          <p:nvPr/>
        </p:nvPicPr>
        <p:blipFill rotWithShape="1">
          <a:blip r:embed="rId3">
            <a:alphaModFix/>
          </a:blip>
          <a:srcRect l="10885" t="38182" r="77790" b="43414"/>
          <a:stretch/>
        </p:blipFill>
        <p:spPr>
          <a:xfrm>
            <a:off x="3805575" y="2916650"/>
            <a:ext cx="734799" cy="946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19"/>
        <p:cNvGrpSpPr/>
        <p:nvPr/>
      </p:nvGrpSpPr>
      <p:grpSpPr>
        <a:xfrm>
          <a:off x="0" y="0"/>
          <a:ext cx="0" cy="0"/>
          <a:chOff x="0" y="0"/>
          <a:chExt cx="0" cy="0"/>
        </a:xfrm>
      </p:grpSpPr>
      <p:pic>
        <p:nvPicPr>
          <p:cNvPr id="9120" name="Google Shape;9120;p148"/>
          <p:cNvPicPr preferRelativeResize="0"/>
          <p:nvPr/>
        </p:nvPicPr>
        <p:blipFill rotWithShape="1">
          <a:blip r:embed="rId3">
            <a:alphaModFix/>
          </a:blip>
          <a:srcRect l="8642" t="4519" r="8889" b="20769"/>
          <a:stretch/>
        </p:blipFill>
        <p:spPr>
          <a:xfrm>
            <a:off x="3659775" y="1185275"/>
            <a:ext cx="5350799" cy="3842849"/>
          </a:xfrm>
          <a:prstGeom prst="rect">
            <a:avLst/>
          </a:prstGeom>
          <a:noFill/>
          <a:ln>
            <a:noFill/>
          </a:ln>
          <a:effectLst>
            <a:outerShdw blurRad="57150" dist="19050" dir="5400000" algn="bl" rotWithShape="0">
              <a:srgbClr val="000000">
                <a:alpha val="50000"/>
              </a:srgbClr>
            </a:outerShdw>
          </a:effectLst>
        </p:spPr>
      </p:pic>
      <p:sp>
        <p:nvSpPr>
          <p:cNvPr id="9121" name="Google Shape;9121;p148"/>
          <p:cNvSpPr/>
          <p:nvPr/>
        </p:nvSpPr>
        <p:spPr>
          <a:xfrm>
            <a:off x="605925" y="1259315"/>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9122" name="Google Shape;9122;p148"/>
          <p:cNvSpPr txBox="1"/>
          <p:nvPr/>
        </p:nvSpPr>
        <p:spPr>
          <a:xfrm>
            <a:off x="659775" y="2282250"/>
            <a:ext cx="2858700" cy="715800"/>
          </a:xfrm>
          <a:prstGeom prst="rect">
            <a:avLst/>
          </a:prstGeom>
          <a:noFill/>
          <a:ln>
            <a:noFill/>
          </a:ln>
        </p:spPr>
        <p:txBody>
          <a:bodyPr spcFirstLastPara="1" wrap="square" lIns="91425" tIns="91425" rIns="91425" bIns="91425" anchor="t" anchorCtr="0">
            <a:spAutoFit/>
          </a:bodyPr>
          <a:lstStyle/>
          <a:p>
            <a:pPr marL="342900" lvl="0" indent="-311151" algn="l" rtl="0">
              <a:lnSpc>
                <a:spcPct val="130000"/>
              </a:lnSpc>
              <a:spcBef>
                <a:spcPts val="1000"/>
              </a:spcBef>
              <a:spcAft>
                <a:spcPts val="0"/>
              </a:spcAft>
              <a:buClr>
                <a:srgbClr val="4D4D4F"/>
              </a:buClr>
              <a:buSzPts val="1500"/>
              <a:buFont typeface="Inter"/>
              <a:buChar char="•"/>
            </a:pPr>
            <a:r>
              <a:rPr lang="en" sz="1500" b="1">
                <a:solidFill>
                  <a:schemeClr val="accent4"/>
                </a:solidFill>
                <a:latin typeface="Inter"/>
                <a:ea typeface="Inter"/>
                <a:cs typeface="Inter"/>
                <a:sym typeface="Inter"/>
              </a:rPr>
              <a:t>Description </a:t>
            </a:r>
            <a:r>
              <a:rPr lang="en" sz="1500">
                <a:solidFill>
                  <a:srgbClr val="4D4D4F"/>
                </a:solidFill>
                <a:latin typeface="Inter"/>
                <a:ea typeface="Inter"/>
                <a:cs typeface="Inter"/>
                <a:sym typeface="Inter"/>
              </a:rPr>
              <a:t>of the service received </a:t>
            </a:r>
            <a:endParaRPr sz="1500">
              <a:solidFill>
                <a:srgbClr val="4D4D4F"/>
              </a:solidFill>
              <a:latin typeface="Inter"/>
              <a:ea typeface="Inter"/>
              <a:cs typeface="Inter"/>
              <a:sym typeface="Inter"/>
            </a:endParaRPr>
          </a:p>
        </p:txBody>
      </p:sp>
      <p:grpSp>
        <p:nvGrpSpPr>
          <p:cNvPr id="9123" name="Google Shape;9123;p148"/>
          <p:cNvGrpSpPr/>
          <p:nvPr/>
        </p:nvGrpSpPr>
        <p:grpSpPr>
          <a:xfrm>
            <a:off x="766723" y="1428724"/>
            <a:ext cx="457203" cy="422910"/>
            <a:chOff x="2758250" y="3538175"/>
            <a:chExt cx="100950" cy="100950"/>
          </a:xfrm>
        </p:grpSpPr>
        <p:sp>
          <p:nvSpPr>
            <p:cNvPr id="9124" name="Google Shape;9124;p148"/>
            <p:cNvSpPr/>
            <p:nvPr/>
          </p:nvSpPr>
          <p:spPr>
            <a:xfrm>
              <a:off x="2782125" y="3538175"/>
              <a:ext cx="53200" cy="52800"/>
            </a:xfrm>
            <a:custGeom>
              <a:avLst/>
              <a:gdLst/>
              <a:ahLst/>
              <a:cxnLst/>
              <a:rect l="l" t="t" r="r" b="b"/>
              <a:pathLst>
                <a:path w="2128" h="2112" extrusionOk="0">
                  <a:moveTo>
                    <a:pt x="1927" y="202"/>
                  </a:moveTo>
                  <a:lnTo>
                    <a:pt x="1927" y="1910"/>
                  </a:lnTo>
                  <a:lnTo>
                    <a:pt x="201" y="1910"/>
                  </a:lnTo>
                  <a:lnTo>
                    <a:pt x="201" y="202"/>
                  </a:lnTo>
                  <a:close/>
                  <a:moveTo>
                    <a:pt x="67" y="1"/>
                  </a:moveTo>
                  <a:lnTo>
                    <a:pt x="34" y="17"/>
                  </a:lnTo>
                  <a:lnTo>
                    <a:pt x="17" y="51"/>
                  </a:lnTo>
                  <a:lnTo>
                    <a:pt x="0" y="101"/>
                  </a:lnTo>
                  <a:lnTo>
                    <a:pt x="0" y="2011"/>
                  </a:lnTo>
                  <a:lnTo>
                    <a:pt x="17" y="2061"/>
                  </a:lnTo>
                  <a:lnTo>
                    <a:pt x="34" y="2078"/>
                  </a:lnTo>
                  <a:lnTo>
                    <a:pt x="67" y="2111"/>
                  </a:lnTo>
                  <a:lnTo>
                    <a:pt x="2061" y="2111"/>
                  </a:lnTo>
                  <a:lnTo>
                    <a:pt x="2094" y="2078"/>
                  </a:lnTo>
                  <a:lnTo>
                    <a:pt x="2128" y="2061"/>
                  </a:lnTo>
                  <a:lnTo>
                    <a:pt x="2128" y="2011"/>
                  </a:lnTo>
                  <a:lnTo>
                    <a:pt x="2128" y="101"/>
                  </a:lnTo>
                  <a:lnTo>
                    <a:pt x="2128" y="51"/>
                  </a:lnTo>
                  <a:lnTo>
                    <a:pt x="2094" y="17"/>
                  </a:lnTo>
                  <a:lnTo>
                    <a:pt x="206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5" name="Google Shape;9125;p148"/>
            <p:cNvSpPr/>
            <p:nvPr/>
          </p:nvSpPr>
          <p:spPr>
            <a:xfrm>
              <a:off x="2758250" y="3586350"/>
              <a:ext cx="53200" cy="52775"/>
            </a:xfrm>
            <a:custGeom>
              <a:avLst/>
              <a:gdLst/>
              <a:ahLst/>
              <a:cxnLst/>
              <a:rect l="l" t="t" r="r" b="b"/>
              <a:pathLst>
                <a:path w="2128" h="2111" extrusionOk="0">
                  <a:moveTo>
                    <a:pt x="1927" y="201"/>
                  </a:moveTo>
                  <a:lnTo>
                    <a:pt x="1927" y="1910"/>
                  </a:lnTo>
                  <a:lnTo>
                    <a:pt x="202" y="1910"/>
                  </a:lnTo>
                  <a:lnTo>
                    <a:pt x="202" y="201"/>
                  </a:lnTo>
                  <a:close/>
                  <a:moveTo>
                    <a:pt x="68" y="0"/>
                  </a:moveTo>
                  <a:lnTo>
                    <a:pt x="34" y="34"/>
                  </a:lnTo>
                  <a:lnTo>
                    <a:pt x="17" y="67"/>
                  </a:lnTo>
                  <a:lnTo>
                    <a:pt x="1" y="101"/>
                  </a:lnTo>
                  <a:lnTo>
                    <a:pt x="1" y="2010"/>
                  </a:lnTo>
                  <a:lnTo>
                    <a:pt x="17" y="2060"/>
                  </a:lnTo>
                  <a:lnTo>
                    <a:pt x="34" y="2094"/>
                  </a:lnTo>
                  <a:lnTo>
                    <a:pt x="68" y="2111"/>
                  </a:lnTo>
                  <a:lnTo>
                    <a:pt x="2061" y="2111"/>
                  </a:lnTo>
                  <a:lnTo>
                    <a:pt x="2094" y="2094"/>
                  </a:lnTo>
                  <a:lnTo>
                    <a:pt x="2111" y="2060"/>
                  </a:lnTo>
                  <a:lnTo>
                    <a:pt x="2128" y="2010"/>
                  </a:lnTo>
                  <a:lnTo>
                    <a:pt x="2128" y="101"/>
                  </a:lnTo>
                  <a:lnTo>
                    <a:pt x="2111" y="67"/>
                  </a:lnTo>
                  <a:lnTo>
                    <a:pt x="2094" y="34"/>
                  </a:lnTo>
                  <a:lnTo>
                    <a:pt x="20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6" name="Google Shape;9126;p148"/>
            <p:cNvSpPr/>
            <p:nvPr/>
          </p:nvSpPr>
          <p:spPr>
            <a:xfrm>
              <a:off x="2806400" y="3586350"/>
              <a:ext cx="52800" cy="52775"/>
            </a:xfrm>
            <a:custGeom>
              <a:avLst/>
              <a:gdLst/>
              <a:ahLst/>
              <a:cxnLst/>
              <a:rect l="l" t="t" r="r" b="b"/>
              <a:pathLst>
                <a:path w="2112" h="2111" extrusionOk="0">
                  <a:moveTo>
                    <a:pt x="1911" y="201"/>
                  </a:moveTo>
                  <a:lnTo>
                    <a:pt x="1911" y="1910"/>
                  </a:lnTo>
                  <a:lnTo>
                    <a:pt x="202" y="1910"/>
                  </a:lnTo>
                  <a:lnTo>
                    <a:pt x="202" y="201"/>
                  </a:lnTo>
                  <a:close/>
                  <a:moveTo>
                    <a:pt x="51" y="0"/>
                  </a:moveTo>
                  <a:lnTo>
                    <a:pt x="18" y="34"/>
                  </a:lnTo>
                  <a:lnTo>
                    <a:pt x="1" y="67"/>
                  </a:lnTo>
                  <a:lnTo>
                    <a:pt x="1" y="101"/>
                  </a:lnTo>
                  <a:lnTo>
                    <a:pt x="1" y="2010"/>
                  </a:lnTo>
                  <a:lnTo>
                    <a:pt x="1" y="2060"/>
                  </a:lnTo>
                  <a:lnTo>
                    <a:pt x="18" y="2094"/>
                  </a:lnTo>
                  <a:lnTo>
                    <a:pt x="51" y="2111"/>
                  </a:lnTo>
                  <a:lnTo>
                    <a:pt x="2061" y="2111"/>
                  </a:lnTo>
                  <a:lnTo>
                    <a:pt x="2078" y="2094"/>
                  </a:lnTo>
                  <a:lnTo>
                    <a:pt x="2112" y="2060"/>
                  </a:lnTo>
                  <a:lnTo>
                    <a:pt x="2112" y="2010"/>
                  </a:lnTo>
                  <a:lnTo>
                    <a:pt x="2112" y="101"/>
                  </a:lnTo>
                  <a:lnTo>
                    <a:pt x="2112" y="67"/>
                  </a:lnTo>
                  <a:lnTo>
                    <a:pt x="2078" y="34"/>
                  </a:lnTo>
                  <a:lnTo>
                    <a:pt x="20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7" name="Google Shape;9127;p148"/>
            <p:cNvSpPr/>
            <p:nvPr/>
          </p:nvSpPr>
          <p:spPr>
            <a:xfrm>
              <a:off x="2797200" y="3550325"/>
              <a:ext cx="23900" cy="25575"/>
            </a:xfrm>
            <a:custGeom>
              <a:avLst/>
              <a:gdLst/>
              <a:ahLst/>
              <a:cxnLst/>
              <a:rect l="l" t="t" r="r" b="b"/>
              <a:pathLst>
                <a:path w="956" h="1023" extrusionOk="0">
                  <a:moveTo>
                    <a:pt x="486" y="218"/>
                  </a:moveTo>
                  <a:lnTo>
                    <a:pt x="620" y="620"/>
                  </a:lnTo>
                  <a:lnTo>
                    <a:pt x="335" y="620"/>
                  </a:lnTo>
                  <a:lnTo>
                    <a:pt x="486" y="218"/>
                  </a:lnTo>
                  <a:close/>
                  <a:moveTo>
                    <a:pt x="369" y="1"/>
                  </a:moveTo>
                  <a:lnTo>
                    <a:pt x="0" y="1022"/>
                  </a:lnTo>
                  <a:lnTo>
                    <a:pt x="201" y="1022"/>
                  </a:lnTo>
                  <a:lnTo>
                    <a:pt x="285" y="771"/>
                  </a:lnTo>
                  <a:lnTo>
                    <a:pt x="670" y="771"/>
                  </a:lnTo>
                  <a:lnTo>
                    <a:pt x="754" y="1022"/>
                  </a:lnTo>
                  <a:lnTo>
                    <a:pt x="955" y="1022"/>
                  </a:lnTo>
                  <a:lnTo>
                    <a:pt x="6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8" name="Google Shape;9128;p148"/>
            <p:cNvSpPr/>
            <p:nvPr/>
          </p:nvSpPr>
          <p:spPr>
            <a:xfrm>
              <a:off x="2776250" y="3601000"/>
              <a:ext cx="18875" cy="25575"/>
            </a:xfrm>
            <a:custGeom>
              <a:avLst/>
              <a:gdLst/>
              <a:ahLst/>
              <a:cxnLst/>
              <a:rect l="l" t="t" r="r" b="b"/>
              <a:pathLst>
                <a:path w="755" h="1023" extrusionOk="0">
                  <a:moveTo>
                    <a:pt x="369" y="151"/>
                  </a:moveTo>
                  <a:lnTo>
                    <a:pt x="436" y="168"/>
                  </a:lnTo>
                  <a:lnTo>
                    <a:pt x="487" y="185"/>
                  </a:lnTo>
                  <a:lnTo>
                    <a:pt x="520" y="235"/>
                  </a:lnTo>
                  <a:lnTo>
                    <a:pt x="537" y="285"/>
                  </a:lnTo>
                  <a:lnTo>
                    <a:pt x="520" y="352"/>
                  </a:lnTo>
                  <a:lnTo>
                    <a:pt x="487" y="402"/>
                  </a:lnTo>
                  <a:lnTo>
                    <a:pt x="436" y="419"/>
                  </a:lnTo>
                  <a:lnTo>
                    <a:pt x="369" y="436"/>
                  </a:lnTo>
                  <a:lnTo>
                    <a:pt x="185" y="436"/>
                  </a:lnTo>
                  <a:lnTo>
                    <a:pt x="185" y="151"/>
                  </a:lnTo>
                  <a:close/>
                  <a:moveTo>
                    <a:pt x="386" y="570"/>
                  </a:moveTo>
                  <a:lnTo>
                    <a:pt x="453" y="587"/>
                  </a:lnTo>
                  <a:lnTo>
                    <a:pt x="520" y="620"/>
                  </a:lnTo>
                  <a:lnTo>
                    <a:pt x="554" y="670"/>
                  </a:lnTo>
                  <a:lnTo>
                    <a:pt x="570" y="737"/>
                  </a:lnTo>
                  <a:lnTo>
                    <a:pt x="554" y="788"/>
                  </a:lnTo>
                  <a:lnTo>
                    <a:pt x="520" y="838"/>
                  </a:lnTo>
                  <a:lnTo>
                    <a:pt x="470" y="855"/>
                  </a:lnTo>
                  <a:lnTo>
                    <a:pt x="369" y="871"/>
                  </a:lnTo>
                  <a:lnTo>
                    <a:pt x="185" y="871"/>
                  </a:lnTo>
                  <a:lnTo>
                    <a:pt x="185" y="570"/>
                  </a:lnTo>
                  <a:close/>
                  <a:moveTo>
                    <a:pt x="1" y="0"/>
                  </a:moveTo>
                  <a:lnTo>
                    <a:pt x="1" y="1022"/>
                  </a:lnTo>
                  <a:lnTo>
                    <a:pt x="487" y="1022"/>
                  </a:lnTo>
                  <a:lnTo>
                    <a:pt x="554" y="1005"/>
                  </a:lnTo>
                  <a:lnTo>
                    <a:pt x="621" y="972"/>
                  </a:lnTo>
                  <a:lnTo>
                    <a:pt x="671" y="938"/>
                  </a:lnTo>
                  <a:lnTo>
                    <a:pt x="704" y="905"/>
                  </a:lnTo>
                  <a:lnTo>
                    <a:pt x="738" y="855"/>
                  </a:lnTo>
                  <a:lnTo>
                    <a:pt x="755" y="804"/>
                  </a:lnTo>
                  <a:lnTo>
                    <a:pt x="755" y="737"/>
                  </a:lnTo>
                  <a:lnTo>
                    <a:pt x="755" y="687"/>
                  </a:lnTo>
                  <a:lnTo>
                    <a:pt x="738" y="637"/>
                  </a:lnTo>
                  <a:lnTo>
                    <a:pt x="688" y="570"/>
                  </a:lnTo>
                  <a:lnTo>
                    <a:pt x="621" y="520"/>
                  </a:lnTo>
                  <a:lnTo>
                    <a:pt x="537" y="486"/>
                  </a:lnTo>
                  <a:lnTo>
                    <a:pt x="604" y="453"/>
                  </a:lnTo>
                  <a:lnTo>
                    <a:pt x="671" y="419"/>
                  </a:lnTo>
                  <a:lnTo>
                    <a:pt x="704" y="352"/>
                  </a:lnTo>
                  <a:lnTo>
                    <a:pt x="721" y="268"/>
                  </a:lnTo>
                  <a:lnTo>
                    <a:pt x="704" y="218"/>
                  </a:lnTo>
                  <a:lnTo>
                    <a:pt x="688" y="151"/>
                  </a:lnTo>
                  <a:lnTo>
                    <a:pt x="671" y="118"/>
                  </a:lnTo>
                  <a:lnTo>
                    <a:pt x="637" y="67"/>
                  </a:lnTo>
                  <a:lnTo>
                    <a:pt x="587" y="51"/>
                  </a:lnTo>
                  <a:lnTo>
                    <a:pt x="537" y="17"/>
                  </a:lnTo>
                  <a:lnTo>
                    <a:pt x="47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9" name="Google Shape;9129;p148"/>
            <p:cNvSpPr/>
            <p:nvPr/>
          </p:nvSpPr>
          <p:spPr>
            <a:xfrm>
              <a:off x="2821500" y="3600150"/>
              <a:ext cx="22200" cy="26425"/>
            </a:xfrm>
            <a:custGeom>
              <a:avLst/>
              <a:gdLst/>
              <a:ahLst/>
              <a:cxnLst/>
              <a:rect l="l" t="t" r="r" b="b"/>
              <a:pathLst>
                <a:path w="888" h="1057" extrusionOk="0">
                  <a:moveTo>
                    <a:pt x="469" y="1"/>
                  </a:moveTo>
                  <a:lnTo>
                    <a:pt x="369" y="18"/>
                  </a:lnTo>
                  <a:lnTo>
                    <a:pt x="268" y="34"/>
                  </a:lnTo>
                  <a:lnTo>
                    <a:pt x="201" y="85"/>
                  </a:lnTo>
                  <a:lnTo>
                    <a:pt x="134" y="135"/>
                  </a:lnTo>
                  <a:lnTo>
                    <a:pt x="67" y="219"/>
                  </a:lnTo>
                  <a:lnTo>
                    <a:pt x="34" y="302"/>
                  </a:lnTo>
                  <a:lnTo>
                    <a:pt x="0" y="403"/>
                  </a:lnTo>
                  <a:lnTo>
                    <a:pt x="0" y="520"/>
                  </a:lnTo>
                  <a:lnTo>
                    <a:pt x="0" y="637"/>
                  </a:lnTo>
                  <a:lnTo>
                    <a:pt x="34" y="755"/>
                  </a:lnTo>
                  <a:lnTo>
                    <a:pt x="67" y="838"/>
                  </a:lnTo>
                  <a:lnTo>
                    <a:pt x="134" y="922"/>
                  </a:lnTo>
                  <a:lnTo>
                    <a:pt x="201" y="972"/>
                  </a:lnTo>
                  <a:lnTo>
                    <a:pt x="268" y="1023"/>
                  </a:lnTo>
                  <a:lnTo>
                    <a:pt x="369" y="1039"/>
                  </a:lnTo>
                  <a:lnTo>
                    <a:pt x="469" y="1056"/>
                  </a:lnTo>
                  <a:lnTo>
                    <a:pt x="553" y="1039"/>
                  </a:lnTo>
                  <a:lnTo>
                    <a:pt x="637" y="1023"/>
                  </a:lnTo>
                  <a:lnTo>
                    <a:pt x="704" y="989"/>
                  </a:lnTo>
                  <a:lnTo>
                    <a:pt x="754" y="956"/>
                  </a:lnTo>
                  <a:lnTo>
                    <a:pt x="804" y="905"/>
                  </a:lnTo>
                  <a:lnTo>
                    <a:pt x="854" y="838"/>
                  </a:lnTo>
                  <a:lnTo>
                    <a:pt x="871" y="771"/>
                  </a:lnTo>
                  <a:lnTo>
                    <a:pt x="888" y="704"/>
                  </a:lnTo>
                  <a:lnTo>
                    <a:pt x="704" y="704"/>
                  </a:lnTo>
                  <a:lnTo>
                    <a:pt x="670" y="771"/>
                  </a:lnTo>
                  <a:lnTo>
                    <a:pt x="620" y="838"/>
                  </a:lnTo>
                  <a:lnTo>
                    <a:pt x="553" y="872"/>
                  </a:lnTo>
                  <a:lnTo>
                    <a:pt x="469" y="889"/>
                  </a:lnTo>
                  <a:lnTo>
                    <a:pt x="402" y="889"/>
                  </a:lnTo>
                  <a:lnTo>
                    <a:pt x="352" y="872"/>
                  </a:lnTo>
                  <a:lnTo>
                    <a:pt x="302" y="838"/>
                  </a:lnTo>
                  <a:lnTo>
                    <a:pt x="268" y="788"/>
                  </a:lnTo>
                  <a:lnTo>
                    <a:pt x="235" y="738"/>
                  </a:lnTo>
                  <a:lnTo>
                    <a:pt x="201" y="688"/>
                  </a:lnTo>
                  <a:lnTo>
                    <a:pt x="184" y="604"/>
                  </a:lnTo>
                  <a:lnTo>
                    <a:pt x="184" y="520"/>
                  </a:lnTo>
                  <a:lnTo>
                    <a:pt x="184" y="453"/>
                  </a:lnTo>
                  <a:lnTo>
                    <a:pt x="201" y="369"/>
                  </a:lnTo>
                  <a:lnTo>
                    <a:pt x="218" y="319"/>
                  </a:lnTo>
                  <a:lnTo>
                    <a:pt x="268" y="269"/>
                  </a:lnTo>
                  <a:lnTo>
                    <a:pt x="302" y="219"/>
                  </a:lnTo>
                  <a:lnTo>
                    <a:pt x="352" y="185"/>
                  </a:lnTo>
                  <a:lnTo>
                    <a:pt x="402" y="168"/>
                  </a:lnTo>
                  <a:lnTo>
                    <a:pt x="469" y="168"/>
                  </a:lnTo>
                  <a:lnTo>
                    <a:pt x="553" y="185"/>
                  </a:lnTo>
                  <a:lnTo>
                    <a:pt x="620" y="219"/>
                  </a:lnTo>
                  <a:lnTo>
                    <a:pt x="687" y="286"/>
                  </a:lnTo>
                  <a:lnTo>
                    <a:pt x="704" y="369"/>
                  </a:lnTo>
                  <a:lnTo>
                    <a:pt x="888" y="369"/>
                  </a:lnTo>
                  <a:lnTo>
                    <a:pt x="871" y="286"/>
                  </a:lnTo>
                  <a:lnTo>
                    <a:pt x="854" y="202"/>
                  </a:lnTo>
                  <a:lnTo>
                    <a:pt x="804" y="152"/>
                  </a:lnTo>
                  <a:lnTo>
                    <a:pt x="754" y="101"/>
                  </a:lnTo>
                  <a:lnTo>
                    <a:pt x="687" y="51"/>
                  </a:lnTo>
                  <a:lnTo>
                    <a:pt x="620" y="18"/>
                  </a:lnTo>
                  <a:lnTo>
                    <a:pt x="55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130" name="Google Shape;9130;p148"/>
          <p:cNvSpPr txBox="1">
            <a:spLocks noGrp="1"/>
          </p:cNvSpPr>
          <p:nvPr>
            <p:ph type="title"/>
          </p:nvPr>
        </p:nvSpPr>
        <p:spPr>
          <a:xfrm>
            <a:off x="241203" y="189825"/>
            <a:ext cx="8661600" cy="572700"/>
          </a:xfrm>
          <a:prstGeom prst="rect">
            <a:avLst/>
          </a:prstGeom>
          <a:noFill/>
          <a:ln>
            <a:noFill/>
          </a:ln>
        </p:spPr>
        <p:txBody>
          <a:bodyPr spcFirstLastPara="1" wrap="square" lIns="68550" tIns="34275" rIns="68550" bIns="34275" anchor="b" anchorCtr="0">
            <a:normAutofit/>
          </a:bodyPr>
          <a:lstStyle/>
          <a:p>
            <a:pPr marL="0" lvl="0" indent="0" algn="l" rtl="0">
              <a:spcBef>
                <a:spcPts val="0"/>
              </a:spcBef>
              <a:spcAft>
                <a:spcPts val="0"/>
              </a:spcAft>
              <a:buSzPts val="2400"/>
              <a:buNone/>
            </a:pPr>
            <a:r>
              <a:rPr lang="en" sz="2531"/>
              <a:t>Details needed to substantiate </a:t>
            </a:r>
            <a:endParaRPr/>
          </a:p>
        </p:txBody>
      </p:sp>
      <p:sp>
        <p:nvSpPr>
          <p:cNvPr id="9131" name="Google Shape;9131;p148"/>
          <p:cNvSpPr/>
          <p:nvPr/>
        </p:nvSpPr>
        <p:spPr>
          <a:xfrm>
            <a:off x="3666575" y="1195525"/>
            <a:ext cx="5350800" cy="38430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9132" name="Google Shape;9132;p148"/>
          <p:cNvPicPr preferRelativeResize="0"/>
          <p:nvPr/>
        </p:nvPicPr>
        <p:blipFill rotWithShape="1">
          <a:blip r:embed="rId3">
            <a:alphaModFix/>
          </a:blip>
          <a:srcRect l="35978" t="38182" r="34128" b="43414"/>
          <a:stretch/>
        </p:blipFill>
        <p:spPr>
          <a:xfrm>
            <a:off x="5434025" y="2916650"/>
            <a:ext cx="1939574" cy="946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36"/>
        <p:cNvGrpSpPr/>
        <p:nvPr/>
      </p:nvGrpSpPr>
      <p:grpSpPr>
        <a:xfrm>
          <a:off x="0" y="0"/>
          <a:ext cx="0" cy="0"/>
          <a:chOff x="0" y="0"/>
          <a:chExt cx="0" cy="0"/>
        </a:xfrm>
      </p:grpSpPr>
      <p:sp>
        <p:nvSpPr>
          <p:cNvPr id="9137" name="Google Shape;9137;p149"/>
          <p:cNvSpPr/>
          <p:nvPr/>
        </p:nvSpPr>
        <p:spPr>
          <a:xfrm>
            <a:off x="605925" y="1259315"/>
            <a:ext cx="778800" cy="761700"/>
          </a:xfrm>
          <a:prstGeom prst="ellipse">
            <a:avLst/>
          </a:prstGeom>
          <a:solidFill>
            <a:schemeClr val="accent4"/>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9138" name="Google Shape;9138;p149"/>
          <p:cNvSpPr txBox="1"/>
          <p:nvPr/>
        </p:nvSpPr>
        <p:spPr>
          <a:xfrm>
            <a:off x="659775" y="2282250"/>
            <a:ext cx="3000000" cy="715800"/>
          </a:xfrm>
          <a:prstGeom prst="rect">
            <a:avLst/>
          </a:prstGeom>
          <a:noFill/>
          <a:ln>
            <a:noFill/>
          </a:ln>
        </p:spPr>
        <p:txBody>
          <a:bodyPr spcFirstLastPara="1" wrap="square" lIns="91425" tIns="91425" rIns="91425" bIns="91425" anchor="t" anchorCtr="0">
            <a:spAutoFit/>
          </a:bodyPr>
          <a:lstStyle/>
          <a:p>
            <a:pPr marL="342900" lvl="0" indent="-311151" algn="l" rtl="0">
              <a:lnSpc>
                <a:spcPct val="130000"/>
              </a:lnSpc>
              <a:spcBef>
                <a:spcPts val="1000"/>
              </a:spcBef>
              <a:spcAft>
                <a:spcPts val="0"/>
              </a:spcAft>
              <a:buClr>
                <a:srgbClr val="4D4D4F"/>
              </a:buClr>
              <a:buSzPts val="1500"/>
              <a:buFont typeface="Inter"/>
              <a:buChar char="•"/>
            </a:pPr>
            <a:r>
              <a:rPr lang="en" sz="1500" b="1">
                <a:solidFill>
                  <a:schemeClr val="accent4"/>
                </a:solidFill>
                <a:latin typeface="Inter"/>
                <a:ea typeface="Inter"/>
                <a:cs typeface="Inter"/>
                <a:sym typeface="Inter"/>
              </a:rPr>
              <a:t>Dollar Amount </a:t>
            </a:r>
            <a:r>
              <a:rPr lang="en" sz="1500">
                <a:solidFill>
                  <a:srgbClr val="4D4D4F"/>
                </a:solidFill>
                <a:latin typeface="Inter"/>
                <a:ea typeface="Inter"/>
                <a:cs typeface="Inter"/>
                <a:sym typeface="Inter"/>
              </a:rPr>
              <a:t>of the expense</a:t>
            </a:r>
            <a:endParaRPr sz="1500">
              <a:solidFill>
                <a:srgbClr val="4D4D4F"/>
              </a:solidFill>
              <a:latin typeface="Inter"/>
              <a:ea typeface="Inter"/>
              <a:cs typeface="Inter"/>
              <a:sym typeface="Inter"/>
            </a:endParaRPr>
          </a:p>
        </p:txBody>
      </p:sp>
      <p:grpSp>
        <p:nvGrpSpPr>
          <p:cNvPr id="9139" name="Google Shape;9139;p149"/>
          <p:cNvGrpSpPr/>
          <p:nvPr/>
        </p:nvGrpSpPr>
        <p:grpSpPr>
          <a:xfrm>
            <a:off x="793613" y="1412677"/>
            <a:ext cx="403434" cy="455004"/>
            <a:chOff x="3519575" y="665025"/>
            <a:chExt cx="91725" cy="103450"/>
          </a:xfrm>
        </p:grpSpPr>
        <p:sp>
          <p:nvSpPr>
            <p:cNvPr id="9140" name="Google Shape;9140;p149"/>
            <p:cNvSpPr/>
            <p:nvPr/>
          </p:nvSpPr>
          <p:spPr>
            <a:xfrm>
              <a:off x="3541775" y="749200"/>
              <a:ext cx="18850" cy="19275"/>
            </a:xfrm>
            <a:custGeom>
              <a:avLst/>
              <a:gdLst/>
              <a:ahLst/>
              <a:cxnLst/>
              <a:rect l="l" t="t" r="r" b="b"/>
              <a:pathLst>
                <a:path w="754" h="771" extrusionOk="0">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1" name="Google Shape;9141;p149"/>
            <p:cNvSpPr/>
            <p:nvPr/>
          </p:nvSpPr>
          <p:spPr>
            <a:xfrm>
              <a:off x="3585750" y="749200"/>
              <a:ext cx="19275" cy="19275"/>
            </a:xfrm>
            <a:custGeom>
              <a:avLst/>
              <a:gdLst/>
              <a:ahLst/>
              <a:cxnLst/>
              <a:rect l="l" t="t" r="r" b="b"/>
              <a:pathLst>
                <a:path w="771" h="771" extrusionOk="0">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2" name="Google Shape;9142;p149"/>
            <p:cNvSpPr/>
            <p:nvPr/>
          </p:nvSpPr>
          <p:spPr>
            <a:xfrm>
              <a:off x="3519575" y="665025"/>
              <a:ext cx="91725" cy="80425"/>
            </a:xfrm>
            <a:custGeom>
              <a:avLst/>
              <a:gdLst/>
              <a:ahLst/>
              <a:cxnLst/>
              <a:rect l="l" t="t" r="r" b="b"/>
              <a:pathLst>
                <a:path w="3669" h="3217" extrusionOk="0">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3" name="Google Shape;9143;p149"/>
            <p:cNvSpPr/>
            <p:nvPr/>
          </p:nvSpPr>
          <p:spPr>
            <a:xfrm>
              <a:off x="3592850" y="740400"/>
              <a:ext cx="5050" cy="13850"/>
            </a:xfrm>
            <a:custGeom>
              <a:avLst/>
              <a:gdLst/>
              <a:ahLst/>
              <a:cxnLst/>
              <a:rect l="l" t="t" r="r" b="b"/>
              <a:pathLst>
                <a:path w="202" h="554" extrusionOk="0">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4" name="Google Shape;9144;p149"/>
            <p:cNvSpPr/>
            <p:nvPr/>
          </p:nvSpPr>
          <p:spPr>
            <a:xfrm>
              <a:off x="3548475" y="740400"/>
              <a:ext cx="5050" cy="13850"/>
            </a:xfrm>
            <a:custGeom>
              <a:avLst/>
              <a:gdLst/>
              <a:ahLst/>
              <a:cxnLst/>
              <a:rect l="l" t="t" r="r" b="b"/>
              <a:pathLst>
                <a:path w="202" h="554" extrusionOk="0">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5" name="Google Shape;9145;p149"/>
            <p:cNvSpPr/>
            <p:nvPr/>
          </p:nvSpPr>
          <p:spPr>
            <a:xfrm>
              <a:off x="3569825" y="703125"/>
              <a:ext cx="9650" cy="6725"/>
            </a:xfrm>
            <a:custGeom>
              <a:avLst/>
              <a:gdLst/>
              <a:ahLst/>
              <a:cxnLst/>
              <a:rect l="l" t="t" r="r" b="b"/>
              <a:pathLst>
                <a:path w="386" h="269" extrusionOk="0">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6" name="Google Shape;9146;p149"/>
            <p:cNvSpPr/>
            <p:nvPr/>
          </p:nvSpPr>
          <p:spPr>
            <a:xfrm>
              <a:off x="3565225" y="725325"/>
              <a:ext cx="9225" cy="7150"/>
            </a:xfrm>
            <a:custGeom>
              <a:avLst/>
              <a:gdLst/>
              <a:ahLst/>
              <a:cxnLst/>
              <a:rect l="l" t="t" r="r" b="b"/>
              <a:pathLst>
                <a:path w="369" h="286" extrusionOk="0">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7" name="Google Shape;9147;p149"/>
            <p:cNvSpPr/>
            <p:nvPr/>
          </p:nvSpPr>
          <p:spPr>
            <a:xfrm>
              <a:off x="3563950" y="703125"/>
              <a:ext cx="10925" cy="17200"/>
            </a:xfrm>
            <a:custGeom>
              <a:avLst/>
              <a:gdLst/>
              <a:ahLst/>
              <a:cxnLst/>
              <a:rect l="l" t="t" r="r" b="b"/>
              <a:pathLst>
                <a:path w="437" h="688" extrusionOk="0">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8" name="Google Shape;9148;p149"/>
            <p:cNvSpPr/>
            <p:nvPr/>
          </p:nvSpPr>
          <p:spPr>
            <a:xfrm>
              <a:off x="3569825" y="715275"/>
              <a:ext cx="11325" cy="17200"/>
            </a:xfrm>
            <a:custGeom>
              <a:avLst/>
              <a:gdLst/>
              <a:ahLst/>
              <a:cxnLst/>
              <a:rect l="l" t="t" r="r" b="b"/>
              <a:pathLst>
                <a:path w="453" h="688" extrusionOk="0">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9" name="Google Shape;9149;p149"/>
            <p:cNvSpPr/>
            <p:nvPr/>
          </p:nvSpPr>
          <p:spPr>
            <a:xfrm>
              <a:off x="3569400" y="727425"/>
              <a:ext cx="5050" cy="7975"/>
            </a:xfrm>
            <a:custGeom>
              <a:avLst/>
              <a:gdLst/>
              <a:ahLst/>
              <a:cxnLst/>
              <a:rect l="l" t="t" r="r" b="b"/>
              <a:pathLst>
                <a:path w="202" h="319" extrusionOk="0">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0" name="Google Shape;9150;p149"/>
            <p:cNvSpPr/>
            <p:nvPr/>
          </p:nvSpPr>
          <p:spPr>
            <a:xfrm>
              <a:off x="3569400" y="699775"/>
              <a:ext cx="5050" cy="8400"/>
            </a:xfrm>
            <a:custGeom>
              <a:avLst/>
              <a:gdLst/>
              <a:ahLst/>
              <a:cxnLst/>
              <a:rect l="l" t="t" r="r" b="b"/>
              <a:pathLst>
                <a:path w="202" h="336" extrusionOk="0">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151" name="Google Shape;9151;p149"/>
          <p:cNvPicPr preferRelativeResize="0"/>
          <p:nvPr/>
        </p:nvPicPr>
        <p:blipFill rotWithShape="1">
          <a:blip r:embed="rId3">
            <a:alphaModFix/>
          </a:blip>
          <a:srcRect l="8642" t="4519" r="8889" b="20769"/>
          <a:stretch/>
        </p:blipFill>
        <p:spPr>
          <a:xfrm>
            <a:off x="3659775" y="1185275"/>
            <a:ext cx="5350799" cy="3842849"/>
          </a:xfrm>
          <a:prstGeom prst="rect">
            <a:avLst/>
          </a:prstGeom>
          <a:noFill/>
          <a:ln>
            <a:noFill/>
          </a:ln>
          <a:effectLst>
            <a:outerShdw blurRad="57150" dist="19050" dir="5400000" algn="bl" rotWithShape="0">
              <a:srgbClr val="000000">
                <a:alpha val="50000"/>
              </a:srgbClr>
            </a:outerShdw>
          </a:effectLst>
        </p:spPr>
      </p:pic>
      <p:sp>
        <p:nvSpPr>
          <p:cNvPr id="9152" name="Google Shape;9152;p149"/>
          <p:cNvSpPr txBox="1">
            <a:spLocks noGrp="1"/>
          </p:cNvSpPr>
          <p:nvPr>
            <p:ph type="title"/>
          </p:nvPr>
        </p:nvSpPr>
        <p:spPr>
          <a:xfrm>
            <a:off x="241203" y="189825"/>
            <a:ext cx="8661600" cy="572700"/>
          </a:xfrm>
          <a:prstGeom prst="rect">
            <a:avLst/>
          </a:prstGeom>
          <a:noFill/>
          <a:ln>
            <a:noFill/>
          </a:ln>
        </p:spPr>
        <p:txBody>
          <a:bodyPr spcFirstLastPara="1" wrap="square" lIns="68550" tIns="34275" rIns="68550" bIns="34275" anchor="b" anchorCtr="0">
            <a:normAutofit/>
          </a:bodyPr>
          <a:lstStyle/>
          <a:p>
            <a:pPr marL="0" lvl="0" indent="0" algn="l" rtl="0">
              <a:spcBef>
                <a:spcPts val="0"/>
              </a:spcBef>
              <a:spcAft>
                <a:spcPts val="0"/>
              </a:spcAft>
              <a:buSzPts val="2400"/>
              <a:buNone/>
            </a:pPr>
            <a:r>
              <a:rPr lang="en" sz="2531"/>
              <a:t>Details needed to substantiate </a:t>
            </a:r>
            <a:endParaRPr/>
          </a:p>
        </p:txBody>
      </p:sp>
      <p:sp>
        <p:nvSpPr>
          <p:cNvPr id="9153" name="Google Shape;9153;p149"/>
          <p:cNvSpPr/>
          <p:nvPr/>
        </p:nvSpPr>
        <p:spPr>
          <a:xfrm>
            <a:off x="3666575" y="1195525"/>
            <a:ext cx="5350800" cy="3843000"/>
          </a:xfrm>
          <a:prstGeom prst="rect">
            <a:avLst/>
          </a:prstGeom>
          <a:solidFill>
            <a:srgbClr val="7C868F">
              <a:alpha val="60000"/>
            </a:srgbClr>
          </a:solidFill>
          <a:ln w="9525" cap="flat" cmpd="sng">
            <a:solidFill>
              <a:srgbClr val="B0B6B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pic>
        <p:nvPicPr>
          <p:cNvPr id="9154" name="Google Shape;9154;p149"/>
          <p:cNvPicPr preferRelativeResize="0"/>
          <p:nvPr/>
        </p:nvPicPr>
        <p:blipFill rotWithShape="1">
          <a:blip r:embed="rId3">
            <a:alphaModFix/>
          </a:blip>
          <a:srcRect l="47306" t="57358" r="10965" b="22564"/>
          <a:stretch/>
        </p:blipFill>
        <p:spPr>
          <a:xfrm>
            <a:off x="6168825" y="3902975"/>
            <a:ext cx="2707449" cy="103267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158"/>
        <p:cNvGrpSpPr/>
        <p:nvPr/>
      </p:nvGrpSpPr>
      <p:grpSpPr>
        <a:xfrm>
          <a:off x="0" y="0"/>
          <a:ext cx="0" cy="0"/>
          <a:chOff x="0" y="0"/>
          <a:chExt cx="0" cy="0"/>
        </a:xfrm>
      </p:grpSpPr>
      <p:pic>
        <p:nvPicPr>
          <p:cNvPr id="9159" name="Google Shape;9159;p150"/>
          <p:cNvPicPr preferRelativeResize="0"/>
          <p:nvPr/>
        </p:nvPicPr>
        <p:blipFill rotWithShape="1">
          <a:blip r:embed="rId3">
            <a:alphaModFix/>
          </a:blip>
          <a:srcRect l="35322" r="11410"/>
          <a:stretch/>
        </p:blipFill>
        <p:spPr>
          <a:xfrm>
            <a:off x="5033275" y="0"/>
            <a:ext cx="4110725" cy="5143501"/>
          </a:xfrm>
          <a:prstGeom prst="rect">
            <a:avLst/>
          </a:prstGeom>
          <a:noFill/>
          <a:ln>
            <a:noFill/>
          </a:ln>
        </p:spPr>
      </p:pic>
      <p:sp>
        <p:nvSpPr>
          <p:cNvPr id="9160" name="Google Shape;9160;p150"/>
          <p:cNvSpPr txBox="1"/>
          <p:nvPr/>
        </p:nvSpPr>
        <p:spPr>
          <a:xfrm>
            <a:off x="311700" y="4543425"/>
            <a:ext cx="1212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2"/>
              </a:solidFill>
              <a:latin typeface="Inter Medium"/>
              <a:ea typeface="Inter Medium"/>
              <a:cs typeface="Inter Medium"/>
              <a:sym typeface="Inter Medium"/>
            </a:endParaRPr>
          </a:p>
        </p:txBody>
      </p:sp>
      <p:sp>
        <p:nvSpPr>
          <p:cNvPr id="9161" name="Google Shape;9161;p150"/>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9162" name="Google Shape;9162;p150"/>
          <p:cNvSpPr txBox="1">
            <a:spLocks noGrp="1"/>
          </p:cNvSpPr>
          <p:nvPr>
            <p:ph type="ctrTitle"/>
          </p:nvPr>
        </p:nvSpPr>
        <p:spPr>
          <a:xfrm>
            <a:off x="311700" y="1148875"/>
            <a:ext cx="4260300" cy="2855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a:t>How to set up recurring dependent care reimbursement</a:t>
            </a:r>
            <a:endParaRPr sz="4000"/>
          </a:p>
        </p:txBody>
      </p:sp>
      <p:sp>
        <p:nvSpPr>
          <p:cNvPr id="9163" name="Google Shape;9163;p150"/>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67"/>
        <p:cNvGrpSpPr/>
        <p:nvPr/>
      </p:nvGrpSpPr>
      <p:grpSpPr>
        <a:xfrm>
          <a:off x="0" y="0"/>
          <a:ext cx="0" cy="0"/>
          <a:chOff x="0" y="0"/>
          <a:chExt cx="0" cy="0"/>
        </a:xfrm>
      </p:grpSpPr>
      <p:sp>
        <p:nvSpPr>
          <p:cNvPr id="9168" name="Google Shape;9168;p151"/>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9169" name="Google Shape;9169;p151"/>
          <p:cNvSpPr/>
          <p:nvPr/>
        </p:nvSpPr>
        <p:spPr>
          <a:xfrm>
            <a:off x="4475675" y="-25"/>
            <a:ext cx="4668300" cy="1215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151"/>
          <p:cNvSpPr/>
          <p:nvPr/>
        </p:nvSpPr>
        <p:spPr>
          <a:xfrm>
            <a:off x="0" y="1215875"/>
            <a:ext cx="4798500" cy="3927600"/>
          </a:xfrm>
          <a:prstGeom prst="rect">
            <a:avLst/>
          </a:prstGeom>
          <a:solidFill>
            <a:srgbClr val="253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71" name="Google Shape;9171;p151"/>
          <p:cNvPicPr preferRelativeResize="0"/>
          <p:nvPr/>
        </p:nvPicPr>
        <p:blipFill rotWithShape="1">
          <a:blip r:embed="rId3">
            <a:alphaModFix/>
          </a:blip>
          <a:srcRect t="9518"/>
          <a:stretch/>
        </p:blipFill>
        <p:spPr>
          <a:xfrm>
            <a:off x="2020738" y="1572675"/>
            <a:ext cx="5102535" cy="3214000"/>
          </a:xfrm>
          <a:prstGeom prst="rect">
            <a:avLst/>
          </a:prstGeom>
          <a:noFill/>
          <a:ln>
            <a:noFill/>
          </a:ln>
          <a:effectLst>
            <a:outerShdw blurRad="57150" dist="19050" dir="5400000" algn="bl" rotWithShape="0">
              <a:srgbClr val="000000">
                <a:alpha val="50000"/>
              </a:srgbClr>
            </a:outerShdw>
          </a:effectLst>
        </p:spPr>
      </p:pic>
      <p:sp>
        <p:nvSpPr>
          <p:cNvPr id="9172" name="Google Shape;9172;p151"/>
          <p:cNvSpPr/>
          <p:nvPr/>
        </p:nvSpPr>
        <p:spPr>
          <a:xfrm rot="-1220">
            <a:off x="3764623" y="3593602"/>
            <a:ext cx="845400" cy="4044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76"/>
        <p:cNvGrpSpPr/>
        <p:nvPr/>
      </p:nvGrpSpPr>
      <p:grpSpPr>
        <a:xfrm>
          <a:off x="0" y="0"/>
          <a:ext cx="0" cy="0"/>
          <a:chOff x="0" y="0"/>
          <a:chExt cx="0" cy="0"/>
        </a:xfrm>
      </p:grpSpPr>
      <p:sp>
        <p:nvSpPr>
          <p:cNvPr id="9177" name="Google Shape;9177;p152"/>
          <p:cNvSpPr/>
          <p:nvPr/>
        </p:nvSpPr>
        <p:spPr>
          <a:xfrm>
            <a:off x="4883800" y="180300"/>
            <a:ext cx="4174500" cy="47838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152"/>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9179" name="Google Shape;9179;p152"/>
          <p:cNvSpPr txBox="1"/>
          <p:nvPr/>
        </p:nvSpPr>
        <p:spPr>
          <a:xfrm>
            <a:off x="891300" y="2032800"/>
            <a:ext cx="3000000" cy="895800"/>
          </a:xfrm>
          <a:prstGeom prst="rect">
            <a:avLst/>
          </a:prstGeom>
          <a:noFill/>
          <a:ln>
            <a:noFill/>
          </a:ln>
        </p:spPr>
        <p:txBody>
          <a:bodyPr spcFirstLastPara="1" wrap="square" lIns="91425" tIns="91425" rIns="91425" bIns="91425" anchor="t" anchorCtr="0">
            <a:spAutoFit/>
          </a:bodyPr>
          <a:lstStyle/>
          <a:p>
            <a:pPr marL="219456" lvl="0" indent="-198628" algn="l" rtl="0">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Mail</a:t>
            </a:r>
            <a:endParaRPr>
              <a:solidFill>
                <a:schemeClr val="dk1"/>
              </a:solidFill>
              <a:latin typeface="Inter"/>
              <a:ea typeface="Inter"/>
              <a:cs typeface="Inter"/>
              <a:sym typeface="Inter"/>
            </a:endParaRPr>
          </a:p>
          <a:p>
            <a:pPr marL="219456" lvl="0" indent="-198628" algn="l" rtl="0">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Fax</a:t>
            </a:r>
            <a:endParaRPr>
              <a:solidFill>
                <a:schemeClr val="dk1"/>
              </a:solidFill>
              <a:latin typeface="Inter"/>
              <a:ea typeface="Inter"/>
              <a:cs typeface="Inter"/>
              <a:sym typeface="Inter"/>
            </a:endParaRPr>
          </a:p>
          <a:p>
            <a:pPr marL="219456" lvl="0" indent="-198628" algn="l" rtl="0">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Online Account </a:t>
            </a:r>
            <a:endParaRPr>
              <a:solidFill>
                <a:schemeClr val="dk1"/>
              </a:solidFill>
              <a:latin typeface="Inter"/>
              <a:ea typeface="Inter"/>
              <a:cs typeface="Inter"/>
              <a:sym typeface="Inter"/>
            </a:endParaRPr>
          </a:p>
        </p:txBody>
      </p:sp>
      <p:grpSp>
        <p:nvGrpSpPr>
          <p:cNvPr id="9180" name="Google Shape;9180;p152"/>
          <p:cNvGrpSpPr/>
          <p:nvPr/>
        </p:nvGrpSpPr>
        <p:grpSpPr>
          <a:xfrm>
            <a:off x="4966367" y="269773"/>
            <a:ext cx="4005160" cy="4603947"/>
            <a:chOff x="4498950" y="28625"/>
            <a:chExt cx="4458600" cy="5143500"/>
          </a:xfrm>
        </p:grpSpPr>
        <p:sp>
          <p:nvSpPr>
            <p:cNvPr id="9181" name="Google Shape;9181;p152"/>
            <p:cNvSpPr/>
            <p:nvPr/>
          </p:nvSpPr>
          <p:spPr>
            <a:xfrm>
              <a:off x="4498950" y="28625"/>
              <a:ext cx="4458600" cy="51435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82" name="Google Shape;9182;p152"/>
            <p:cNvPicPr preferRelativeResize="0"/>
            <p:nvPr/>
          </p:nvPicPr>
          <p:blipFill rotWithShape="1">
            <a:blip r:embed="rId3">
              <a:alphaModFix/>
            </a:blip>
            <a:srcRect l="2525" r="2534"/>
            <a:stretch/>
          </p:blipFill>
          <p:spPr>
            <a:xfrm>
              <a:off x="4534625" y="28625"/>
              <a:ext cx="4398149" cy="4297348"/>
            </a:xfrm>
            <a:prstGeom prst="rect">
              <a:avLst/>
            </a:prstGeom>
            <a:noFill/>
            <a:ln>
              <a:noFill/>
            </a:ln>
          </p:spPr>
        </p:pic>
        <p:pic>
          <p:nvPicPr>
            <p:cNvPr id="9183" name="Google Shape;9183;p152"/>
            <p:cNvPicPr preferRelativeResize="0"/>
            <p:nvPr/>
          </p:nvPicPr>
          <p:blipFill>
            <a:blip r:embed="rId4">
              <a:alphaModFix/>
            </a:blip>
            <a:stretch>
              <a:fillRect/>
            </a:stretch>
          </p:blipFill>
          <p:spPr>
            <a:xfrm>
              <a:off x="4534625" y="4311004"/>
              <a:ext cx="4398149" cy="790700"/>
            </a:xfrm>
            <a:prstGeom prst="rect">
              <a:avLst/>
            </a:prstGeom>
            <a:noFill/>
            <a:ln>
              <a:noFill/>
            </a:ln>
          </p:spPr>
        </p:pic>
      </p:grpSp>
      <p:sp>
        <p:nvSpPr>
          <p:cNvPr id="9184" name="Google Shape;9184;p152"/>
          <p:cNvSpPr txBox="1"/>
          <p:nvPr/>
        </p:nvSpPr>
        <p:spPr>
          <a:xfrm>
            <a:off x="690150" y="3082525"/>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endParaRPr>
              <a:solidFill>
                <a:schemeClr val="dk1"/>
              </a:solidFill>
              <a:latin typeface="Inter"/>
              <a:ea typeface="Inter"/>
              <a:cs typeface="Inter"/>
              <a:sym typeface="Inter"/>
            </a:endParaRPr>
          </a:p>
        </p:txBody>
      </p:sp>
      <p:sp>
        <p:nvSpPr>
          <p:cNvPr id="9185" name="Google Shape;9185;p152"/>
          <p:cNvSpPr txBox="1"/>
          <p:nvPr/>
        </p:nvSpPr>
        <p:spPr>
          <a:xfrm>
            <a:off x="582900" y="1338350"/>
            <a:ext cx="3684300" cy="6129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lnSpc>
                <a:spcPct val="115000"/>
              </a:lnSpc>
              <a:spcBef>
                <a:spcPts val="0"/>
              </a:spcBef>
              <a:spcAft>
                <a:spcPts val="1200"/>
              </a:spcAft>
              <a:buNone/>
            </a:pPr>
            <a:r>
              <a:rPr lang="en" sz="1600">
                <a:solidFill>
                  <a:schemeClr val="dk1"/>
                </a:solidFill>
                <a:latin typeface="Inter"/>
                <a:ea typeface="Inter"/>
                <a:cs typeface="Inter"/>
                <a:sym typeface="Inter"/>
              </a:rPr>
              <a:t>Submit one form per year for automatic reimbursement</a:t>
            </a:r>
            <a:endParaRPr sz="1600">
              <a:solidFill>
                <a:schemeClr val="dk1"/>
              </a:solidFill>
              <a:latin typeface="Inter"/>
              <a:ea typeface="Inter"/>
              <a:cs typeface="Inter"/>
              <a:sym typeface="Inte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965"/>
        <p:cNvGrpSpPr/>
        <p:nvPr/>
      </p:nvGrpSpPr>
      <p:grpSpPr>
        <a:xfrm>
          <a:off x="0" y="0"/>
          <a:ext cx="0" cy="0"/>
          <a:chOff x="0" y="0"/>
          <a:chExt cx="0" cy="0"/>
        </a:xfrm>
      </p:grpSpPr>
      <p:pic>
        <p:nvPicPr>
          <p:cNvPr id="10966" name="Google Shape;10966;p156"/>
          <p:cNvPicPr preferRelativeResize="0"/>
          <p:nvPr/>
        </p:nvPicPr>
        <p:blipFill rotWithShape="1">
          <a:blip r:embed="rId3">
            <a:alphaModFix/>
          </a:blip>
          <a:srcRect/>
          <a:stretch/>
        </p:blipFill>
        <p:spPr>
          <a:xfrm rot="10800000">
            <a:off x="7631839" y="424326"/>
            <a:ext cx="2133570" cy="2070275"/>
          </a:xfrm>
          <a:prstGeom prst="rect">
            <a:avLst/>
          </a:prstGeom>
          <a:noFill/>
          <a:ln>
            <a:noFill/>
          </a:ln>
        </p:spPr>
      </p:pic>
      <p:sp>
        <p:nvSpPr>
          <p:cNvPr id="10967" name="Google Shape;10967;p156"/>
          <p:cNvSpPr/>
          <p:nvPr/>
        </p:nvSpPr>
        <p:spPr>
          <a:xfrm>
            <a:off x="-1075538" y="2686154"/>
            <a:ext cx="3232500" cy="3232500"/>
          </a:xfrm>
          <a:prstGeom prst="ellipse">
            <a:avLst/>
          </a:prstGeom>
          <a:noFill/>
          <a:ln w="25400" cap="flat" cmpd="sng">
            <a:solidFill>
              <a:srgbClr val="C9D8E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968" name="Google Shape;10968;p156"/>
          <p:cNvSpPr txBox="1">
            <a:spLocks noGrp="1"/>
          </p:cNvSpPr>
          <p:nvPr>
            <p:ph type="title" idx="4294967295"/>
          </p:nvPr>
        </p:nvSpPr>
        <p:spPr>
          <a:xfrm>
            <a:off x="700750" y="258400"/>
            <a:ext cx="5375400" cy="1253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sz="2800"/>
              <a:t>Contact Participant Services</a:t>
            </a:r>
            <a:endParaRPr sz="2800"/>
          </a:p>
          <a:p>
            <a:pPr marL="88900" lvl="0" indent="0" algn="l" rtl="0">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35" name="Google Shape;7227;g3058893a927_0_0">
            <a:extLst>
              <a:ext uri="{FF2B5EF4-FFF2-40B4-BE49-F238E27FC236}">
                <a16:creationId xmlns:a16="http://schemas.microsoft.com/office/drawing/2014/main" id="{9B008970-67B6-4BD0-8C6D-9CD6472A5AF2}"/>
              </a:ext>
            </a:extLst>
          </p:cNvPr>
          <p:cNvSpPr/>
          <p:nvPr/>
        </p:nvSpPr>
        <p:spPr>
          <a:xfrm>
            <a:off x="4785717"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Phone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r>
              <a:rPr lang="en" sz="1000" b="1" i="0" u="none" strike="noStrike" cap="none" dirty="0">
                <a:solidFill>
                  <a:srgbClr val="C8102E"/>
                </a:solidFill>
                <a:latin typeface="Inter"/>
                <a:ea typeface="Inter"/>
                <a:cs typeface="Inter"/>
                <a:sym typeface="Inter"/>
              </a:rPr>
              <a:t>––––</a:t>
            </a:r>
            <a:endParaRPr sz="10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Current WEX participants: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866-451-3399</a:t>
            </a:r>
            <a:endParaRPr sz="1100" b="0" i="0" u="none" strike="noStrike" cap="none" dirty="0">
              <a:solidFill>
                <a:srgbClr val="253746"/>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New to WEX: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844-561-1337</a:t>
            </a:r>
            <a:endParaRPr sz="900" b="0" i="0" u="none" strike="noStrike" cap="none" dirty="0">
              <a:solidFill>
                <a:srgbClr val="253746"/>
              </a:solidFill>
              <a:latin typeface="Inter"/>
              <a:ea typeface="Inter"/>
              <a:cs typeface="Inter"/>
              <a:sym typeface="Inter"/>
            </a:endParaRPr>
          </a:p>
        </p:txBody>
      </p:sp>
      <p:sp>
        <p:nvSpPr>
          <p:cNvPr id="36" name="Google Shape;7228;g3058893a927_0_0">
            <a:extLst>
              <a:ext uri="{FF2B5EF4-FFF2-40B4-BE49-F238E27FC236}">
                <a16:creationId xmlns:a16="http://schemas.microsoft.com/office/drawing/2014/main" id="{D98DD587-3FFF-47B4-A45E-57531DB802B5}"/>
              </a:ext>
            </a:extLst>
          </p:cNvPr>
          <p:cNvSpPr/>
          <p:nvPr/>
        </p:nvSpPr>
        <p:spPr>
          <a:xfrm>
            <a:off x="1721204"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Website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900"/>
              <a:buFont typeface="Arial"/>
              <a:buNone/>
            </a:pPr>
            <a:r>
              <a:rPr lang="en" sz="900" b="1" i="0" u="none" strike="noStrike" cap="none" dirty="0">
                <a:solidFill>
                  <a:srgbClr val="C8102E"/>
                </a:solidFill>
                <a:latin typeface="Inter"/>
                <a:ea typeface="Inter"/>
                <a:cs typeface="Inter"/>
                <a:sym typeface="Inter"/>
              </a:rPr>
              <a:t>––––</a:t>
            </a:r>
            <a:endParaRPr sz="9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000"/>
              <a:buFont typeface="Arial"/>
              <a:buNone/>
            </a:pPr>
            <a:r>
              <a:rPr lang="en" sz="1000" b="0" i="0" u="none" strike="noStrike" cap="none" dirty="0">
                <a:solidFill>
                  <a:srgbClr val="253746"/>
                </a:solidFill>
                <a:latin typeface="Inter"/>
                <a:ea typeface="Inter"/>
                <a:cs typeface="Inter"/>
                <a:sym typeface="Inter"/>
              </a:rPr>
              <a:t>www.wexinc.com</a:t>
            </a:r>
            <a:endParaRPr sz="1400" b="0" i="0" u="none" strike="noStrike" cap="none" dirty="0">
              <a:solidFill>
                <a:srgbClr val="000000"/>
              </a:solidFill>
              <a:latin typeface="Arial"/>
              <a:ea typeface="Arial"/>
              <a:cs typeface="Arial"/>
              <a:sym typeface="Arial"/>
            </a:endParaRPr>
          </a:p>
        </p:txBody>
      </p:sp>
      <p:sp>
        <p:nvSpPr>
          <p:cNvPr id="37" name="Google Shape;7240;g3058893a927_0_0">
            <a:extLst>
              <a:ext uri="{FF2B5EF4-FFF2-40B4-BE49-F238E27FC236}">
                <a16:creationId xmlns:a16="http://schemas.microsoft.com/office/drawing/2014/main" id="{4F556F4B-A5DF-474C-AA92-2DA1863550E1}"/>
              </a:ext>
            </a:extLst>
          </p:cNvPr>
          <p:cNvSpPr/>
          <p:nvPr/>
        </p:nvSpPr>
        <p:spPr>
          <a:xfrm>
            <a:off x="2297654" y="1727480"/>
            <a:ext cx="1307400" cy="1307400"/>
          </a:xfrm>
          <a:prstGeom prst="ellipse">
            <a:avLst/>
          </a:prstGeom>
          <a:solidFill>
            <a:srgbClr val="00C7B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8" name="Google Shape;7241;g3058893a927_0_0">
            <a:extLst>
              <a:ext uri="{FF2B5EF4-FFF2-40B4-BE49-F238E27FC236}">
                <a16:creationId xmlns:a16="http://schemas.microsoft.com/office/drawing/2014/main" id="{8024B133-E3F6-4597-8FFE-C888B58087DD}"/>
              </a:ext>
            </a:extLst>
          </p:cNvPr>
          <p:cNvSpPr/>
          <p:nvPr/>
        </p:nvSpPr>
        <p:spPr>
          <a:xfrm>
            <a:off x="5362171" y="1685405"/>
            <a:ext cx="1307400" cy="13074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39" name="Google Shape;7242;g3058893a927_0_0">
            <a:extLst>
              <a:ext uri="{FF2B5EF4-FFF2-40B4-BE49-F238E27FC236}">
                <a16:creationId xmlns:a16="http://schemas.microsoft.com/office/drawing/2014/main" id="{74DACA60-BDF8-4FA0-AC2D-DFF9A32D8F4D}"/>
              </a:ext>
            </a:extLst>
          </p:cNvPr>
          <p:cNvGrpSpPr/>
          <p:nvPr/>
        </p:nvGrpSpPr>
        <p:grpSpPr>
          <a:xfrm>
            <a:off x="5699342" y="1998384"/>
            <a:ext cx="632930" cy="681331"/>
            <a:chOff x="259050" y="664600"/>
            <a:chExt cx="91725" cy="101375"/>
          </a:xfrm>
        </p:grpSpPr>
        <p:sp>
          <p:nvSpPr>
            <p:cNvPr id="40" name="Google Shape;7243;g3058893a927_0_0">
              <a:extLst>
                <a:ext uri="{FF2B5EF4-FFF2-40B4-BE49-F238E27FC236}">
                  <a16:creationId xmlns:a16="http://schemas.microsoft.com/office/drawing/2014/main" id="{F0FEEF52-02D9-42CD-B11D-078830E1665E}"/>
                </a:ext>
              </a:extLst>
            </p:cNvPr>
            <p:cNvSpPr/>
            <p:nvPr/>
          </p:nvSpPr>
          <p:spPr>
            <a:xfrm>
              <a:off x="318100" y="730350"/>
              <a:ext cx="31425" cy="35625"/>
            </a:xfrm>
            <a:custGeom>
              <a:avLst/>
              <a:gdLst/>
              <a:ahLst/>
              <a:cxnLst/>
              <a:rect l="l" t="t" r="r" b="b"/>
              <a:pathLst>
                <a:path w="1257" h="1425" extrusionOk="0">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7244;g3058893a927_0_0">
              <a:extLst>
                <a:ext uri="{FF2B5EF4-FFF2-40B4-BE49-F238E27FC236}">
                  <a16:creationId xmlns:a16="http://schemas.microsoft.com/office/drawing/2014/main" id="{BEAC30CB-9719-4589-A63C-5AD8B6C692CB}"/>
                </a:ext>
              </a:extLst>
            </p:cNvPr>
            <p:cNvSpPr/>
            <p:nvPr/>
          </p:nvSpPr>
          <p:spPr>
            <a:xfrm>
              <a:off x="261150" y="730350"/>
              <a:ext cx="31000" cy="35625"/>
            </a:xfrm>
            <a:custGeom>
              <a:avLst/>
              <a:gdLst/>
              <a:ahLst/>
              <a:cxnLst/>
              <a:rect l="l" t="t" r="r" b="b"/>
              <a:pathLst>
                <a:path w="1240" h="1425" extrusionOk="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7245;g3058893a927_0_0">
              <a:extLst>
                <a:ext uri="{FF2B5EF4-FFF2-40B4-BE49-F238E27FC236}">
                  <a16:creationId xmlns:a16="http://schemas.microsoft.com/office/drawing/2014/main" id="{8E2ED207-A448-4717-8306-2B3FF8A1D40E}"/>
                </a:ext>
              </a:extLst>
            </p:cNvPr>
            <p:cNvSpPr/>
            <p:nvPr/>
          </p:nvSpPr>
          <p:spPr>
            <a:xfrm>
              <a:off x="273700" y="677175"/>
              <a:ext cx="62850" cy="62400"/>
            </a:xfrm>
            <a:custGeom>
              <a:avLst/>
              <a:gdLst/>
              <a:ahLst/>
              <a:cxnLst/>
              <a:rect l="l" t="t" r="r" b="b"/>
              <a:pathLst>
                <a:path w="2514" h="2496" extrusionOk="0">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7246;g3058893a927_0_0">
              <a:extLst>
                <a:ext uri="{FF2B5EF4-FFF2-40B4-BE49-F238E27FC236}">
                  <a16:creationId xmlns:a16="http://schemas.microsoft.com/office/drawing/2014/main" id="{C4A719E4-DF84-46E5-8C85-CB905104EFFF}"/>
                </a:ext>
              </a:extLst>
            </p:cNvPr>
            <p:cNvSpPr/>
            <p:nvPr/>
          </p:nvSpPr>
          <p:spPr>
            <a:xfrm>
              <a:off x="266175" y="664600"/>
              <a:ext cx="77900" cy="34375"/>
            </a:xfrm>
            <a:custGeom>
              <a:avLst/>
              <a:gdLst/>
              <a:ahLst/>
              <a:cxnLst/>
              <a:rect l="l" t="t" r="r" b="b"/>
              <a:pathLst>
                <a:path w="3116" h="1375" extrusionOk="0">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7247;g3058893a927_0_0">
              <a:extLst>
                <a:ext uri="{FF2B5EF4-FFF2-40B4-BE49-F238E27FC236}">
                  <a16:creationId xmlns:a16="http://schemas.microsoft.com/office/drawing/2014/main" id="{4DD3346F-B391-4794-BAB1-4F530B01470F}"/>
                </a:ext>
              </a:extLst>
            </p:cNvPr>
            <p:cNvSpPr/>
            <p:nvPr/>
          </p:nvSpPr>
          <p:spPr>
            <a:xfrm>
              <a:off x="259050" y="694750"/>
              <a:ext cx="19700" cy="21800"/>
            </a:xfrm>
            <a:custGeom>
              <a:avLst/>
              <a:gdLst/>
              <a:ahLst/>
              <a:cxnLst/>
              <a:rect l="l" t="t" r="r" b="b"/>
              <a:pathLst>
                <a:path w="788" h="872" extrusionOk="0">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7248;g3058893a927_0_0">
              <a:extLst>
                <a:ext uri="{FF2B5EF4-FFF2-40B4-BE49-F238E27FC236}">
                  <a16:creationId xmlns:a16="http://schemas.microsoft.com/office/drawing/2014/main" id="{D9AC18B8-8682-4766-9FB9-F0238DE9E960}"/>
                </a:ext>
              </a:extLst>
            </p:cNvPr>
            <p:cNvSpPr/>
            <p:nvPr/>
          </p:nvSpPr>
          <p:spPr>
            <a:xfrm>
              <a:off x="331500" y="694750"/>
              <a:ext cx="19275" cy="21800"/>
            </a:xfrm>
            <a:custGeom>
              <a:avLst/>
              <a:gdLst/>
              <a:ahLst/>
              <a:cxnLst/>
              <a:rect l="l" t="t" r="r" b="b"/>
              <a:pathLst>
                <a:path w="771" h="872" extrusionOk="0">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7249;g3058893a927_0_0">
              <a:extLst>
                <a:ext uri="{FF2B5EF4-FFF2-40B4-BE49-F238E27FC236}">
                  <a16:creationId xmlns:a16="http://schemas.microsoft.com/office/drawing/2014/main" id="{BBAB3F1B-E193-4634-AE49-2C54BBC59B5F}"/>
                </a:ext>
              </a:extLst>
            </p:cNvPr>
            <p:cNvSpPr/>
            <p:nvPr/>
          </p:nvSpPr>
          <p:spPr>
            <a:xfrm>
              <a:off x="303025" y="711500"/>
              <a:ext cx="40650" cy="16775"/>
            </a:xfrm>
            <a:custGeom>
              <a:avLst/>
              <a:gdLst/>
              <a:ahLst/>
              <a:cxnLst/>
              <a:rect l="l" t="t" r="r" b="b"/>
              <a:pathLst>
                <a:path w="1626" h="671" extrusionOk="0">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 name="Google Shape;7250;g3058893a927_0_0">
            <a:extLst>
              <a:ext uri="{FF2B5EF4-FFF2-40B4-BE49-F238E27FC236}">
                <a16:creationId xmlns:a16="http://schemas.microsoft.com/office/drawing/2014/main" id="{C12223B2-2DA5-40AF-BE23-7552F88CBD52}"/>
              </a:ext>
            </a:extLst>
          </p:cNvPr>
          <p:cNvGrpSpPr/>
          <p:nvPr/>
        </p:nvGrpSpPr>
        <p:grpSpPr>
          <a:xfrm>
            <a:off x="2473357" y="2043998"/>
            <a:ext cx="956001" cy="674353"/>
            <a:chOff x="627575" y="1056975"/>
            <a:chExt cx="116425" cy="82125"/>
          </a:xfrm>
        </p:grpSpPr>
        <p:sp>
          <p:nvSpPr>
            <p:cNvPr id="48" name="Google Shape;7251;g3058893a927_0_0">
              <a:extLst>
                <a:ext uri="{FF2B5EF4-FFF2-40B4-BE49-F238E27FC236}">
                  <a16:creationId xmlns:a16="http://schemas.microsoft.com/office/drawing/2014/main" id="{B1F2802C-B614-4837-9FE6-C0679136BA75}"/>
                </a:ext>
              </a:extLst>
            </p:cNvPr>
            <p:cNvSpPr/>
            <p:nvPr/>
          </p:nvSpPr>
          <p:spPr>
            <a:xfrm>
              <a:off x="627575" y="1121900"/>
              <a:ext cx="116425" cy="17200"/>
            </a:xfrm>
            <a:custGeom>
              <a:avLst/>
              <a:gdLst/>
              <a:ahLst/>
              <a:cxnLst/>
              <a:rect l="l" t="t" r="r" b="b"/>
              <a:pathLst>
                <a:path w="4657" h="688" extrusionOk="0">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7252;g3058893a927_0_0">
              <a:extLst>
                <a:ext uri="{FF2B5EF4-FFF2-40B4-BE49-F238E27FC236}">
                  <a16:creationId xmlns:a16="http://schemas.microsoft.com/office/drawing/2014/main" id="{C411D5BA-26E2-41BB-AA64-A7FAC9E8C763}"/>
                </a:ext>
              </a:extLst>
            </p:cNvPr>
            <p:cNvSpPr/>
            <p:nvPr/>
          </p:nvSpPr>
          <p:spPr>
            <a:xfrm>
              <a:off x="635525" y="1056975"/>
              <a:ext cx="101375" cy="69975"/>
            </a:xfrm>
            <a:custGeom>
              <a:avLst/>
              <a:gdLst/>
              <a:ahLst/>
              <a:cxnLst/>
              <a:rect l="l" t="t" r="r" b="b"/>
              <a:pathLst>
                <a:path w="4055" h="2799" extrusionOk="0">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7253;g3058893a927_0_0">
              <a:extLst>
                <a:ext uri="{FF2B5EF4-FFF2-40B4-BE49-F238E27FC236}">
                  <a16:creationId xmlns:a16="http://schemas.microsoft.com/office/drawing/2014/main" id="{3437A05C-6F6F-4729-9584-723E25FA7590}"/>
                </a:ext>
              </a:extLst>
            </p:cNvPr>
            <p:cNvSpPr/>
            <p:nvPr/>
          </p:nvSpPr>
          <p:spPr>
            <a:xfrm>
              <a:off x="652275" y="1074150"/>
              <a:ext cx="67450" cy="5050"/>
            </a:xfrm>
            <a:custGeom>
              <a:avLst/>
              <a:gdLst/>
              <a:ahLst/>
              <a:cxnLst/>
              <a:rect l="l" t="t" r="r" b="b"/>
              <a:pathLst>
                <a:path w="2698" h="202" extrusionOk="0">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7254;g3058893a927_0_0">
              <a:extLst>
                <a:ext uri="{FF2B5EF4-FFF2-40B4-BE49-F238E27FC236}">
                  <a16:creationId xmlns:a16="http://schemas.microsoft.com/office/drawing/2014/main" id="{6AAD9B47-E976-438E-9B93-40D822E88956}"/>
                </a:ext>
              </a:extLst>
            </p:cNvPr>
            <p:cNvSpPr/>
            <p:nvPr/>
          </p:nvSpPr>
          <p:spPr>
            <a:xfrm>
              <a:off x="652275" y="1090900"/>
              <a:ext cx="67450" cy="5050"/>
            </a:xfrm>
            <a:custGeom>
              <a:avLst/>
              <a:gdLst/>
              <a:ahLst/>
              <a:cxnLst/>
              <a:rect l="l" t="t" r="r" b="b"/>
              <a:pathLst>
                <a:path w="2698" h="202" extrusionOk="0">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7255;g3058893a927_0_0">
              <a:extLst>
                <a:ext uri="{FF2B5EF4-FFF2-40B4-BE49-F238E27FC236}">
                  <a16:creationId xmlns:a16="http://schemas.microsoft.com/office/drawing/2014/main" id="{9F276FFB-CB9F-4E39-8139-AAA256F8B362}"/>
                </a:ext>
              </a:extLst>
            </p:cNvPr>
            <p:cNvSpPr/>
            <p:nvPr/>
          </p:nvSpPr>
          <p:spPr>
            <a:xfrm>
              <a:off x="652275" y="1107650"/>
              <a:ext cx="67450" cy="5050"/>
            </a:xfrm>
            <a:custGeom>
              <a:avLst/>
              <a:gdLst/>
              <a:ahLst/>
              <a:cxnLst/>
              <a:rect l="l" t="t" r="r" b="b"/>
              <a:pathLst>
                <a:path w="2698" h="202" extrusionOk="0">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22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AFE"/>
        </a:solidFill>
        <a:effectLst/>
      </p:bgPr>
    </p:bg>
    <p:spTree>
      <p:nvGrpSpPr>
        <p:cNvPr id="1" name="Shape 8482"/>
        <p:cNvGrpSpPr/>
        <p:nvPr/>
      </p:nvGrpSpPr>
      <p:grpSpPr>
        <a:xfrm>
          <a:off x="0" y="0"/>
          <a:ext cx="0" cy="0"/>
          <a:chOff x="0" y="0"/>
          <a:chExt cx="0" cy="0"/>
        </a:xfrm>
      </p:grpSpPr>
      <p:sp>
        <p:nvSpPr>
          <p:cNvPr id="8483" name="Google Shape;8483;p110"/>
          <p:cNvSpPr/>
          <p:nvPr/>
        </p:nvSpPr>
        <p:spPr>
          <a:xfrm>
            <a:off x="4079019" y="773427"/>
            <a:ext cx="3788700" cy="3788700"/>
          </a:xfrm>
          <a:prstGeom prst="ellipse">
            <a:avLst/>
          </a:prstGeom>
          <a:noFill/>
          <a:ln w="25400" cap="flat" cmpd="sng">
            <a:solidFill>
              <a:srgbClr val="7D89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74"/>
              <a:buFont typeface="Arial"/>
              <a:buNone/>
            </a:pPr>
            <a:endParaRPr sz="1874" b="0" i="0" u="none" strike="noStrike" cap="none">
              <a:solidFill>
                <a:srgbClr val="FFFFFF"/>
              </a:solidFill>
              <a:latin typeface="Arial"/>
              <a:ea typeface="Arial"/>
              <a:cs typeface="Arial"/>
              <a:sym typeface="Arial"/>
            </a:endParaRPr>
          </a:p>
        </p:txBody>
      </p:sp>
      <p:sp>
        <p:nvSpPr>
          <p:cNvPr id="8484" name="Google Shape;8484;p110"/>
          <p:cNvSpPr txBox="1">
            <a:spLocks noGrp="1"/>
          </p:cNvSpPr>
          <p:nvPr>
            <p:ph type="title"/>
          </p:nvPr>
        </p:nvSpPr>
        <p:spPr>
          <a:xfrm>
            <a:off x="845202" y="581318"/>
            <a:ext cx="4140300" cy="513300"/>
          </a:xfrm>
          <a:prstGeom prst="rect">
            <a:avLst/>
          </a:prstGeom>
          <a:noFill/>
          <a:ln>
            <a:noFill/>
          </a:ln>
        </p:spPr>
        <p:txBody>
          <a:bodyPr spcFirstLastPara="1" wrap="square" lIns="91400" tIns="91400" rIns="91400" bIns="91400" anchor="ctr" anchorCtr="0">
            <a:noAutofit/>
          </a:bodyPr>
          <a:lstStyle/>
          <a:p>
            <a:pPr marL="0" lvl="0" indent="0" algn="l" rtl="0">
              <a:lnSpc>
                <a:spcPct val="100000"/>
              </a:lnSpc>
              <a:spcBef>
                <a:spcPts val="0"/>
              </a:spcBef>
              <a:spcAft>
                <a:spcPts val="0"/>
              </a:spcAft>
              <a:buSzPts val="2400"/>
              <a:buNone/>
            </a:pPr>
            <a:r>
              <a:rPr lang="en" sz="2531"/>
              <a:t>Eligible expenses</a:t>
            </a:r>
            <a:endParaRPr sz="2531"/>
          </a:p>
        </p:txBody>
      </p:sp>
      <p:sp>
        <p:nvSpPr>
          <p:cNvPr id="8485" name="Google Shape;8485;p110"/>
          <p:cNvSpPr/>
          <p:nvPr/>
        </p:nvSpPr>
        <p:spPr>
          <a:xfrm>
            <a:off x="2314198" y="2046161"/>
            <a:ext cx="3212100" cy="1278600"/>
          </a:xfrm>
          <a:prstGeom prst="roundRect">
            <a:avLst>
              <a:gd name="adj" fmla="val 16667"/>
            </a:avLst>
          </a:prstGeom>
          <a:solidFill>
            <a:schemeClr val="lt1"/>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7C868F"/>
                </a:solidFill>
                <a:latin typeface="Inter Medium"/>
                <a:ea typeface="Inter Medium"/>
                <a:cs typeface="Inter Medium"/>
                <a:sym typeface="Inter Medium"/>
              </a:rPr>
              <a:t>Eligible expenses include: </a:t>
            </a:r>
            <a:r>
              <a:rPr lang="en" sz="1000" b="1" i="0" u="none" strike="noStrike" cap="none">
                <a:solidFill>
                  <a:srgbClr val="D02030"/>
                </a:solidFill>
                <a:latin typeface="Inter Medium"/>
                <a:ea typeface="Inter Medium"/>
                <a:cs typeface="Inter Medium"/>
                <a:sym typeface="Inter Medium"/>
              </a:rPr>
              <a:t>medical, dental, vision, </a:t>
            </a:r>
            <a:r>
              <a:rPr lang="en" sz="1000" b="0" i="0" u="none" strike="noStrike" cap="none">
                <a:solidFill>
                  <a:srgbClr val="7C868F"/>
                </a:solidFill>
                <a:latin typeface="Inter Medium"/>
                <a:ea typeface="Inter Medium"/>
                <a:cs typeface="Inter Medium"/>
                <a:sym typeface="Inter Medium"/>
              </a:rPr>
              <a:t>and </a:t>
            </a:r>
            <a:r>
              <a:rPr lang="en" sz="1000" b="1" i="0" u="none" strike="noStrike" cap="none">
                <a:solidFill>
                  <a:srgbClr val="D02030"/>
                </a:solidFill>
                <a:latin typeface="Inter Medium"/>
                <a:ea typeface="Inter Medium"/>
                <a:cs typeface="Inter Medium"/>
                <a:sym typeface="Inter Medium"/>
              </a:rPr>
              <a:t>preventative</a:t>
            </a:r>
            <a:endParaRPr sz="1400" b="0" i="0" u="none" strike="noStrike" cap="none">
              <a:solidFill>
                <a:srgbClr val="000000"/>
              </a:solidFill>
              <a:latin typeface="Arial"/>
              <a:ea typeface="Arial"/>
              <a:cs typeface="Arial"/>
              <a:sym typeface="Arial"/>
            </a:endParaRPr>
          </a:p>
        </p:txBody>
      </p:sp>
      <p:sp>
        <p:nvSpPr>
          <p:cNvPr id="8486" name="Google Shape;8486;p110"/>
          <p:cNvSpPr/>
          <p:nvPr/>
        </p:nvSpPr>
        <p:spPr>
          <a:xfrm>
            <a:off x="7417542" y="2932432"/>
            <a:ext cx="778800" cy="761700"/>
          </a:xfrm>
          <a:prstGeom prst="ellipse">
            <a:avLst/>
          </a:prstGeom>
          <a:solidFill>
            <a:schemeClr val="lt1"/>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487" name="Google Shape;8487;p110"/>
          <p:cNvSpPr/>
          <p:nvPr/>
        </p:nvSpPr>
        <p:spPr>
          <a:xfrm>
            <a:off x="6775625" y="3790152"/>
            <a:ext cx="778800" cy="761700"/>
          </a:xfrm>
          <a:prstGeom prst="ellipse">
            <a:avLst/>
          </a:prstGeom>
          <a:solidFill>
            <a:schemeClr val="lt1"/>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488" name="Google Shape;8488;p110"/>
          <p:cNvSpPr/>
          <p:nvPr/>
        </p:nvSpPr>
        <p:spPr>
          <a:xfrm>
            <a:off x="4488800" y="3763890"/>
            <a:ext cx="778800" cy="761700"/>
          </a:xfrm>
          <a:prstGeom prst="ellipse">
            <a:avLst/>
          </a:prstGeom>
          <a:solidFill>
            <a:schemeClr val="lt1"/>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8489" name="Google Shape;8489;p110"/>
          <p:cNvSpPr/>
          <p:nvPr/>
        </p:nvSpPr>
        <p:spPr>
          <a:xfrm>
            <a:off x="5629664" y="4102225"/>
            <a:ext cx="778800" cy="761700"/>
          </a:xfrm>
          <a:prstGeom prst="ellipse">
            <a:avLst/>
          </a:prstGeom>
          <a:solidFill>
            <a:schemeClr val="lt1"/>
          </a:solidFill>
          <a:ln>
            <a:noFill/>
          </a:ln>
          <a:effectLst>
            <a:outerShdw blurRad="342900" dist="114300" dir="5400000" algn="bl" rotWithShape="0">
              <a:schemeClr val="lt2">
                <a:alpha val="49410"/>
              </a:schemeClr>
            </a:outerShdw>
          </a:effectLst>
        </p:spPr>
        <p:txBody>
          <a:bodyPr spcFirstLastPara="1" wrap="square" lIns="91400" tIns="91400" rIns="91400" bIns="91400" anchor="ctr" anchorCtr="0">
            <a:noAutofit/>
          </a:bodyPr>
          <a:lstStyle/>
          <a:p>
            <a:pPr marL="365663" marR="182831"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grpSp>
        <p:nvGrpSpPr>
          <p:cNvPr id="8490" name="Google Shape;8490;p110"/>
          <p:cNvGrpSpPr/>
          <p:nvPr/>
        </p:nvGrpSpPr>
        <p:grpSpPr>
          <a:xfrm>
            <a:off x="6979686" y="4031692"/>
            <a:ext cx="368813" cy="320113"/>
            <a:chOff x="2949200" y="3164650"/>
            <a:chExt cx="98450" cy="85450"/>
          </a:xfrm>
        </p:grpSpPr>
        <p:sp>
          <p:nvSpPr>
            <p:cNvPr id="8491" name="Google Shape;8491;p110"/>
            <p:cNvSpPr/>
            <p:nvPr/>
          </p:nvSpPr>
          <p:spPr>
            <a:xfrm>
              <a:off x="3026275" y="3232900"/>
              <a:ext cx="17175" cy="17200"/>
            </a:xfrm>
            <a:custGeom>
              <a:avLst/>
              <a:gdLst/>
              <a:ahLst/>
              <a:cxnLst/>
              <a:rect l="l" t="t" r="r" b="b"/>
              <a:pathLst>
                <a:path w="687" h="688" extrusionOk="0">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492" name="Google Shape;8492;p110"/>
            <p:cNvSpPr/>
            <p:nvPr/>
          </p:nvSpPr>
          <p:spPr>
            <a:xfrm>
              <a:off x="3026275" y="3164650"/>
              <a:ext cx="17175" cy="17175"/>
            </a:xfrm>
            <a:custGeom>
              <a:avLst/>
              <a:gdLst/>
              <a:ahLst/>
              <a:cxnLst/>
              <a:rect l="l" t="t" r="r" b="b"/>
              <a:pathLst>
                <a:path w="687" h="687" extrusionOk="0">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493" name="Google Shape;8493;p110"/>
            <p:cNvSpPr/>
            <p:nvPr/>
          </p:nvSpPr>
          <p:spPr>
            <a:xfrm>
              <a:off x="2954225" y="3164650"/>
              <a:ext cx="17200" cy="17175"/>
            </a:xfrm>
            <a:custGeom>
              <a:avLst/>
              <a:gdLst/>
              <a:ahLst/>
              <a:cxnLst/>
              <a:rect l="l" t="t" r="r" b="b"/>
              <a:pathLst>
                <a:path w="688" h="687" extrusionOk="0">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494" name="Google Shape;8494;p110"/>
            <p:cNvSpPr/>
            <p:nvPr/>
          </p:nvSpPr>
          <p:spPr>
            <a:xfrm>
              <a:off x="2954225" y="3232900"/>
              <a:ext cx="17200" cy="17200"/>
            </a:xfrm>
            <a:custGeom>
              <a:avLst/>
              <a:gdLst/>
              <a:ahLst/>
              <a:cxnLst/>
              <a:rect l="l" t="t" r="r" b="b"/>
              <a:pathLst>
                <a:path w="688" h="688" extrusionOk="0">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495" name="Google Shape;8495;p110"/>
            <p:cNvSpPr/>
            <p:nvPr/>
          </p:nvSpPr>
          <p:spPr>
            <a:xfrm>
              <a:off x="2970150" y="3178875"/>
              <a:ext cx="56975" cy="56975"/>
            </a:xfrm>
            <a:custGeom>
              <a:avLst/>
              <a:gdLst/>
              <a:ahLst/>
              <a:cxnLst/>
              <a:rect l="l" t="t" r="r" b="b"/>
              <a:pathLst>
                <a:path w="2279" h="2279" extrusionOk="0">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496" name="Google Shape;8496;p110"/>
            <p:cNvSpPr/>
            <p:nvPr/>
          </p:nvSpPr>
          <p:spPr>
            <a:xfrm>
              <a:off x="2949200" y="3178875"/>
              <a:ext cx="98450" cy="31025"/>
            </a:xfrm>
            <a:custGeom>
              <a:avLst/>
              <a:gdLst/>
              <a:ahLst/>
              <a:cxnLst/>
              <a:rect l="l" t="t" r="r" b="b"/>
              <a:pathLst>
                <a:path w="3938" h="1241" extrusionOk="0">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497" name="Google Shape;8497;p110"/>
            <p:cNvSpPr/>
            <p:nvPr/>
          </p:nvSpPr>
          <p:spPr>
            <a:xfrm>
              <a:off x="2949200" y="3204850"/>
              <a:ext cx="98450" cy="31000"/>
            </a:xfrm>
            <a:custGeom>
              <a:avLst/>
              <a:gdLst/>
              <a:ahLst/>
              <a:cxnLst/>
              <a:rect l="l" t="t" r="r" b="b"/>
              <a:pathLst>
                <a:path w="3938" h="1240" extrusionOk="0">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498" name="Google Shape;8498;p110"/>
            <p:cNvSpPr/>
            <p:nvPr/>
          </p:nvSpPr>
          <p:spPr>
            <a:xfrm>
              <a:off x="2986075" y="3194800"/>
              <a:ext cx="25150" cy="25150"/>
            </a:xfrm>
            <a:custGeom>
              <a:avLst/>
              <a:gdLst/>
              <a:ahLst/>
              <a:cxnLst/>
              <a:rect l="l" t="t" r="r" b="b"/>
              <a:pathLst>
                <a:path w="1006" h="1006" extrusionOk="0">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sp>
        <p:nvSpPr>
          <p:cNvPr id="8499" name="Google Shape;8499;p110"/>
          <p:cNvSpPr/>
          <p:nvPr/>
        </p:nvSpPr>
        <p:spPr>
          <a:xfrm>
            <a:off x="5877830" y="4362982"/>
            <a:ext cx="282463" cy="364037"/>
          </a:xfrm>
          <a:custGeom>
            <a:avLst/>
            <a:gdLst/>
            <a:ahLst/>
            <a:cxnLst/>
            <a:rect l="l" t="t" r="r" b="b"/>
            <a:pathLst>
              <a:path w="3016" h="3887" extrusionOk="0">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nvGrpSpPr>
          <p:cNvPr id="8500" name="Google Shape;8500;p110"/>
          <p:cNvGrpSpPr/>
          <p:nvPr/>
        </p:nvGrpSpPr>
        <p:grpSpPr>
          <a:xfrm>
            <a:off x="4672871" y="3993299"/>
            <a:ext cx="367221" cy="364037"/>
            <a:chOff x="2756150" y="2971175"/>
            <a:chExt cx="98025" cy="97175"/>
          </a:xfrm>
        </p:grpSpPr>
        <p:sp>
          <p:nvSpPr>
            <p:cNvPr id="8501" name="Google Shape;8501;p110"/>
            <p:cNvSpPr/>
            <p:nvPr/>
          </p:nvSpPr>
          <p:spPr>
            <a:xfrm>
              <a:off x="2798875" y="2971175"/>
              <a:ext cx="48600" cy="38550"/>
            </a:xfrm>
            <a:custGeom>
              <a:avLst/>
              <a:gdLst/>
              <a:ahLst/>
              <a:cxnLst/>
              <a:rect l="l" t="t" r="r" b="b"/>
              <a:pathLst>
                <a:path w="1944" h="1542" extrusionOk="0">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02" name="Google Shape;8502;p110"/>
            <p:cNvSpPr/>
            <p:nvPr/>
          </p:nvSpPr>
          <p:spPr>
            <a:xfrm>
              <a:off x="2788825" y="3004675"/>
              <a:ext cx="36875" cy="63675"/>
            </a:xfrm>
            <a:custGeom>
              <a:avLst/>
              <a:gdLst/>
              <a:ahLst/>
              <a:cxnLst/>
              <a:rect l="l" t="t" r="r" b="b"/>
              <a:pathLst>
                <a:path w="1475" h="2547" extrusionOk="0">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03" name="Google Shape;8503;p110"/>
            <p:cNvSpPr/>
            <p:nvPr/>
          </p:nvSpPr>
          <p:spPr>
            <a:xfrm>
              <a:off x="2775850" y="3026025"/>
              <a:ext cx="18025" cy="22225"/>
            </a:xfrm>
            <a:custGeom>
              <a:avLst/>
              <a:gdLst/>
              <a:ahLst/>
              <a:cxnLst/>
              <a:rect l="l" t="t" r="r" b="b"/>
              <a:pathLst>
                <a:path w="721" h="889" extrusionOk="0">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04" name="Google Shape;8504;p110"/>
            <p:cNvSpPr/>
            <p:nvPr/>
          </p:nvSpPr>
          <p:spPr>
            <a:xfrm>
              <a:off x="2756150" y="3014725"/>
              <a:ext cx="24750" cy="24725"/>
            </a:xfrm>
            <a:custGeom>
              <a:avLst/>
              <a:gdLst/>
              <a:ahLst/>
              <a:cxnLst/>
              <a:rect l="l" t="t" r="r" b="b"/>
              <a:pathLst>
                <a:path w="990" h="989" extrusionOk="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05" name="Google Shape;8505;p110"/>
            <p:cNvSpPr/>
            <p:nvPr/>
          </p:nvSpPr>
          <p:spPr>
            <a:xfrm>
              <a:off x="2791750" y="2971175"/>
              <a:ext cx="10925" cy="16775"/>
            </a:xfrm>
            <a:custGeom>
              <a:avLst/>
              <a:gdLst/>
              <a:ahLst/>
              <a:cxnLst/>
              <a:rect l="l" t="t" r="r" b="b"/>
              <a:pathLst>
                <a:path w="437" h="671" extrusionOk="0">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06" name="Google Shape;8506;p110"/>
            <p:cNvSpPr/>
            <p:nvPr/>
          </p:nvSpPr>
          <p:spPr>
            <a:xfrm>
              <a:off x="2843275" y="2971175"/>
              <a:ext cx="10900" cy="16775"/>
            </a:xfrm>
            <a:custGeom>
              <a:avLst/>
              <a:gdLst/>
              <a:ahLst/>
              <a:cxnLst/>
              <a:rect l="l" t="t" r="r" b="b"/>
              <a:pathLst>
                <a:path w="436" h="671" extrusionOk="0">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grpSp>
        <p:nvGrpSpPr>
          <p:cNvPr id="8507" name="Google Shape;8507;p110"/>
          <p:cNvGrpSpPr/>
          <p:nvPr/>
        </p:nvGrpSpPr>
        <p:grpSpPr>
          <a:xfrm>
            <a:off x="7649224" y="3140089"/>
            <a:ext cx="327402" cy="407795"/>
            <a:chOff x="3721825" y="1434300"/>
            <a:chExt cx="76675" cy="95500"/>
          </a:xfrm>
        </p:grpSpPr>
        <p:sp>
          <p:nvSpPr>
            <p:cNvPr id="8508" name="Google Shape;8508;p110"/>
            <p:cNvSpPr/>
            <p:nvPr/>
          </p:nvSpPr>
          <p:spPr>
            <a:xfrm>
              <a:off x="3721825" y="1434300"/>
              <a:ext cx="76675" cy="95500"/>
            </a:xfrm>
            <a:custGeom>
              <a:avLst/>
              <a:gdLst/>
              <a:ahLst/>
              <a:cxnLst/>
              <a:rect l="l" t="t" r="r" b="b"/>
              <a:pathLst>
                <a:path w="3067" h="3820" extrusionOk="0">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09" name="Google Shape;8509;p110"/>
            <p:cNvSpPr/>
            <p:nvPr/>
          </p:nvSpPr>
          <p:spPr>
            <a:xfrm>
              <a:off x="3744025" y="1467375"/>
              <a:ext cx="36050" cy="32275"/>
            </a:xfrm>
            <a:custGeom>
              <a:avLst/>
              <a:gdLst/>
              <a:ahLst/>
              <a:cxnLst/>
              <a:rect l="l" t="t" r="r" b="b"/>
              <a:pathLst>
                <a:path w="1442" h="1291" extrusionOk="0">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sp>
        <p:nvSpPr>
          <p:cNvPr id="8510" name="Google Shape;8510;p110"/>
          <p:cNvSpPr/>
          <p:nvPr/>
        </p:nvSpPr>
        <p:spPr>
          <a:xfrm>
            <a:off x="7716367" y="4464794"/>
            <a:ext cx="984900" cy="678600"/>
          </a:xfrm>
          <a:prstGeom prst="rect">
            <a:avLst/>
          </a:prstGeom>
          <a:solidFill>
            <a:srgbClr val="F5FA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74"/>
              <a:buFont typeface="Arial"/>
              <a:buNone/>
            </a:pPr>
            <a:endParaRPr sz="1874" b="0" i="0" u="none" strike="noStrike" cap="non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14"/>
        <p:cNvGrpSpPr/>
        <p:nvPr/>
      </p:nvGrpSpPr>
      <p:grpSpPr>
        <a:xfrm>
          <a:off x="0" y="0"/>
          <a:ext cx="0" cy="0"/>
          <a:chOff x="0" y="0"/>
          <a:chExt cx="0" cy="0"/>
        </a:xfrm>
      </p:grpSpPr>
      <p:sp>
        <p:nvSpPr>
          <p:cNvPr id="8515" name="Google Shape;8515;p111"/>
          <p:cNvSpPr txBox="1">
            <a:spLocks noGrp="1"/>
          </p:cNvSpPr>
          <p:nvPr>
            <p:ph type="title" idx="4294967295"/>
          </p:nvPr>
        </p:nvSpPr>
        <p:spPr>
          <a:xfrm>
            <a:off x="303200" y="258975"/>
            <a:ext cx="5156100" cy="22356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3100"/>
              <a:t>Over-the-counter expenses</a:t>
            </a:r>
            <a:endParaRPr sz="3100"/>
          </a:p>
          <a:p>
            <a:pPr marL="0" lvl="0" indent="0" algn="l" rtl="0">
              <a:lnSpc>
                <a:spcPct val="90000"/>
              </a:lnSpc>
              <a:spcBef>
                <a:spcPts val="0"/>
              </a:spcBef>
              <a:spcAft>
                <a:spcPts val="0"/>
              </a:spcAft>
              <a:buSzPts val="2400"/>
              <a:buNone/>
            </a:pPr>
            <a:endParaRPr sz="3800"/>
          </a:p>
        </p:txBody>
      </p:sp>
      <p:sp>
        <p:nvSpPr>
          <p:cNvPr id="8516" name="Google Shape;8516;p111"/>
          <p:cNvSpPr txBox="1">
            <a:spLocks noGrp="1"/>
          </p:cNvSpPr>
          <p:nvPr>
            <p:ph type="body" idx="4294967295"/>
          </p:nvPr>
        </p:nvSpPr>
        <p:spPr>
          <a:xfrm>
            <a:off x="303200" y="1637575"/>
            <a:ext cx="4776600" cy="3361200"/>
          </a:xfrm>
          <a:prstGeom prst="rect">
            <a:avLst/>
          </a:prstGeom>
          <a:noFill/>
          <a:ln>
            <a:noFill/>
          </a:ln>
        </p:spPr>
        <p:txBody>
          <a:bodyPr spcFirstLastPara="1" wrap="square" lIns="68575" tIns="34275" rIns="68575" bIns="34275" anchor="t" anchorCtr="0">
            <a:noAutofit/>
          </a:bodyPr>
          <a:lstStyle/>
          <a:p>
            <a:pPr marL="76200" lvl="0" indent="0" algn="l" rtl="0">
              <a:lnSpc>
                <a:spcPct val="200000"/>
              </a:lnSpc>
              <a:spcBef>
                <a:spcPts val="800"/>
              </a:spcBef>
              <a:spcAft>
                <a:spcPts val="0"/>
              </a:spcAft>
              <a:buSzPts val="1500"/>
              <a:buNone/>
            </a:pPr>
            <a:r>
              <a:rPr lang="en">
                <a:solidFill>
                  <a:srgbClr val="253746"/>
                </a:solidFill>
              </a:rPr>
              <a:t>The list includes but is not limited to: </a:t>
            </a:r>
            <a:endParaRPr>
              <a:solidFill>
                <a:srgbClr val="253746"/>
              </a:solidFill>
            </a:endParaRPr>
          </a:p>
          <a:p>
            <a:pPr marL="457200" lvl="0" indent="-317500" algn="l" rtl="0">
              <a:lnSpc>
                <a:spcPct val="200000"/>
              </a:lnSpc>
              <a:spcBef>
                <a:spcPts val="800"/>
              </a:spcBef>
              <a:spcAft>
                <a:spcPts val="0"/>
              </a:spcAft>
              <a:buClr>
                <a:srgbClr val="253746"/>
              </a:buClr>
              <a:buSzPts val="1400"/>
              <a:buChar char="●"/>
            </a:pPr>
            <a:r>
              <a:rPr lang="en" sz="1400">
                <a:solidFill>
                  <a:srgbClr val="253746"/>
                </a:solidFill>
              </a:rPr>
              <a:t>Pain relief medications</a:t>
            </a:r>
            <a:endParaRPr sz="1400">
              <a:solidFill>
                <a:srgbClr val="253746"/>
              </a:solidFill>
            </a:endParaRPr>
          </a:p>
          <a:p>
            <a:pPr marL="457200" lvl="0" indent="-317500" algn="l" rtl="0">
              <a:lnSpc>
                <a:spcPct val="200000"/>
              </a:lnSpc>
              <a:spcBef>
                <a:spcPts val="0"/>
              </a:spcBef>
              <a:spcAft>
                <a:spcPts val="0"/>
              </a:spcAft>
              <a:buClr>
                <a:srgbClr val="253746"/>
              </a:buClr>
              <a:buSzPts val="1400"/>
              <a:buChar char="●"/>
            </a:pPr>
            <a:r>
              <a:rPr lang="en" sz="1400">
                <a:solidFill>
                  <a:srgbClr val="253746"/>
                </a:solidFill>
              </a:rPr>
              <a:t>Over-the-counter cold and flu medicines </a:t>
            </a:r>
            <a:endParaRPr sz="1400">
              <a:solidFill>
                <a:srgbClr val="253746"/>
              </a:solidFill>
            </a:endParaRPr>
          </a:p>
          <a:p>
            <a:pPr marL="457200" lvl="0" indent="-317500" algn="l" rtl="0">
              <a:lnSpc>
                <a:spcPct val="200000"/>
              </a:lnSpc>
              <a:spcBef>
                <a:spcPts val="0"/>
              </a:spcBef>
              <a:spcAft>
                <a:spcPts val="0"/>
              </a:spcAft>
              <a:buClr>
                <a:srgbClr val="253746"/>
              </a:buClr>
              <a:buSzPts val="1400"/>
              <a:buChar char="●"/>
            </a:pPr>
            <a:r>
              <a:rPr lang="en" sz="1400">
                <a:solidFill>
                  <a:srgbClr val="253746"/>
                </a:solidFill>
              </a:rPr>
              <a:t>Allergy products</a:t>
            </a:r>
            <a:endParaRPr sz="1400">
              <a:solidFill>
                <a:srgbClr val="253746"/>
              </a:solidFill>
            </a:endParaRPr>
          </a:p>
          <a:p>
            <a:pPr marL="457200" lvl="0" indent="-317500" algn="l" rtl="0">
              <a:lnSpc>
                <a:spcPct val="200000"/>
              </a:lnSpc>
              <a:spcBef>
                <a:spcPts val="0"/>
              </a:spcBef>
              <a:spcAft>
                <a:spcPts val="0"/>
              </a:spcAft>
              <a:buClr>
                <a:srgbClr val="253746"/>
              </a:buClr>
              <a:buSzPts val="1400"/>
              <a:buChar char="●"/>
            </a:pPr>
            <a:r>
              <a:rPr lang="en" sz="1400">
                <a:solidFill>
                  <a:srgbClr val="253746"/>
                </a:solidFill>
              </a:rPr>
              <a:t>Heartburn medications</a:t>
            </a:r>
            <a:endParaRPr sz="1400">
              <a:solidFill>
                <a:srgbClr val="253746"/>
              </a:solidFill>
            </a:endParaRPr>
          </a:p>
          <a:p>
            <a:pPr marL="457200" lvl="0" indent="-317500" algn="l" rtl="0">
              <a:lnSpc>
                <a:spcPct val="200000"/>
              </a:lnSpc>
              <a:spcBef>
                <a:spcPts val="0"/>
              </a:spcBef>
              <a:spcAft>
                <a:spcPts val="0"/>
              </a:spcAft>
              <a:buClr>
                <a:srgbClr val="253746"/>
              </a:buClr>
              <a:buSzPts val="1400"/>
              <a:buChar char="●"/>
            </a:pPr>
            <a:r>
              <a:rPr lang="en" sz="1400">
                <a:solidFill>
                  <a:srgbClr val="253746"/>
                </a:solidFill>
              </a:rPr>
              <a:t>Menstrual products </a:t>
            </a:r>
            <a:endParaRPr sz="1400">
              <a:solidFill>
                <a:srgbClr val="253746"/>
              </a:solidFill>
            </a:endParaRPr>
          </a:p>
          <a:p>
            <a:pPr marL="457200" lvl="0" indent="0" algn="l" rtl="0">
              <a:lnSpc>
                <a:spcPct val="200000"/>
              </a:lnSpc>
              <a:spcBef>
                <a:spcPts val="800"/>
              </a:spcBef>
              <a:spcAft>
                <a:spcPts val="0"/>
              </a:spcAft>
              <a:buNone/>
            </a:pPr>
            <a:endParaRPr sz="1400">
              <a:solidFill>
                <a:srgbClr val="253746"/>
              </a:solidFill>
            </a:endParaRPr>
          </a:p>
          <a:p>
            <a:pPr marL="457200" lvl="0" indent="0" algn="l" rtl="0">
              <a:lnSpc>
                <a:spcPct val="200000"/>
              </a:lnSpc>
              <a:spcBef>
                <a:spcPts val="800"/>
              </a:spcBef>
              <a:spcAft>
                <a:spcPts val="0"/>
              </a:spcAft>
              <a:buNone/>
            </a:pPr>
            <a:endParaRPr sz="1400">
              <a:solidFill>
                <a:srgbClr val="253746"/>
              </a:solidFill>
            </a:endParaRPr>
          </a:p>
          <a:p>
            <a:pPr marL="76200" lvl="0" indent="0" algn="l" rtl="0">
              <a:lnSpc>
                <a:spcPct val="200000"/>
              </a:lnSpc>
              <a:spcBef>
                <a:spcPts val="800"/>
              </a:spcBef>
              <a:spcAft>
                <a:spcPts val="0"/>
              </a:spcAft>
              <a:buSzPts val="1500"/>
              <a:buNone/>
            </a:pPr>
            <a:endParaRPr sz="1400">
              <a:solidFill>
                <a:srgbClr val="253746"/>
              </a:solidFill>
            </a:endParaRPr>
          </a:p>
        </p:txBody>
      </p:sp>
      <p:pic>
        <p:nvPicPr>
          <p:cNvPr id="8517" name="Google Shape;8517;p111"/>
          <p:cNvPicPr preferRelativeResize="0"/>
          <p:nvPr/>
        </p:nvPicPr>
        <p:blipFill rotWithShape="1">
          <a:blip r:embed="rId3">
            <a:alphaModFix/>
          </a:blip>
          <a:srcRect t="10130" b="4303"/>
          <a:stretch/>
        </p:blipFill>
        <p:spPr>
          <a:xfrm>
            <a:off x="5137650" y="0"/>
            <a:ext cx="4006350"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21"/>
        <p:cNvGrpSpPr/>
        <p:nvPr/>
      </p:nvGrpSpPr>
      <p:grpSpPr>
        <a:xfrm>
          <a:off x="0" y="0"/>
          <a:ext cx="0" cy="0"/>
          <a:chOff x="0" y="0"/>
          <a:chExt cx="0" cy="0"/>
        </a:xfrm>
      </p:grpSpPr>
      <p:sp>
        <p:nvSpPr>
          <p:cNvPr id="8522" name="Google Shape;8522;p112"/>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Medical expenses </a:t>
            </a:r>
            <a:endParaRPr/>
          </a:p>
        </p:txBody>
      </p:sp>
      <p:sp>
        <p:nvSpPr>
          <p:cNvPr id="8523" name="Google Shape;8523;p112"/>
          <p:cNvSpPr/>
          <p:nvPr/>
        </p:nvSpPr>
        <p:spPr>
          <a:xfrm>
            <a:off x="610986" y="1680001"/>
            <a:ext cx="1436700" cy="14367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8524" name="Google Shape;8524;p112"/>
          <p:cNvSpPr txBox="1"/>
          <p:nvPr/>
        </p:nvSpPr>
        <p:spPr>
          <a:xfrm>
            <a:off x="2563876" y="1680000"/>
            <a:ext cx="3139500" cy="2675700"/>
          </a:xfrm>
          <a:prstGeom prst="rect">
            <a:avLst/>
          </a:prstGeom>
          <a:noFill/>
          <a:ln>
            <a:noFill/>
          </a:ln>
        </p:spPr>
        <p:txBody>
          <a:bodyPr spcFirstLastPara="1" wrap="square" lIns="91425" tIns="45700" rIns="91425" bIns="45700" anchor="t" anchorCtr="0">
            <a:normAutofit/>
          </a:bodyPr>
          <a:lstStyle/>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Coinsurance</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Copays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Prescription drugs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Medical deductibles </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Medical services</a:t>
            </a:r>
            <a:endParaRPr sz="1500">
              <a:solidFill>
                <a:srgbClr val="4D4D4F"/>
              </a:solidFill>
              <a:latin typeface="Inter"/>
              <a:ea typeface="Inter"/>
              <a:cs typeface="Inter"/>
              <a:sym typeface="Inter"/>
            </a:endParaRPr>
          </a:p>
        </p:txBody>
      </p:sp>
      <p:sp>
        <p:nvSpPr>
          <p:cNvPr id="8525" name="Google Shape;8525;p112"/>
          <p:cNvSpPr txBox="1"/>
          <p:nvPr/>
        </p:nvSpPr>
        <p:spPr>
          <a:xfrm>
            <a:off x="5611875" y="1641250"/>
            <a:ext cx="3000000" cy="2429400"/>
          </a:xfrm>
          <a:prstGeom prst="rect">
            <a:avLst/>
          </a:prstGeom>
          <a:noFill/>
          <a:ln>
            <a:noFill/>
          </a:ln>
        </p:spPr>
        <p:txBody>
          <a:bodyPr spcFirstLastPara="1" wrap="square" lIns="91425" tIns="91425" rIns="91425" bIns="91425" anchor="t" anchorCtr="0">
            <a:spAutoFit/>
          </a:bodyPr>
          <a:lstStyle/>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Chiropractic adjustments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Hearing aids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Orthopedic goods and prosthetics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Ambulance services </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Laboratory fees</a:t>
            </a:r>
            <a:endParaRPr/>
          </a:p>
        </p:txBody>
      </p:sp>
      <p:grpSp>
        <p:nvGrpSpPr>
          <p:cNvPr id="8526" name="Google Shape;8526;p112"/>
          <p:cNvGrpSpPr/>
          <p:nvPr/>
        </p:nvGrpSpPr>
        <p:grpSpPr>
          <a:xfrm>
            <a:off x="826408" y="1895433"/>
            <a:ext cx="1005844" cy="1005839"/>
            <a:chOff x="2756150" y="2971175"/>
            <a:chExt cx="98025" cy="97175"/>
          </a:xfrm>
        </p:grpSpPr>
        <p:sp>
          <p:nvSpPr>
            <p:cNvPr id="8527" name="Google Shape;8527;p112"/>
            <p:cNvSpPr/>
            <p:nvPr/>
          </p:nvSpPr>
          <p:spPr>
            <a:xfrm>
              <a:off x="2798875" y="2971175"/>
              <a:ext cx="48600" cy="38550"/>
            </a:xfrm>
            <a:custGeom>
              <a:avLst/>
              <a:gdLst/>
              <a:ahLst/>
              <a:cxnLst/>
              <a:rect l="l" t="t" r="r" b="b"/>
              <a:pathLst>
                <a:path w="1944" h="1542" extrusionOk="0">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28" name="Google Shape;8528;p112"/>
            <p:cNvSpPr/>
            <p:nvPr/>
          </p:nvSpPr>
          <p:spPr>
            <a:xfrm>
              <a:off x="2788825" y="3004675"/>
              <a:ext cx="36875" cy="63675"/>
            </a:xfrm>
            <a:custGeom>
              <a:avLst/>
              <a:gdLst/>
              <a:ahLst/>
              <a:cxnLst/>
              <a:rect l="l" t="t" r="r" b="b"/>
              <a:pathLst>
                <a:path w="1475" h="2547" extrusionOk="0">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29" name="Google Shape;8529;p112"/>
            <p:cNvSpPr/>
            <p:nvPr/>
          </p:nvSpPr>
          <p:spPr>
            <a:xfrm>
              <a:off x="2775850" y="3026025"/>
              <a:ext cx="18025" cy="22225"/>
            </a:xfrm>
            <a:custGeom>
              <a:avLst/>
              <a:gdLst/>
              <a:ahLst/>
              <a:cxnLst/>
              <a:rect l="l" t="t" r="r" b="b"/>
              <a:pathLst>
                <a:path w="721" h="889" extrusionOk="0">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30" name="Google Shape;8530;p112"/>
            <p:cNvSpPr/>
            <p:nvPr/>
          </p:nvSpPr>
          <p:spPr>
            <a:xfrm>
              <a:off x="2756150" y="3014725"/>
              <a:ext cx="24750" cy="24725"/>
            </a:xfrm>
            <a:custGeom>
              <a:avLst/>
              <a:gdLst/>
              <a:ahLst/>
              <a:cxnLst/>
              <a:rect l="l" t="t" r="r" b="b"/>
              <a:pathLst>
                <a:path w="990" h="989" extrusionOk="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31" name="Google Shape;8531;p112"/>
            <p:cNvSpPr/>
            <p:nvPr/>
          </p:nvSpPr>
          <p:spPr>
            <a:xfrm>
              <a:off x="2791750" y="2971175"/>
              <a:ext cx="10925" cy="16775"/>
            </a:xfrm>
            <a:custGeom>
              <a:avLst/>
              <a:gdLst/>
              <a:ahLst/>
              <a:cxnLst/>
              <a:rect l="l" t="t" r="r" b="b"/>
              <a:pathLst>
                <a:path w="437" h="671" extrusionOk="0">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32" name="Google Shape;8532;p112"/>
            <p:cNvSpPr/>
            <p:nvPr/>
          </p:nvSpPr>
          <p:spPr>
            <a:xfrm>
              <a:off x="2843275" y="2971175"/>
              <a:ext cx="10900" cy="16775"/>
            </a:xfrm>
            <a:custGeom>
              <a:avLst/>
              <a:gdLst/>
              <a:ahLst/>
              <a:cxnLst/>
              <a:rect l="l" t="t" r="r" b="b"/>
              <a:pathLst>
                <a:path w="436" h="671" extrusionOk="0">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36"/>
        <p:cNvGrpSpPr/>
        <p:nvPr/>
      </p:nvGrpSpPr>
      <p:grpSpPr>
        <a:xfrm>
          <a:off x="0" y="0"/>
          <a:ext cx="0" cy="0"/>
          <a:chOff x="0" y="0"/>
          <a:chExt cx="0" cy="0"/>
        </a:xfrm>
      </p:grpSpPr>
      <p:sp>
        <p:nvSpPr>
          <p:cNvPr id="8537" name="Google Shape;8537;p113"/>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Dental expenses </a:t>
            </a:r>
            <a:endParaRPr/>
          </a:p>
        </p:txBody>
      </p:sp>
      <p:sp>
        <p:nvSpPr>
          <p:cNvPr id="8538" name="Google Shape;8538;p113"/>
          <p:cNvSpPr/>
          <p:nvPr/>
        </p:nvSpPr>
        <p:spPr>
          <a:xfrm>
            <a:off x="610986" y="1680001"/>
            <a:ext cx="1436700" cy="14367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8539" name="Google Shape;8539;p113"/>
          <p:cNvSpPr txBox="1"/>
          <p:nvPr/>
        </p:nvSpPr>
        <p:spPr>
          <a:xfrm>
            <a:off x="2563876" y="1680000"/>
            <a:ext cx="3139500" cy="2675700"/>
          </a:xfrm>
          <a:prstGeom prst="rect">
            <a:avLst/>
          </a:prstGeom>
          <a:noFill/>
          <a:ln>
            <a:noFill/>
          </a:ln>
        </p:spPr>
        <p:txBody>
          <a:bodyPr spcFirstLastPara="1" wrap="square" lIns="91425" tIns="45700" rIns="91425" bIns="45700" anchor="t" anchorCtr="0">
            <a:normAutofit/>
          </a:bodyPr>
          <a:lstStyle/>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Cleanings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Dentures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Denture adhesives and cleaners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Crowns</a:t>
            </a:r>
            <a:endParaRPr sz="1500">
              <a:solidFill>
                <a:srgbClr val="4D4D4F"/>
              </a:solidFill>
              <a:latin typeface="Inter"/>
              <a:ea typeface="Inter"/>
              <a:cs typeface="Inter"/>
              <a:sym typeface="Inter"/>
            </a:endParaRPr>
          </a:p>
        </p:txBody>
      </p:sp>
      <p:sp>
        <p:nvSpPr>
          <p:cNvPr id="8540" name="Google Shape;8540;p113"/>
          <p:cNvSpPr txBox="1"/>
          <p:nvPr/>
        </p:nvSpPr>
        <p:spPr>
          <a:xfrm>
            <a:off x="5611875" y="1641250"/>
            <a:ext cx="3000000" cy="2129400"/>
          </a:xfrm>
          <a:prstGeom prst="rect">
            <a:avLst/>
          </a:prstGeom>
          <a:noFill/>
          <a:ln>
            <a:noFill/>
          </a:ln>
        </p:spPr>
        <p:txBody>
          <a:bodyPr spcFirstLastPara="1" wrap="square" lIns="91425" tIns="91425" rIns="91425" bIns="91425" anchor="t" anchorCtr="0">
            <a:spAutoFit/>
          </a:bodyPr>
          <a:lstStyle/>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Fillings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Orthodontics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Copays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Coinsurance</a:t>
            </a:r>
            <a:endParaRPr sz="1500">
              <a:solidFill>
                <a:srgbClr val="4D4D4F"/>
              </a:solidFill>
              <a:latin typeface="Inter"/>
              <a:ea typeface="Inter"/>
              <a:cs typeface="Inter"/>
              <a:sym typeface="Inter"/>
            </a:endParaRPr>
          </a:p>
          <a:p>
            <a:pPr marL="457200" lvl="0" indent="0" algn="l" rtl="0">
              <a:lnSpc>
                <a:spcPct val="130000"/>
              </a:lnSpc>
              <a:spcBef>
                <a:spcPts val="1000"/>
              </a:spcBef>
              <a:spcAft>
                <a:spcPts val="0"/>
              </a:spcAft>
              <a:buNone/>
            </a:pPr>
            <a:endParaRPr sz="1500">
              <a:solidFill>
                <a:srgbClr val="4D4D4F"/>
              </a:solidFill>
              <a:latin typeface="Inter"/>
              <a:ea typeface="Inter"/>
              <a:cs typeface="Inter"/>
              <a:sym typeface="Inter"/>
            </a:endParaRPr>
          </a:p>
        </p:txBody>
      </p:sp>
      <p:sp>
        <p:nvSpPr>
          <p:cNvPr id="8541" name="Google Shape;8541;p113"/>
          <p:cNvSpPr/>
          <p:nvPr/>
        </p:nvSpPr>
        <p:spPr>
          <a:xfrm>
            <a:off x="913280" y="1858720"/>
            <a:ext cx="832107" cy="1079264"/>
          </a:xfrm>
          <a:custGeom>
            <a:avLst/>
            <a:gdLst/>
            <a:ahLst/>
            <a:cxnLst/>
            <a:rect l="l" t="t" r="r" b="b"/>
            <a:pathLst>
              <a:path w="3016" h="3887" extrusionOk="0">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45"/>
        <p:cNvGrpSpPr/>
        <p:nvPr/>
      </p:nvGrpSpPr>
      <p:grpSpPr>
        <a:xfrm>
          <a:off x="0" y="0"/>
          <a:ext cx="0" cy="0"/>
          <a:chOff x="0" y="0"/>
          <a:chExt cx="0" cy="0"/>
        </a:xfrm>
      </p:grpSpPr>
      <p:sp>
        <p:nvSpPr>
          <p:cNvPr id="8546" name="Google Shape;8546;p114"/>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Vision expenses </a:t>
            </a:r>
            <a:endParaRPr/>
          </a:p>
        </p:txBody>
      </p:sp>
      <p:sp>
        <p:nvSpPr>
          <p:cNvPr id="8547" name="Google Shape;8547;p114"/>
          <p:cNvSpPr/>
          <p:nvPr/>
        </p:nvSpPr>
        <p:spPr>
          <a:xfrm>
            <a:off x="610986" y="1680001"/>
            <a:ext cx="1436700" cy="14367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8548" name="Google Shape;8548;p114"/>
          <p:cNvSpPr txBox="1"/>
          <p:nvPr/>
        </p:nvSpPr>
        <p:spPr>
          <a:xfrm>
            <a:off x="-1758524" y="441000"/>
            <a:ext cx="3139500" cy="2675700"/>
          </a:xfrm>
          <a:prstGeom prst="rect">
            <a:avLst/>
          </a:prstGeom>
          <a:noFill/>
          <a:ln>
            <a:noFill/>
          </a:ln>
        </p:spPr>
        <p:txBody>
          <a:bodyPr spcFirstLastPara="1" wrap="square" lIns="91425" tIns="45700" rIns="91425" bIns="45700" anchor="t" anchorCtr="0">
            <a:normAutofit/>
          </a:bodyPr>
          <a:lstStyle/>
          <a:p>
            <a:pPr marL="457200" lvl="0" indent="0" algn="l" rtl="0">
              <a:lnSpc>
                <a:spcPct val="107916"/>
              </a:lnSpc>
              <a:spcBef>
                <a:spcPts val="0"/>
              </a:spcBef>
              <a:spcAft>
                <a:spcPts val="0"/>
              </a:spcAft>
              <a:buNone/>
            </a:pPr>
            <a:endParaRPr sz="1100">
              <a:solidFill>
                <a:srgbClr val="231F20"/>
              </a:solidFill>
              <a:latin typeface="Tahoma"/>
              <a:ea typeface="Tahoma"/>
              <a:cs typeface="Tahoma"/>
              <a:sym typeface="Tahoma"/>
            </a:endParaRPr>
          </a:p>
          <a:p>
            <a:pPr marL="457200" lvl="0" indent="0" algn="l" rtl="0">
              <a:lnSpc>
                <a:spcPct val="107916"/>
              </a:lnSpc>
              <a:spcBef>
                <a:spcPts val="0"/>
              </a:spcBef>
              <a:spcAft>
                <a:spcPts val="800"/>
              </a:spcAft>
              <a:buNone/>
            </a:pPr>
            <a:endParaRPr sz="1500">
              <a:solidFill>
                <a:srgbClr val="4D4D4F"/>
              </a:solidFill>
              <a:latin typeface="Inter"/>
              <a:ea typeface="Inter"/>
              <a:cs typeface="Inter"/>
              <a:sym typeface="Inter"/>
            </a:endParaRPr>
          </a:p>
        </p:txBody>
      </p:sp>
      <p:sp>
        <p:nvSpPr>
          <p:cNvPr id="8549" name="Google Shape;8549;p114"/>
          <p:cNvSpPr txBox="1"/>
          <p:nvPr/>
        </p:nvSpPr>
        <p:spPr>
          <a:xfrm>
            <a:off x="8214450" y="2267100"/>
            <a:ext cx="3000000" cy="4155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1000"/>
              </a:spcBef>
              <a:spcAft>
                <a:spcPts val="0"/>
              </a:spcAft>
              <a:buNone/>
            </a:pPr>
            <a:endParaRPr sz="1500">
              <a:solidFill>
                <a:srgbClr val="4D4D4F"/>
              </a:solidFill>
              <a:latin typeface="Inter"/>
              <a:ea typeface="Inter"/>
              <a:cs typeface="Inter"/>
              <a:sym typeface="Inter"/>
            </a:endParaRPr>
          </a:p>
        </p:txBody>
      </p:sp>
      <p:grpSp>
        <p:nvGrpSpPr>
          <p:cNvPr id="8550" name="Google Shape;8550;p114"/>
          <p:cNvGrpSpPr/>
          <p:nvPr/>
        </p:nvGrpSpPr>
        <p:grpSpPr>
          <a:xfrm>
            <a:off x="872121" y="1991959"/>
            <a:ext cx="914404" cy="812800"/>
            <a:chOff x="2949200" y="3164650"/>
            <a:chExt cx="98450" cy="85450"/>
          </a:xfrm>
        </p:grpSpPr>
        <p:sp>
          <p:nvSpPr>
            <p:cNvPr id="8551" name="Google Shape;8551;p114"/>
            <p:cNvSpPr/>
            <p:nvPr/>
          </p:nvSpPr>
          <p:spPr>
            <a:xfrm>
              <a:off x="3026275" y="3232900"/>
              <a:ext cx="17175" cy="17200"/>
            </a:xfrm>
            <a:custGeom>
              <a:avLst/>
              <a:gdLst/>
              <a:ahLst/>
              <a:cxnLst/>
              <a:rect l="l" t="t" r="r" b="b"/>
              <a:pathLst>
                <a:path w="687" h="688" extrusionOk="0">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52" name="Google Shape;8552;p114"/>
            <p:cNvSpPr/>
            <p:nvPr/>
          </p:nvSpPr>
          <p:spPr>
            <a:xfrm>
              <a:off x="3026275" y="3164650"/>
              <a:ext cx="17175" cy="17175"/>
            </a:xfrm>
            <a:custGeom>
              <a:avLst/>
              <a:gdLst/>
              <a:ahLst/>
              <a:cxnLst/>
              <a:rect l="l" t="t" r="r" b="b"/>
              <a:pathLst>
                <a:path w="687" h="687" extrusionOk="0">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53" name="Google Shape;8553;p114"/>
            <p:cNvSpPr/>
            <p:nvPr/>
          </p:nvSpPr>
          <p:spPr>
            <a:xfrm>
              <a:off x="2954225" y="3164650"/>
              <a:ext cx="17200" cy="17175"/>
            </a:xfrm>
            <a:custGeom>
              <a:avLst/>
              <a:gdLst/>
              <a:ahLst/>
              <a:cxnLst/>
              <a:rect l="l" t="t" r="r" b="b"/>
              <a:pathLst>
                <a:path w="688" h="687" extrusionOk="0">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54" name="Google Shape;8554;p114"/>
            <p:cNvSpPr/>
            <p:nvPr/>
          </p:nvSpPr>
          <p:spPr>
            <a:xfrm>
              <a:off x="2954225" y="3232900"/>
              <a:ext cx="17200" cy="17200"/>
            </a:xfrm>
            <a:custGeom>
              <a:avLst/>
              <a:gdLst/>
              <a:ahLst/>
              <a:cxnLst/>
              <a:rect l="l" t="t" r="r" b="b"/>
              <a:pathLst>
                <a:path w="688" h="688" extrusionOk="0">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55" name="Google Shape;8555;p114"/>
            <p:cNvSpPr/>
            <p:nvPr/>
          </p:nvSpPr>
          <p:spPr>
            <a:xfrm>
              <a:off x="2970150" y="3178875"/>
              <a:ext cx="56975" cy="56975"/>
            </a:xfrm>
            <a:custGeom>
              <a:avLst/>
              <a:gdLst/>
              <a:ahLst/>
              <a:cxnLst/>
              <a:rect l="l" t="t" r="r" b="b"/>
              <a:pathLst>
                <a:path w="2279" h="2279" extrusionOk="0">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56" name="Google Shape;8556;p114"/>
            <p:cNvSpPr/>
            <p:nvPr/>
          </p:nvSpPr>
          <p:spPr>
            <a:xfrm>
              <a:off x="2949200" y="3178875"/>
              <a:ext cx="98450" cy="31025"/>
            </a:xfrm>
            <a:custGeom>
              <a:avLst/>
              <a:gdLst/>
              <a:ahLst/>
              <a:cxnLst/>
              <a:rect l="l" t="t" r="r" b="b"/>
              <a:pathLst>
                <a:path w="3938" h="1241" extrusionOk="0">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57" name="Google Shape;8557;p114"/>
            <p:cNvSpPr/>
            <p:nvPr/>
          </p:nvSpPr>
          <p:spPr>
            <a:xfrm>
              <a:off x="2949200" y="3204850"/>
              <a:ext cx="98450" cy="31000"/>
            </a:xfrm>
            <a:custGeom>
              <a:avLst/>
              <a:gdLst/>
              <a:ahLst/>
              <a:cxnLst/>
              <a:rect l="l" t="t" r="r" b="b"/>
              <a:pathLst>
                <a:path w="3938" h="1240" extrusionOk="0">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8558" name="Google Shape;8558;p114"/>
            <p:cNvSpPr/>
            <p:nvPr/>
          </p:nvSpPr>
          <p:spPr>
            <a:xfrm>
              <a:off x="2986075" y="3194800"/>
              <a:ext cx="25150" cy="25150"/>
            </a:xfrm>
            <a:custGeom>
              <a:avLst/>
              <a:gdLst/>
              <a:ahLst/>
              <a:cxnLst/>
              <a:rect l="l" t="t" r="r" b="b"/>
              <a:pathLst>
                <a:path w="1006" h="1006" extrusionOk="0">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chemeClr val="lt1"/>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sp>
        <p:nvSpPr>
          <p:cNvPr id="8559" name="Google Shape;8559;p114"/>
          <p:cNvSpPr txBox="1"/>
          <p:nvPr/>
        </p:nvSpPr>
        <p:spPr>
          <a:xfrm>
            <a:off x="2563876" y="1680000"/>
            <a:ext cx="3139500" cy="2675700"/>
          </a:xfrm>
          <a:prstGeom prst="rect">
            <a:avLst/>
          </a:prstGeom>
          <a:noFill/>
          <a:ln>
            <a:noFill/>
          </a:ln>
        </p:spPr>
        <p:txBody>
          <a:bodyPr spcFirstLastPara="1" wrap="square" lIns="91425" tIns="45700" rIns="91425" bIns="45700" anchor="t" anchorCtr="0">
            <a:normAutofit/>
          </a:bodyPr>
          <a:lstStyle/>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Contact lenses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Contact solution and cleaning products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Prescription glasses and sunglasses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Eye exams</a:t>
            </a:r>
            <a:endParaRPr sz="1500">
              <a:solidFill>
                <a:srgbClr val="4D4D4F"/>
              </a:solidFill>
              <a:latin typeface="Inter"/>
              <a:ea typeface="Inter"/>
              <a:cs typeface="Inter"/>
              <a:sym typeface="Inter"/>
            </a:endParaRPr>
          </a:p>
        </p:txBody>
      </p:sp>
      <p:sp>
        <p:nvSpPr>
          <p:cNvPr id="8560" name="Google Shape;8560;p114"/>
          <p:cNvSpPr txBox="1"/>
          <p:nvPr/>
        </p:nvSpPr>
        <p:spPr>
          <a:xfrm>
            <a:off x="5611875" y="1641250"/>
            <a:ext cx="3000000" cy="2001000"/>
          </a:xfrm>
          <a:prstGeom prst="rect">
            <a:avLst/>
          </a:prstGeom>
          <a:noFill/>
          <a:ln>
            <a:noFill/>
          </a:ln>
        </p:spPr>
        <p:txBody>
          <a:bodyPr spcFirstLastPara="1" wrap="square" lIns="91425" tIns="91425" rIns="91425" bIns="91425" anchor="t" anchorCtr="0">
            <a:spAutoFit/>
          </a:bodyPr>
          <a:lstStyle/>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Vision screenings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Eye drops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Refractions</a:t>
            </a:r>
            <a:endParaRPr sz="1500">
              <a:solidFill>
                <a:srgbClr val="4D4D4F"/>
              </a:solidFill>
              <a:latin typeface="Inter"/>
              <a:ea typeface="Inter"/>
              <a:cs typeface="Inter"/>
              <a:sym typeface="Inter"/>
            </a:endParaRPr>
          </a:p>
          <a:p>
            <a:pPr marL="342900" lvl="0" indent="-311151" algn="l" rtl="0">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Vision correction procedures</a:t>
            </a:r>
            <a:endParaRPr sz="1500">
              <a:solidFill>
                <a:srgbClr val="4D4D4F"/>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WEX Theme 2022">
  <a:themeElements>
    <a:clrScheme name="Simple Light">
      <a:dk1>
        <a:srgbClr val="253746"/>
      </a:dk1>
      <a:lt1>
        <a:srgbClr val="FFFFFF"/>
      </a:lt1>
      <a:dk2>
        <a:srgbClr val="7C868F"/>
      </a:dk2>
      <a:lt2>
        <a:srgbClr val="D2D6D9"/>
      </a:lt2>
      <a:accent1>
        <a:srgbClr val="C8102E"/>
      </a:accent1>
      <a:accent2>
        <a:srgbClr val="FFBF3F"/>
      </a:accent2>
      <a:accent3>
        <a:srgbClr val="A0DCF8"/>
      </a:accent3>
      <a:accent4>
        <a:srgbClr val="00C7B1"/>
      </a:accent4>
      <a:accent5>
        <a:srgbClr val="4FA0C7"/>
      </a:accent5>
      <a:accent6>
        <a:srgbClr val="E4F5FD"/>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02293fcf-e3f7-4e25-a3e6-d3e06dc6e2da" isdomainofvalue="False" dataSourceId="dbd3bb19-ca5d-4b78-ad5a-5ed3a6ff51a1"/>
</file>

<file path=customXml/item2.xml><?xml version="1.0" encoding="utf-8"?>
<VariableList UniqueId="02293fcf-e3f7-4e25-a3e6-d3e06dc6e2da" Name="AD_HOC" ContentType="XML" MajorVersion="0" MinorVersion="1" isLocalCopy="False" IsBaseObject="False" DataSourceId="dbd3bb19-ca5d-4b78-ad5a-5ed3a6ff51a1" DataSourceMajorVersion="0" DataSourceMinorVersion="1"/>
</file>

<file path=customXml/item3.xml><?xml version="1.0" encoding="utf-8"?>
<VariableListDefinition name="Computed" displayName="Computed" id="f61ee22e-f6f9-4824-9bc8-299207fd13c3" isdomainofvalue="False" dataSourceId="b173ba58-39a9-470f-9a37-d659081878c7"/>
</file>

<file path=customXml/item4.xml><?xml version="1.0" encoding="utf-8"?>
<VariableList UniqueId="f61ee22e-f6f9-4824-9bc8-299207fd13c3" Name="Computed" ContentType="XML" MajorVersion="0" MinorVersion="1" isLocalCopy="False" IsBaseObject="False" DataSourceId="b173ba58-39a9-470f-9a37-d659081878c7" DataSourceMajorVersion="0" DataSourceMinorVersion="1"/>
</file>

<file path=customXml/item5.xml><?xml version="1.0" encoding="utf-8"?>
<VariableListDefinition name="System" displayName="System" id="9430ad31-7abd-4c9a-b70c-5a527ee2c627" isdomainofvalue="False" dataSourceId="b4a8b9ad-d03c-443d-b874-936ae4471b45"/>
</file>

<file path=customXml/item6.xml><?xml version="1.0" encoding="utf-8"?>
<VariableList UniqueId="9430ad31-7abd-4c9a-b70c-5a527ee2c627" Name="System" ContentType="XML" MajorVersion="0" MinorVersion="1" isLocalCopy="False" IsBaseObject="False" DataSourceId="b4a8b9ad-d03c-443d-b874-936ae4471b45"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535F3567-2611-48F7-BD1E-213993E614C0}">
  <ds:schemaRefs/>
</ds:datastoreItem>
</file>

<file path=customXml/itemProps2.xml><?xml version="1.0" encoding="utf-8"?>
<ds:datastoreItem xmlns:ds="http://schemas.openxmlformats.org/officeDocument/2006/customXml" ds:itemID="{DE7FF0B8-E1CC-4331-8E50-B02E2077F96A}">
  <ds:schemaRefs/>
</ds:datastoreItem>
</file>

<file path=customXml/itemProps3.xml><?xml version="1.0" encoding="utf-8"?>
<ds:datastoreItem xmlns:ds="http://schemas.openxmlformats.org/officeDocument/2006/customXml" ds:itemID="{BABE70A0-6F80-4D5E-93B2-C95AC57BC547}">
  <ds:schemaRefs/>
</ds:datastoreItem>
</file>

<file path=customXml/itemProps4.xml><?xml version="1.0" encoding="utf-8"?>
<ds:datastoreItem xmlns:ds="http://schemas.openxmlformats.org/officeDocument/2006/customXml" ds:itemID="{F81E47C9-A9C9-4388-8B9F-7D8DD60E3229}">
  <ds:schemaRefs/>
</ds:datastoreItem>
</file>

<file path=customXml/itemProps5.xml><?xml version="1.0" encoding="utf-8"?>
<ds:datastoreItem xmlns:ds="http://schemas.openxmlformats.org/officeDocument/2006/customXml" ds:itemID="{C2D4CC0D-0CEC-46F7-9E02-67950B820E48}">
  <ds:schemaRefs/>
</ds:datastoreItem>
</file>

<file path=customXml/itemProps6.xml><?xml version="1.0" encoding="utf-8"?>
<ds:datastoreItem xmlns:ds="http://schemas.openxmlformats.org/officeDocument/2006/customXml" ds:itemID="{F8DFD849-9A62-4EE4-A47E-0C012FF1792B}">
  <ds:schemaRefs/>
</ds:datastoreItem>
</file>

<file path=customXml/itemProps7.xml><?xml version="1.0" encoding="utf-8"?>
<ds:datastoreItem xmlns:ds="http://schemas.openxmlformats.org/officeDocument/2006/customXml" ds:itemID="{AE0F82FC-C03A-41A3-9239-ABAA29CC727D}">
  <ds:schemaRefs/>
</ds:datastoreItem>
</file>

<file path=docProps/app.xml><?xml version="1.0" encoding="utf-8"?>
<Properties xmlns="http://schemas.openxmlformats.org/officeDocument/2006/extended-properties" xmlns:vt="http://schemas.openxmlformats.org/officeDocument/2006/docPropsVTypes">
  <TotalTime>0</TotalTime>
  <Words>3629</Words>
  <Application>Microsoft Office PowerPoint</Application>
  <PresentationFormat>On-screen Show (16:9)</PresentationFormat>
  <Paragraphs>384</Paragraphs>
  <Slides>49</Slides>
  <Notes>49</Notes>
  <HiddenSlides>1</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49</vt:i4>
      </vt:variant>
    </vt:vector>
  </HeadingPairs>
  <TitlesOfParts>
    <vt:vector size="62" baseType="lpstr">
      <vt:lpstr>Times New Roman</vt:lpstr>
      <vt:lpstr>Calibri</vt:lpstr>
      <vt:lpstr>Inter</vt:lpstr>
      <vt:lpstr>Tahoma</vt:lpstr>
      <vt:lpstr>Inter Medium</vt:lpstr>
      <vt:lpstr>Inter ExtraBold</vt:lpstr>
      <vt:lpstr>Inter Black</vt:lpstr>
      <vt:lpstr>Arial</vt:lpstr>
      <vt:lpstr>Open Sans</vt:lpstr>
      <vt:lpstr>Simple Light</vt:lpstr>
      <vt:lpstr>2_WEX Theme 2022</vt:lpstr>
      <vt:lpstr>WEX Theme 2022</vt:lpstr>
      <vt:lpstr>WEX Theme 2022</vt:lpstr>
      <vt:lpstr>PowerPoint Presentation</vt:lpstr>
      <vt:lpstr>Client name</vt:lpstr>
      <vt:lpstr>Getting started with substantiation </vt:lpstr>
      <vt:lpstr>Eligible expenses for HSA and medical FSA benefits plans</vt:lpstr>
      <vt:lpstr>Eligible expenses</vt:lpstr>
      <vt:lpstr>Over-the-counter expenses </vt:lpstr>
      <vt:lpstr>Medical expenses </vt:lpstr>
      <vt:lpstr>Dental expenses </vt:lpstr>
      <vt:lpstr>Vision expenses </vt:lpstr>
      <vt:lpstr>Preventative care expenses </vt:lpstr>
      <vt:lpstr>Ineligible expenses</vt:lpstr>
      <vt:lpstr>Additional resources</vt:lpstr>
      <vt:lpstr>How to substantiate medical FSA  purchases of eligible expenses</vt:lpstr>
      <vt:lpstr>Details needed to substantiate </vt:lpstr>
      <vt:lpstr>Details needed to substantiate </vt:lpstr>
      <vt:lpstr>Details needed to substantiate </vt:lpstr>
      <vt:lpstr>Details needed to substantiate </vt:lpstr>
      <vt:lpstr>Details needed to substantiate </vt:lpstr>
      <vt:lpstr>Details needed to substantiate </vt:lpstr>
      <vt:lpstr>How to upload documentation to an existing claim in your online account </vt:lpstr>
      <vt:lpstr>Upload documentation in your online account   </vt:lpstr>
      <vt:lpstr>Upload documentation in your online account  </vt:lpstr>
      <vt:lpstr>Upload documentation in your online account  </vt:lpstr>
      <vt:lpstr>Upload documentation in your online account  </vt:lpstr>
      <vt:lpstr>Upload documentation in your online account  </vt:lpstr>
      <vt:lpstr>Upload documentation in your online account  </vt:lpstr>
      <vt:lpstr>Upload documentation in your online account  </vt:lpstr>
      <vt:lpstr>Upload documentation in your online account  </vt:lpstr>
      <vt:lpstr>How to upload documentation to an existing claim in the benefits mobile app</vt:lpstr>
      <vt:lpstr>PowerPoint Presentation</vt:lpstr>
      <vt:lpstr>PowerPoint Presentation</vt:lpstr>
      <vt:lpstr>PowerPoint Presentation</vt:lpstr>
      <vt:lpstr>PowerPoint Presentation</vt:lpstr>
      <vt:lpstr>PowerPoint Presentation</vt:lpstr>
      <vt:lpstr>Eligible expenses for dependent care FSAs</vt:lpstr>
      <vt:lpstr>Eligible expenses </vt:lpstr>
      <vt:lpstr>Ineligible expenses</vt:lpstr>
      <vt:lpstr>How to substantiate dependent care FSA  purchases of eligible expenses</vt:lpstr>
      <vt:lpstr>Details needed to substantiate </vt:lpstr>
      <vt:lpstr>Details needed to substantiate </vt:lpstr>
      <vt:lpstr>Details needed to substantiate </vt:lpstr>
      <vt:lpstr>Details needed to substantiate </vt:lpstr>
      <vt:lpstr>Details needed to substantiate </vt:lpstr>
      <vt:lpstr>Details needed to substantiate </vt:lpstr>
      <vt:lpstr>How to set up recurring dependent care reimbursement</vt:lpstr>
      <vt:lpstr>PowerPoint Presentation</vt:lpstr>
      <vt:lpstr>PowerPoint Presentation</vt:lpstr>
      <vt:lpstr>Contact Participant Services Our Participant Services team is available Monday through Friday, from 6 a.m. to 9 p.m. CT, except holidays.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Lily Bruce-Ritchie</cp:lastModifiedBy>
  <cp:revision>2</cp:revision>
  <dcterms:modified xsi:type="dcterms:W3CDTF">2025-12-12T14:48:17Z</dcterms:modified>
</cp:coreProperties>
</file>